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559675" cy="10691813"/>
  <p:notesSz cx="6858000" cy="99456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12" d="100"/>
          <a:sy n="112" d="100"/>
        </p:scale>
        <p:origin x="204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92B8-4C17-4A56-8C8F-2D165184C0BC}" type="datetimeFigureOut">
              <a:rPr lang="fr-CH" smtClean="0"/>
              <a:t>10.09.2017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D3A0-23FB-4F4E-A4E9-7E86B89A37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676166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92B8-4C17-4A56-8C8F-2D165184C0BC}" type="datetimeFigureOut">
              <a:rPr lang="fr-CH" smtClean="0"/>
              <a:t>10.09.2017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D3A0-23FB-4F4E-A4E9-7E86B89A37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742019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92B8-4C17-4A56-8C8F-2D165184C0BC}" type="datetimeFigureOut">
              <a:rPr lang="fr-CH" smtClean="0"/>
              <a:t>10.09.2017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D3A0-23FB-4F4E-A4E9-7E86B89A37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725059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92B8-4C17-4A56-8C8F-2D165184C0BC}" type="datetimeFigureOut">
              <a:rPr lang="fr-CH" smtClean="0"/>
              <a:t>10.09.2017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D3A0-23FB-4F4E-A4E9-7E86B89A37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78282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92B8-4C17-4A56-8C8F-2D165184C0BC}" type="datetimeFigureOut">
              <a:rPr lang="fr-CH" smtClean="0"/>
              <a:t>10.09.2017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D3A0-23FB-4F4E-A4E9-7E86B89A37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9078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92B8-4C17-4A56-8C8F-2D165184C0BC}" type="datetimeFigureOut">
              <a:rPr lang="fr-CH" smtClean="0"/>
              <a:t>10.09.2017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D3A0-23FB-4F4E-A4E9-7E86B89A37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8307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92B8-4C17-4A56-8C8F-2D165184C0BC}" type="datetimeFigureOut">
              <a:rPr lang="fr-CH" smtClean="0"/>
              <a:t>10.09.2017</a:t>
            </a:fld>
            <a:endParaRPr lang="fr-C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D3A0-23FB-4F4E-A4E9-7E86B89A37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651016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92B8-4C17-4A56-8C8F-2D165184C0BC}" type="datetimeFigureOut">
              <a:rPr lang="fr-CH" smtClean="0"/>
              <a:t>10.09.2017</a:t>
            </a:fld>
            <a:endParaRPr lang="fr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D3A0-23FB-4F4E-A4E9-7E86B89A37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9512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92B8-4C17-4A56-8C8F-2D165184C0BC}" type="datetimeFigureOut">
              <a:rPr lang="fr-CH" smtClean="0"/>
              <a:t>10.09.2017</a:t>
            </a:fld>
            <a:endParaRPr lang="fr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D3A0-23FB-4F4E-A4E9-7E86B89A37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543954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92B8-4C17-4A56-8C8F-2D165184C0BC}" type="datetimeFigureOut">
              <a:rPr lang="fr-CH" smtClean="0"/>
              <a:t>10.09.2017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D3A0-23FB-4F4E-A4E9-7E86B89A37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5093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892B8-4C17-4A56-8C8F-2D165184C0BC}" type="datetimeFigureOut">
              <a:rPr lang="fr-CH" smtClean="0"/>
              <a:t>10.09.2017</a:t>
            </a:fld>
            <a:endParaRPr lang="fr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1D3A0-23FB-4F4E-A4E9-7E86B89A37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943102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892B8-4C17-4A56-8C8F-2D165184C0BC}" type="datetimeFigureOut">
              <a:rPr lang="fr-CH" smtClean="0"/>
              <a:t>10.09.2017</a:t>
            </a:fld>
            <a:endParaRPr lang="fr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1D3A0-23FB-4F4E-A4E9-7E86B89A3738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3810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1077BCE-13F0-48A4-8DE3-037639B68328}"/>
              </a:ext>
            </a:extLst>
          </p:cNvPr>
          <p:cNvSpPr/>
          <p:nvPr/>
        </p:nvSpPr>
        <p:spPr>
          <a:xfrm>
            <a:off x="1033670" y="362710"/>
            <a:ext cx="5400000" cy="216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8FF31F8-D65E-4D6E-AFE5-AE758C0E258D}"/>
              </a:ext>
            </a:extLst>
          </p:cNvPr>
          <p:cNvSpPr/>
          <p:nvPr/>
        </p:nvSpPr>
        <p:spPr>
          <a:xfrm>
            <a:off x="1033670" y="366969"/>
            <a:ext cx="5400000" cy="720000"/>
          </a:xfrm>
          <a:prstGeom prst="rect">
            <a:avLst/>
          </a:prstGeom>
          <a:solidFill>
            <a:schemeClr val="tx1"/>
          </a:solidFill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FAB1DAC1-893C-48FF-A8E8-008FC056C3A0}"/>
              </a:ext>
            </a:extLst>
          </p:cNvPr>
          <p:cNvSpPr txBox="1"/>
          <p:nvPr/>
        </p:nvSpPr>
        <p:spPr>
          <a:xfrm>
            <a:off x="941678" y="1156272"/>
            <a:ext cx="578544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H" sz="4900" dirty="0">
                <a:solidFill>
                  <a:schemeClr val="tx1">
                    <a:lumMod val="95000"/>
                    <a:lumOff val="5000"/>
                  </a:schemeClr>
                </a:solidFill>
                <a:latin typeface="KG A Little Swag" panose="02000000000000000000" pitchFamily="2" charset="0"/>
              </a:rPr>
              <a:t>(le guide des parents)</a:t>
            </a:r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FCDAD908-51EF-4F64-A75D-7D2F733242E2}"/>
              </a:ext>
            </a:extLst>
          </p:cNvPr>
          <p:cNvSpPr txBox="1"/>
          <p:nvPr/>
        </p:nvSpPr>
        <p:spPr>
          <a:xfrm>
            <a:off x="2610191" y="2086730"/>
            <a:ext cx="38507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>
                <a:latin typeface="Airplanes in the Night Sky" pitchFamily="2" charset="0"/>
                <a:ea typeface="Airplanes in the Night Sky" pitchFamily="2" charset="0"/>
              </a:rPr>
              <a:t>Pour une année en toute sérénité…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D371C6E-4C50-4BC5-8EE4-57982E76F562}"/>
              </a:ext>
            </a:extLst>
          </p:cNvPr>
          <p:cNvSpPr/>
          <p:nvPr/>
        </p:nvSpPr>
        <p:spPr>
          <a:xfrm>
            <a:off x="1033670" y="3019149"/>
            <a:ext cx="5400000" cy="288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A072818-589D-4552-AC98-A33B24869A35}"/>
              </a:ext>
            </a:extLst>
          </p:cNvPr>
          <p:cNvSpPr/>
          <p:nvPr/>
        </p:nvSpPr>
        <p:spPr>
          <a:xfrm>
            <a:off x="1033670" y="5168484"/>
            <a:ext cx="5400000" cy="72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749EDD82-5274-40ED-BB00-4A4B3DAFB720}"/>
              </a:ext>
            </a:extLst>
          </p:cNvPr>
          <p:cNvSpPr txBox="1"/>
          <p:nvPr/>
        </p:nvSpPr>
        <p:spPr>
          <a:xfrm>
            <a:off x="1074553" y="5344804"/>
            <a:ext cx="5372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KG She Persisted" panose="02000506000000020003" pitchFamily="2" charset="0"/>
              </a:rPr>
              <a:t>TEXTE ICI</a:t>
            </a: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BBBA8564-5074-4304-A3AA-4690630CFDDF}"/>
              </a:ext>
            </a:extLst>
          </p:cNvPr>
          <p:cNvSpPr txBox="1"/>
          <p:nvPr/>
        </p:nvSpPr>
        <p:spPr>
          <a:xfrm>
            <a:off x="1028821" y="3741909"/>
            <a:ext cx="54048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latin typeface="Firenze SF" pitchFamily="2" charset="0"/>
              </a:rPr>
              <a:t>TEXTE ICI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682CCAAD-6F51-43CA-BEB6-33A7EF384F69}"/>
              </a:ext>
            </a:extLst>
          </p:cNvPr>
          <p:cNvSpPr/>
          <p:nvPr/>
        </p:nvSpPr>
        <p:spPr>
          <a:xfrm>
            <a:off x="1033670" y="3013817"/>
            <a:ext cx="5400000" cy="72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7D5A828-A67A-40F1-A446-C466E3D67245}"/>
              </a:ext>
            </a:extLst>
          </p:cNvPr>
          <p:cNvSpPr/>
          <p:nvPr/>
        </p:nvSpPr>
        <p:spPr>
          <a:xfrm>
            <a:off x="1047298" y="6256767"/>
            <a:ext cx="5400000" cy="360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E4CC182-043F-43CF-8982-9E86049E76E1}"/>
              </a:ext>
            </a:extLst>
          </p:cNvPr>
          <p:cNvSpPr/>
          <p:nvPr/>
        </p:nvSpPr>
        <p:spPr>
          <a:xfrm>
            <a:off x="1047298" y="9136767"/>
            <a:ext cx="5400000" cy="72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22" name="ZoneTexte 21">
            <a:extLst>
              <a:ext uri="{FF2B5EF4-FFF2-40B4-BE49-F238E27FC236}">
                <a16:creationId xmlns:a16="http://schemas.microsoft.com/office/drawing/2014/main" id="{AF413550-3A97-4385-981D-F49EED204A20}"/>
              </a:ext>
            </a:extLst>
          </p:cNvPr>
          <p:cNvSpPr txBox="1"/>
          <p:nvPr/>
        </p:nvSpPr>
        <p:spPr>
          <a:xfrm>
            <a:off x="1074553" y="9278661"/>
            <a:ext cx="5372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KG She Persisted" panose="02000506000000020003" pitchFamily="2" charset="0"/>
              </a:rPr>
              <a:t>TEXTE ICI</a:t>
            </a:r>
          </a:p>
        </p:txBody>
      </p:sp>
      <p:sp>
        <p:nvSpPr>
          <p:cNvPr id="23" name="ZoneTexte 22">
            <a:extLst>
              <a:ext uri="{FF2B5EF4-FFF2-40B4-BE49-F238E27FC236}">
                <a16:creationId xmlns:a16="http://schemas.microsoft.com/office/drawing/2014/main" id="{1DABE0DD-0BC1-498B-BB4E-6C2AB66BAA09}"/>
              </a:ext>
            </a:extLst>
          </p:cNvPr>
          <p:cNvSpPr txBox="1"/>
          <p:nvPr/>
        </p:nvSpPr>
        <p:spPr>
          <a:xfrm>
            <a:off x="1042449" y="7076631"/>
            <a:ext cx="540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latin typeface="Firenze SF" pitchFamily="2" charset="0"/>
              </a:rPr>
              <a:t>TEXTE ICI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391991FC-77BD-44EF-B04C-E981380EDD00}"/>
              </a:ext>
            </a:extLst>
          </p:cNvPr>
          <p:cNvSpPr/>
          <p:nvPr/>
        </p:nvSpPr>
        <p:spPr>
          <a:xfrm>
            <a:off x="1047298" y="6251435"/>
            <a:ext cx="5400000" cy="72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809442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2ECCB89-AFAD-4FB8-9619-12F294581088}"/>
              </a:ext>
            </a:extLst>
          </p:cNvPr>
          <p:cNvSpPr/>
          <p:nvPr/>
        </p:nvSpPr>
        <p:spPr>
          <a:xfrm>
            <a:off x="1126811" y="359550"/>
            <a:ext cx="5400000" cy="432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6968434-6DF1-438C-B14D-4BB6D9DCCA3E}"/>
              </a:ext>
            </a:extLst>
          </p:cNvPr>
          <p:cNvSpPr/>
          <p:nvPr/>
        </p:nvSpPr>
        <p:spPr>
          <a:xfrm>
            <a:off x="1126811" y="3955167"/>
            <a:ext cx="5400000" cy="72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6B17ADCF-31E8-4BBF-9271-1B279BCD0B0F}"/>
              </a:ext>
            </a:extLst>
          </p:cNvPr>
          <p:cNvSpPr txBox="1"/>
          <p:nvPr/>
        </p:nvSpPr>
        <p:spPr>
          <a:xfrm>
            <a:off x="1154066" y="4097061"/>
            <a:ext cx="5372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KG She Persisted" panose="02000506000000020003" pitchFamily="2" charset="0"/>
              </a:rPr>
              <a:t>TEXTE ICI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0D0FF00-D687-4A33-9A33-191FA5585672}"/>
              </a:ext>
            </a:extLst>
          </p:cNvPr>
          <p:cNvSpPr txBox="1"/>
          <p:nvPr/>
        </p:nvSpPr>
        <p:spPr>
          <a:xfrm>
            <a:off x="1121962" y="1127902"/>
            <a:ext cx="540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latin typeface="Firenze SF" pitchFamily="2" charset="0"/>
              </a:rPr>
              <a:t>TEXTE ICI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72C03B1-0165-4C9F-936A-3CABCEF68B71}"/>
              </a:ext>
            </a:extLst>
          </p:cNvPr>
          <p:cNvSpPr/>
          <p:nvPr/>
        </p:nvSpPr>
        <p:spPr>
          <a:xfrm>
            <a:off x="1126811" y="354218"/>
            <a:ext cx="5400000" cy="72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6EDAAD1-FED6-4A1D-B7A5-FEE994287353}"/>
              </a:ext>
            </a:extLst>
          </p:cNvPr>
          <p:cNvSpPr/>
          <p:nvPr/>
        </p:nvSpPr>
        <p:spPr>
          <a:xfrm>
            <a:off x="1126811" y="4826776"/>
            <a:ext cx="5400000" cy="504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733A9EF-2646-4351-8E74-5687D163FE25}"/>
              </a:ext>
            </a:extLst>
          </p:cNvPr>
          <p:cNvSpPr/>
          <p:nvPr/>
        </p:nvSpPr>
        <p:spPr>
          <a:xfrm>
            <a:off x="1126811" y="9141582"/>
            <a:ext cx="5400000" cy="72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5E981096-E46B-4A88-A006-6C49C46F461E}"/>
              </a:ext>
            </a:extLst>
          </p:cNvPr>
          <p:cNvSpPr txBox="1"/>
          <p:nvPr/>
        </p:nvSpPr>
        <p:spPr>
          <a:xfrm>
            <a:off x="1154066" y="9283476"/>
            <a:ext cx="5372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KG She Persisted" panose="02000506000000020003" pitchFamily="2" charset="0"/>
              </a:rPr>
              <a:t>TEXTE ICI</a:t>
            </a:r>
          </a:p>
        </p:txBody>
      </p:sp>
      <p:sp>
        <p:nvSpPr>
          <p:cNvPr id="13" name="ZoneTexte 12">
            <a:extLst>
              <a:ext uri="{FF2B5EF4-FFF2-40B4-BE49-F238E27FC236}">
                <a16:creationId xmlns:a16="http://schemas.microsoft.com/office/drawing/2014/main" id="{517E3744-8A26-4440-8FAB-2C329294A123}"/>
              </a:ext>
            </a:extLst>
          </p:cNvPr>
          <p:cNvSpPr txBox="1"/>
          <p:nvPr/>
        </p:nvSpPr>
        <p:spPr>
          <a:xfrm>
            <a:off x="1121962" y="5595128"/>
            <a:ext cx="5403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100" dirty="0">
                <a:latin typeface="Firenze SF" pitchFamily="2" charset="0"/>
              </a:rPr>
              <a:t>TEXTE ICI</a:t>
            </a:r>
            <a:endParaRPr lang="fr-CH" sz="11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renze SF" pitchFamily="2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3E5390B-D32C-4D08-A41B-FDDE980D53BC}"/>
              </a:ext>
            </a:extLst>
          </p:cNvPr>
          <p:cNvSpPr/>
          <p:nvPr/>
        </p:nvSpPr>
        <p:spPr>
          <a:xfrm>
            <a:off x="1126811" y="4821444"/>
            <a:ext cx="5400000" cy="72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297384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E8BB25D-F1AA-4653-A75C-1C61D32A6507}"/>
              </a:ext>
            </a:extLst>
          </p:cNvPr>
          <p:cNvSpPr/>
          <p:nvPr/>
        </p:nvSpPr>
        <p:spPr>
          <a:xfrm>
            <a:off x="1198730" y="439711"/>
            <a:ext cx="5400000" cy="576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D58686C-93F9-471D-BEDD-AB36193319D5}"/>
              </a:ext>
            </a:extLst>
          </p:cNvPr>
          <p:cNvSpPr/>
          <p:nvPr/>
        </p:nvSpPr>
        <p:spPr>
          <a:xfrm>
            <a:off x="1198730" y="5479386"/>
            <a:ext cx="5400000" cy="720000"/>
          </a:xfrm>
          <a:prstGeom prst="rect">
            <a:avLst/>
          </a:prstGeom>
          <a:noFill/>
          <a:ln w="285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DECABAEE-9ABF-43A3-BD94-58741AF909BB}"/>
              </a:ext>
            </a:extLst>
          </p:cNvPr>
          <p:cNvSpPr txBox="1"/>
          <p:nvPr/>
        </p:nvSpPr>
        <p:spPr>
          <a:xfrm>
            <a:off x="1225985" y="5621280"/>
            <a:ext cx="5372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2800" dirty="0">
                <a:latin typeface="KG She Persisted" panose="02000506000000020003" pitchFamily="2" charset="0"/>
              </a:rPr>
              <a:t>TEXTE ICI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296BDC0D-39DB-41B9-9B31-D821486D1515}"/>
              </a:ext>
            </a:extLst>
          </p:cNvPr>
          <p:cNvSpPr txBox="1"/>
          <p:nvPr/>
        </p:nvSpPr>
        <p:spPr>
          <a:xfrm>
            <a:off x="1193881" y="1208063"/>
            <a:ext cx="540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H" sz="11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renze SF" pitchFamily="2" charset="0"/>
              </a:rPr>
              <a:t>TEXTE ICI</a:t>
            </a:r>
            <a:endParaRPr lang="fr-CH" sz="1100" dirty="0">
              <a:latin typeface="Firenze SF" pitchFamily="2" charset="0"/>
              <a:sym typeface="Wingdings" panose="05000000000000000000" pitchFamily="2" charset="2"/>
            </a:endParaRPr>
          </a:p>
          <a:p>
            <a:pPr algn="just"/>
            <a:endParaRPr lang="fr-CH" sz="1100" dirty="0">
              <a:latin typeface="Firenze SF" pitchFamily="2" charset="0"/>
              <a:sym typeface="Wingdings" panose="05000000000000000000" pitchFamily="2" charset="2"/>
            </a:endParaRPr>
          </a:p>
          <a:p>
            <a:pPr algn="just"/>
            <a:endParaRPr lang="fr-CH" sz="1100" dirty="0">
              <a:latin typeface="Firenze SF" pitchFamily="2" charset="0"/>
              <a:sym typeface="Wingdings" panose="05000000000000000000" pitchFamily="2" charset="2"/>
            </a:endParaRPr>
          </a:p>
          <a:p>
            <a:pPr algn="just"/>
            <a:endParaRPr lang="fr-CH" sz="1100" dirty="0">
              <a:latin typeface="Firenze SF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22982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33</Words>
  <Application>Microsoft Office PowerPoint</Application>
  <PresentationFormat>Personnalisé</PresentationFormat>
  <Paragraphs>13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2" baseType="lpstr">
      <vt:lpstr>Airplanes in the Night Sky</vt:lpstr>
      <vt:lpstr>Arial</vt:lpstr>
      <vt:lpstr>Calibri</vt:lpstr>
      <vt:lpstr>Calibri Light</vt:lpstr>
      <vt:lpstr>Firenze SF</vt:lpstr>
      <vt:lpstr>KG A Little Swag</vt:lpstr>
      <vt:lpstr>KG She Persisted</vt:lpstr>
      <vt:lpstr>Wingdings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Céline Liechti</dc:creator>
  <cp:lastModifiedBy>Céline Liechti</cp:lastModifiedBy>
  <cp:revision>15</cp:revision>
  <cp:lastPrinted>2017-09-10T09:16:05Z</cp:lastPrinted>
  <dcterms:created xsi:type="dcterms:W3CDTF">2017-09-09T07:13:19Z</dcterms:created>
  <dcterms:modified xsi:type="dcterms:W3CDTF">2017-09-10T09:48:37Z</dcterms:modified>
</cp:coreProperties>
</file>