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00F65-D197-45EF-99AE-C381C762CD52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5FAB73-E965-484D-B1FC-C03D2F38E802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00F65-D197-45EF-99AE-C381C762CD52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5FAB73-E965-484D-B1FC-C03D2F38E80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00F65-D197-45EF-99AE-C381C762CD52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5FAB73-E965-484D-B1FC-C03D2F38E80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00F65-D197-45EF-99AE-C381C762CD52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5FAB73-E965-484D-B1FC-C03D2F38E80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00F65-D197-45EF-99AE-C381C762CD52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5FAB73-E965-484D-B1FC-C03D2F38E802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00F65-D197-45EF-99AE-C381C762CD52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5FAB73-E965-484D-B1FC-C03D2F38E80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00F65-D197-45EF-99AE-C381C762CD52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5FAB73-E965-484D-B1FC-C03D2F38E80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00F65-D197-45EF-99AE-C381C762CD52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5FAB73-E965-484D-B1FC-C03D2F38E80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00F65-D197-45EF-99AE-C381C762CD52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5FAB73-E965-484D-B1FC-C03D2F38E802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00F65-D197-45EF-99AE-C381C762CD52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5FAB73-E965-484D-B1FC-C03D2F38E80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900F65-D197-45EF-99AE-C381C762CD52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5FAB73-E965-484D-B1FC-C03D2F38E802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0900F65-D197-45EF-99AE-C381C762CD52}" type="datetimeFigureOut">
              <a:rPr lang="fr-FR" smtClean="0"/>
              <a:t>19/08/2014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25FAB73-E965-484D-B1FC-C03D2F38E802}" type="slidenum">
              <a:rPr lang="fr-FR" smtClean="0"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971600" y="430124"/>
            <a:ext cx="2736304" cy="0"/>
          </a:xfrm>
          <a:prstGeom prst="line">
            <a:avLst/>
          </a:prstGeom>
          <a:ln w="111125" cmpd="thickThin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3707905" y="169476"/>
            <a:ext cx="5436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Mia's Scribblings ~" panose="02000000000000000000" pitchFamily="2" charset="0"/>
              </a:rPr>
              <a:t>Les grandes découvertes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cxnSp>
        <p:nvCxnSpPr>
          <p:cNvPr id="9" name="Connecteur droit 8"/>
          <p:cNvCxnSpPr>
            <a:endCxn id="7" idx="3"/>
          </p:cNvCxnSpPr>
          <p:nvPr/>
        </p:nvCxnSpPr>
        <p:spPr>
          <a:xfrm>
            <a:off x="7884368" y="430124"/>
            <a:ext cx="1259633" cy="962"/>
          </a:xfrm>
          <a:prstGeom prst="line">
            <a:avLst/>
          </a:prstGeom>
          <a:ln w="107950" cmpd="thickThin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1318596" y="692696"/>
            <a:ext cx="7501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MamaeQueNosFaz" panose="020B0603050302020204" pitchFamily="34" charset="0"/>
              </a:rPr>
              <a:t>Un atelier </a:t>
            </a:r>
            <a:r>
              <a:rPr lang="fr-FR" sz="3600" dirty="0" smtClean="0">
                <a:latin typeface="MamaeQueNosFaz" panose="020B0603050302020204" pitchFamily="34" charset="0"/>
              </a:rPr>
              <a:t>d’imprimerie au 16eme siecle</a:t>
            </a:r>
          </a:p>
        </p:txBody>
      </p: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596" y="1412776"/>
            <a:ext cx="7501876" cy="5219163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rc 2"/>
          <p:cNvSpPr/>
          <p:nvPr/>
        </p:nvSpPr>
        <p:spPr>
          <a:xfrm rot="14204287" flipH="1">
            <a:off x="6580769" y="893559"/>
            <a:ext cx="163744" cy="59068"/>
          </a:xfrm>
          <a:prstGeom prst="arc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993" y="908720"/>
            <a:ext cx="79375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50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971600" y="430124"/>
            <a:ext cx="2736304" cy="0"/>
          </a:xfrm>
          <a:prstGeom prst="line">
            <a:avLst/>
          </a:prstGeom>
          <a:ln w="111125" cmpd="thickThin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3707905" y="169476"/>
            <a:ext cx="5436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Mia's Scribblings ~" panose="02000000000000000000" pitchFamily="2" charset="0"/>
              </a:rPr>
              <a:t>Les grandes découvertes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cxnSp>
        <p:nvCxnSpPr>
          <p:cNvPr id="9" name="Connecteur droit 8"/>
          <p:cNvCxnSpPr>
            <a:endCxn id="7" idx="3"/>
          </p:cNvCxnSpPr>
          <p:nvPr/>
        </p:nvCxnSpPr>
        <p:spPr>
          <a:xfrm>
            <a:off x="7884368" y="430124"/>
            <a:ext cx="1259633" cy="962"/>
          </a:xfrm>
          <a:prstGeom prst="line">
            <a:avLst/>
          </a:prstGeom>
          <a:ln w="107950" cmpd="thickThin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1163349" y="532625"/>
            <a:ext cx="2574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MamaeQueNosFaz" panose="020B0603050302020204" pitchFamily="34" charset="0"/>
              </a:rPr>
              <a:t>Les voyages</a:t>
            </a:r>
          </a:p>
        </p:txBody>
      </p:sp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349" y="1211529"/>
            <a:ext cx="7470576" cy="54186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218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971600" y="377280"/>
            <a:ext cx="2736304" cy="0"/>
          </a:xfrm>
          <a:prstGeom prst="line">
            <a:avLst/>
          </a:prstGeom>
          <a:ln w="111125" cmpd="thickThin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3707905" y="116632"/>
            <a:ext cx="5436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Mia's Scribblings ~" panose="02000000000000000000" pitchFamily="2" charset="0"/>
              </a:rPr>
              <a:t>Les grandes découvertes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cxnSp>
        <p:nvCxnSpPr>
          <p:cNvPr id="9" name="Connecteur droit 8"/>
          <p:cNvCxnSpPr>
            <a:endCxn id="7" idx="3"/>
          </p:cNvCxnSpPr>
          <p:nvPr/>
        </p:nvCxnSpPr>
        <p:spPr>
          <a:xfrm>
            <a:off x="7884368" y="377280"/>
            <a:ext cx="1259633" cy="962"/>
          </a:xfrm>
          <a:prstGeom prst="line">
            <a:avLst/>
          </a:prstGeom>
          <a:ln w="107950" cmpd="thickThin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1132973" y="532625"/>
            <a:ext cx="7585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MamaeQueNosFaz" panose="020B0603050302020204" pitchFamily="34" charset="0"/>
              </a:rPr>
              <a:t>Les caravelles de Christophe Colomb</a:t>
            </a: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347" y="1231472"/>
            <a:ext cx="7768415" cy="54378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039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171</TotalTime>
  <Words>22</Words>
  <Application>Microsoft Office PowerPoint</Application>
  <PresentationFormat>Affichage à l'écran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Solstice</vt:lpstr>
      <vt:lpstr>Présentation PowerPoint</vt:lpstr>
      <vt:lpstr>Présentation PowerPoint</vt:lpstr>
      <vt:lpstr>Présentation PowerPoint</vt:lpstr>
    </vt:vector>
  </TitlesOfParts>
  <Company>Ecole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11</cp:revision>
  <dcterms:created xsi:type="dcterms:W3CDTF">2014-08-18T07:40:58Z</dcterms:created>
  <dcterms:modified xsi:type="dcterms:W3CDTF">2014-08-19T12:26:51Z</dcterms:modified>
</cp:coreProperties>
</file>