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414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811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635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381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08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948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58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71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40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543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87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278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956375" y="130153"/>
            <a:ext cx="94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Détente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260648" y="412979"/>
            <a:ext cx="3612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u="sng" dirty="0" smtClean="0"/>
              <a:t>Trouve </a:t>
            </a:r>
            <a:r>
              <a:rPr lang="fr-BE" sz="2800" u="sng" smtClean="0"/>
              <a:t>les 7 </a:t>
            </a:r>
            <a:r>
              <a:rPr lang="fr-BE" sz="2800" u="sng" dirty="0" smtClean="0"/>
              <a:t>différences</a:t>
            </a:r>
            <a:endParaRPr lang="fr-BE" sz="2800" u="sng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36198"/>
            <a:ext cx="4214790" cy="573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231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Braems</dc:creator>
  <cp:lastModifiedBy>Céline Braems</cp:lastModifiedBy>
  <cp:revision>12</cp:revision>
  <dcterms:created xsi:type="dcterms:W3CDTF">2015-07-29T09:48:28Z</dcterms:created>
  <dcterms:modified xsi:type="dcterms:W3CDTF">2015-07-29T10:04:52Z</dcterms:modified>
</cp:coreProperties>
</file>