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44" r:id="rId8"/>
    <p:sldMasterId id="2147483756" r:id="rId9"/>
    <p:sldMasterId id="2147483768" r:id="rId10"/>
    <p:sldMasterId id="2147483780" r:id="rId11"/>
    <p:sldMasterId id="2147483804" r:id="rId12"/>
    <p:sldMasterId id="2147483828" r:id="rId13"/>
    <p:sldMasterId id="2147483852" r:id="rId14"/>
    <p:sldMasterId id="2147483876" r:id="rId15"/>
    <p:sldMasterId id="2147483888" r:id="rId16"/>
    <p:sldMasterId id="2147483900" r:id="rId17"/>
  </p:sldMasterIdLst>
  <p:notesMasterIdLst>
    <p:notesMasterId r:id="rId64"/>
  </p:notesMasterIdLst>
  <p:sldIdLst>
    <p:sldId id="310" r:id="rId18"/>
    <p:sldId id="309" r:id="rId19"/>
    <p:sldId id="299" r:id="rId20"/>
    <p:sldId id="315" r:id="rId21"/>
    <p:sldId id="300" r:id="rId22"/>
    <p:sldId id="274" r:id="rId23"/>
    <p:sldId id="257" r:id="rId24"/>
    <p:sldId id="298" r:id="rId25"/>
    <p:sldId id="314" r:id="rId26"/>
    <p:sldId id="297" r:id="rId27"/>
    <p:sldId id="277" r:id="rId28"/>
    <p:sldId id="279" r:id="rId29"/>
    <p:sldId id="281" r:id="rId30"/>
    <p:sldId id="316" r:id="rId31"/>
    <p:sldId id="283" r:id="rId32"/>
    <p:sldId id="317" r:id="rId33"/>
    <p:sldId id="285" r:id="rId34"/>
    <p:sldId id="313" r:id="rId35"/>
    <p:sldId id="286" r:id="rId36"/>
    <p:sldId id="287" r:id="rId37"/>
    <p:sldId id="288" r:id="rId38"/>
    <p:sldId id="329" r:id="rId39"/>
    <p:sldId id="275" r:id="rId40"/>
    <p:sldId id="272" r:id="rId41"/>
    <p:sldId id="302" r:id="rId42"/>
    <p:sldId id="320" r:id="rId43"/>
    <p:sldId id="319" r:id="rId44"/>
    <p:sldId id="318" r:id="rId45"/>
    <p:sldId id="276" r:id="rId46"/>
    <p:sldId id="321" r:id="rId47"/>
    <p:sldId id="304" r:id="rId48"/>
    <p:sldId id="322" r:id="rId49"/>
    <p:sldId id="323" r:id="rId50"/>
    <p:sldId id="305" r:id="rId51"/>
    <p:sldId id="303" r:id="rId52"/>
    <p:sldId id="324" r:id="rId53"/>
    <p:sldId id="325" r:id="rId54"/>
    <p:sldId id="306" r:id="rId55"/>
    <p:sldId id="326" r:id="rId56"/>
    <p:sldId id="327" r:id="rId57"/>
    <p:sldId id="328" r:id="rId58"/>
    <p:sldId id="307" r:id="rId59"/>
    <p:sldId id="268" r:id="rId60"/>
    <p:sldId id="269" r:id="rId61"/>
    <p:sldId id="270" r:id="rId62"/>
    <p:sldId id="271" r:id="rId63"/>
  </p:sldIdLst>
  <p:sldSz cx="7380288" cy="10512425"/>
  <p:notesSz cx="6881813" cy="100028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6B00"/>
    <a:srgbClr val="FF8205"/>
    <a:srgbClr val="663300"/>
    <a:srgbClr val="FFCCFF"/>
    <a:srgbClr val="AAFC7C"/>
    <a:srgbClr val="CCFF33"/>
    <a:srgbClr val="66FF33"/>
    <a:srgbClr val="7AFE80"/>
    <a:srgbClr val="00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06" y="1506"/>
      </p:cViewPr>
      <p:guideLst>
        <p:guide orient="horz" pos="3311"/>
        <p:guide pos="23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63" Type="http://schemas.openxmlformats.org/officeDocument/2006/relationships/slide" Target="slides/slide46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61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slide" Target="slides/slide43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64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Relationship Id="rId67" Type="http://schemas.openxmlformats.org/officeDocument/2006/relationships/theme" Target="theme/theme1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8478" y="0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4ED60F94-3AE0-454E-A969-52D41B9D21E4}" type="datetimeFigureOut">
              <a:rPr lang="fr-FR" smtClean="0"/>
              <a:t>15/07/2016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24075" y="749300"/>
            <a:ext cx="2633663" cy="3751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340" y="4751784"/>
            <a:ext cx="5505133" cy="4501356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00397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8478" y="9500397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B2109689-E38C-4CFF-815D-2AB13B331D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49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24075" y="749300"/>
            <a:ext cx="2633663" cy="37512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09689-E38C-4CFF-815D-2AB13B331DC9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2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24075" y="749300"/>
            <a:ext cx="2633663" cy="37512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96FB9-099E-4ECC-8732-0D4CCC54AC9F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32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24075" y="749300"/>
            <a:ext cx="2633663" cy="37512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96FB9-099E-4ECC-8732-0D4CCC54AC9F}" type="slidenum">
              <a:rPr lang="fr-FR" smtClean="0">
                <a:solidFill>
                  <a:prstClr val="black"/>
                </a:solidFill>
              </a:rPr>
              <a:pPr/>
              <a:t>46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376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53758" y="3265666"/>
            <a:ext cx="6273245" cy="225335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7043" y="5957054"/>
            <a:ext cx="5166202" cy="26865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9FC1-1D82-45EE-9E7E-25818064D2C1}" type="datetimeFigureOut">
              <a:rPr lang="fr-FR" smtClean="0"/>
              <a:t>15/07/2016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0D19-73E2-43EC-AFB0-63165664B1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085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9FC1-1D82-45EE-9E7E-25818064D2C1}" type="datetimeFigureOut">
              <a:rPr lang="fr-FR" smtClean="0"/>
              <a:t>15/07/2016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0D19-73E2-43EC-AFB0-63165664B1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25258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53704" y="3266023"/>
            <a:ext cx="6273245" cy="225335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7043" y="5957041"/>
            <a:ext cx="5166202" cy="26865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2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5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4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8332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211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3174" y="6755215"/>
            <a:ext cx="6273245" cy="208788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3174" y="4455619"/>
            <a:ext cx="6273245" cy="2299591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0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1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1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22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53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83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14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44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5147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69014" y="2452902"/>
            <a:ext cx="3259628" cy="69377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51646" y="2452902"/>
            <a:ext cx="3259628" cy="69377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0086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9016" y="2353144"/>
            <a:ext cx="3260909" cy="98067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062" indent="0">
              <a:buNone/>
              <a:defRPr sz="2100" b="1"/>
            </a:lvl2pPr>
            <a:lvl3pPr marL="966122" indent="0">
              <a:buNone/>
              <a:defRPr sz="1900" b="1"/>
            </a:lvl3pPr>
            <a:lvl4pPr marL="1449184" indent="0">
              <a:buNone/>
              <a:defRPr sz="1700" b="1"/>
            </a:lvl4pPr>
            <a:lvl5pPr marL="1932245" indent="0">
              <a:buNone/>
              <a:defRPr sz="1700" b="1"/>
            </a:lvl5pPr>
            <a:lvl6pPr marL="2415306" indent="0">
              <a:buNone/>
              <a:defRPr sz="1700" b="1"/>
            </a:lvl6pPr>
            <a:lvl7pPr marL="2898367" indent="0">
              <a:buNone/>
              <a:defRPr sz="1700" b="1"/>
            </a:lvl7pPr>
            <a:lvl8pPr marL="3381429" indent="0">
              <a:buNone/>
              <a:defRPr sz="1700" b="1"/>
            </a:lvl8pPr>
            <a:lvl9pPr marL="3864489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9016" y="3333801"/>
            <a:ext cx="3260909" cy="605681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749087" y="2353144"/>
            <a:ext cx="3262190" cy="98067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062" indent="0">
              <a:buNone/>
              <a:defRPr sz="2100" b="1"/>
            </a:lvl2pPr>
            <a:lvl3pPr marL="966122" indent="0">
              <a:buNone/>
              <a:defRPr sz="1900" b="1"/>
            </a:lvl3pPr>
            <a:lvl4pPr marL="1449184" indent="0">
              <a:buNone/>
              <a:defRPr sz="1700" b="1"/>
            </a:lvl4pPr>
            <a:lvl5pPr marL="1932245" indent="0">
              <a:buNone/>
              <a:defRPr sz="1700" b="1"/>
            </a:lvl5pPr>
            <a:lvl6pPr marL="2415306" indent="0">
              <a:buNone/>
              <a:defRPr sz="1700" b="1"/>
            </a:lvl6pPr>
            <a:lvl7pPr marL="2898367" indent="0">
              <a:buNone/>
              <a:defRPr sz="1700" b="1"/>
            </a:lvl7pPr>
            <a:lvl8pPr marL="3381429" indent="0">
              <a:buNone/>
              <a:defRPr sz="1700" b="1"/>
            </a:lvl8pPr>
            <a:lvl9pPr marL="3864489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749087" y="3333801"/>
            <a:ext cx="3262190" cy="605681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9385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0445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4121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9018" y="418551"/>
            <a:ext cx="2428064" cy="178127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5501" y="418551"/>
            <a:ext cx="4125787" cy="8972064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69018" y="2199823"/>
            <a:ext cx="2428064" cy="7190792"/>
          </a:xfrm>
        </p:spPr>
        <p:txBody>
          <a:bodyPr/>
          <a:lstStyle>
            <a:lvl1pPr marL="0" indent="0">
              <a:buNone/>
              <a:defRPr sz="1500"/>
            </a:lvl1pPr>
            <a:lvl2pPr marL="483062" indent="0">
              <a:buNone/>
              <a:defRPr sz="1300"/>
            </a:lvl2pPr>
            <a:lvl3pPr marL="966122" indent="0">
              <a:buNone/>
              <a:defRPr sz="1100"/>
            </a:lvl3pPr>
            <a:lvl4pPr marL="1449184" indent="0">
              <a:buNone/>
              <a:defRPr sz="1000"/>
            </a:lvl4pPr>
            <a:lvl5pPr marL="1932245" indent="0">
              <a:buNone/>
              <a:defRPr sz="1000"/>
            </a:lvl5pPr>
            <a:lvl6pPr marL="2415306" indent="0">
              <a:buNone/>
              <a:defRPr sz="1000"/>
            </a:lvl6pPr>
            <a:lvl7pPr marL="2898367" indent="0">
              <a:buNone/>
              <a:defRPr sz="1000"/>
            </a:lvl7pPr>
            <a:lvl8pPr marL="3381429" indent="0">
              <a:buNone/>
              <a:defRPr sz="1000"/>
            </a:lvl8pPr>
            <a:lvl9pPr marL="3864489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5344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6588" y="7358699"/>
            <a:ext cx="4428173" cy="86873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46588" y="939327"/>
            <a:ext cx="4428173" cy="6307455"/>
          </a:xfrm>
        </p:spPr>
        <p:txBody>
          <a:bodyPr/>
          <a:lstStyle>
            <a:lvl1pPr marL="0" indent="0">
              <a:buNone/>
              <a:defRPr sz="3400"/>
            </a:lvl1pPr>
            <a:lvl2pPr marL="483062" indent="0">
              <a:buNone/>
              <a:defRPr sz="3000"/>
            </a:lvl2pPr>
            <a:lvl3pPr marL="966122" indent="0">
              <a:buNone/>
              <a:defRPr sz="2500"/>
            </a:lvl3pPr>
            <a:lvl4pPr marL="1449184" indent="0">
              <a:buNone/>
              <a:defRPr sz="2100"/>
            </a:lvl4pPr>
            <a:lvl5pPr marL="1932245" indent="0">
              <a:buNone/>
              <a:defRPr sz="2100"/>
            </a:lvl5pPr>
            <a:lvl6pPr marL="2415306" indent="0">
              <a:buNone/>
              <a:defRPr sz="2100"/>
            </a:lvl6pPr>
            <a:lvl7pPr marL="2898367" indent="0">
              <a:buNone/>
              <a:defRPr sz="2100"/>
            </a:lvl7pPr>
            <a:lvl8pPr marL="3381429" indent="0">
              <a:buNone/>
              <a:defRPr sz="2100"/>
            </a:lvl8pPr>
            <a:lvl9pPr marL="3864489" indent="0">
              <a:buNone/>
              <a:defRPr sz="21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46588" y="8227789"/>
            <a:ext cx="4428173" cy="1233749"/>
          </a:xfrm>
        </p:spPr>
        <p:txBody>
          <a:bodyPr/>
          <a:lstStyle>
            <a:lvl1pPr marL="0" indent="0">
              <a:buNone/>
              <a:defRPr sz="1500"/>
            </a:lvl1pPr>
            <a:lvl2pPr marL="483062" indent="0">
              <a:buNone/>
              <a:defRPr sz="1300"/>
            </a:lvl2pPr>
            <a:lvl3pPr marL="966122" indent="0">
              <a:buNone/>
              <a:defRPr sz="1100"/>
            </a:lvl3pPr>
            <a:lvl4pPr marL="1449184" indent="0">
              <a:buNone/>
              <a:defRPr sz="1000"/>
            </a:lvl4pPr>
            <a:lvl5pPr marL="1932245" indent="0">
              <a:buNone/>
              <a:defRPr sz="1000"/>
            </a:lvl5pPr>
            <a:lvl6pPr marL="2415306" indent="0">
              <a:buNone/>
              <a:defRPr sz="1000"/>
            </a:lvl6pPr>
            <a:lvl7pPr marL="2898367" indent="0">
              <a:buNone/>
              <a:defRPr sz="1000"/>
            </a:lvl7pPr>
            <a:lvl8pPr marL="3381429" indent="0">
              <a:buNone/>
              <a:defRPr sz="1000"/>
            </a:lvl8pPr>
            <a:lvl9pPr marL="3864489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335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73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319263" y="644866"/>
            <a:ext cx="1340240" cy="13748889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97262" y="644866"/>
            <a:ext cx="3898996" cy="1374888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9FC1-1D82-45EE-9E7E-25818064D2C1}" type="datetimeFigureOut">
              <a:rPr lang="fr-FR" smtClean="0"/>
              <a:t>15/07/2016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0D19-73E2-43EC-AFB0-63165664B1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23530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350889" y="420986"/>
            <a:ext cx="1660565" cy="896962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69017" y="420986"/>
            <a:ext cx="4858690" cy="896962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04511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53693" y="3266001"/>
            <a:ext cx="6273245" cy="225335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7043" y="5957041"/>
            <a:ext cx="5166202" cy="26865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2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5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4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0475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8452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3163" y="6755215"/>
            <a:ext cx="6273245" cy="208788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3163" y="4455619"/>
            <a:ext cx="6273245" cy="2299591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0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1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1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22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53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83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14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44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178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69014" y="2452902"/>
            <a:ext cx="3259628" cy="69377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51646" y="2452902"/>
            <a:ext cx="3259628" cy="69377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655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9016" y="2353144"/>
            <a:ext cx="3260909" cy="98067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062" indent="0">
              <a:buNone/>
              <a:defRPr sz="2100" b="1"/>
            </a:lvl2pPr>
            <a:lvl3pPr marL="966122" indent="0">
              <a:buNone/>
              <a:defRPr sz="1900" b="1"/>
            </a:lvl3pPr>
            <a:lvl4pPr marL="1449184" indent="0">
              <a:buNone/>
              <a:defRPr sz="1700" b="1"/>
            </a:lvl4pPr>
            <a:lvl5pPr marL="1932245" indent="0">
              <a:buNone/>
              <a:defRPr sz="1700" b="1"/>
            </a:lvl5pPr>
            <a:lvl6pPr marL="2415306" indent="0">
              <a:buNone/>
              <a:defRPr sz="1700" b="1"/>
            </a:lvl6pPr>
            <a:lvl7pPr marL="2898367" indent="0">
              <a:buNone/>
              <a:defRPr sz="1700" b="1"/>
            </a:lvl7pPr>
            <a:lvl8pPr marL="3381429" indent="0">
              <a:buNone/>
              <a:defRPr sz="1700" b="1"/>
            </a:lvl8pPr>
            <a:lvl9pPr marL="3864489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9016" y="3333801"/>
            <a:ext cx="3260909" cy="605681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749087" y="2353144"/>
            <a:ext cx="3262190" cy="98067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062" indent="0">
              <a:buNone/>
              <a:defRPr sz="2100" b="1"/>
            </a:lvl2pPr>
            <a:lvl3pPr marL="966122" indent="0">
              <a:buNone/>
              <a:defRPr sz="1900" b="1"/>
            </a:lvl3pPr>
            <a:lvl4pPr marL="1449184" indent="0">
              <a:buNone/>
              <a:defRPr sz="1700" b="1"/>
            </a:lvl4pPr>
            <a:lvl5pPr marL="1932245" indent="0">
              <a:buNone/>
              <a:defRPr sz="1700" b="1"/>
            </a:lvl5pPr>
            <a:lvl6pPr marL="2415306" indent="0">
              <a:buNone/>
              <a:defRPr sz="1700" b="1"/>
            </a:lvl6pPr>
            <a:lvl7pPr marL="2898367" indent="0">
              <a:buNone/>
              <a:defRPr sz="1700" b="1"/>
            </a:lvl7pPr>
            <a:lvl8pPr marL="3381429" indent="0">
              <a:buNone/>
              <a:defRPr sz="1700" b="1"/>
            </a:lvl8pPr>
            <a:lvl9pPr marL="3864489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749087" y="3333801"/>
            <a:ext cx="3262190" cy="605681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9165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469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96856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9018" y="418551"/>
            <a:ext cx="2428064" cy="178127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5501" y="418551"/>
            <a:ext cx="4125787" cy="8972064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69018" y="2199823"/>
            <a:ext cx="2428064" cy="7190792"/>
          </a:xfrm>
        </p:spPr>
        <p:txBody>
          <a:bodyPr/>
          <a:lstStyle>
            <a:lvl1pPr marL="0" indent="0">
              <a:buNone/>
              <a:defRPr sz="1500"/>
            </a:lvl1pPr>
            <a:lvl2pPr marL="483062" indent="0">
              <a:buNone/>
              <a:defRPr sz="1300"/>
            </a:lvl2pPr>
            <a:lvl3pPr marL="966122" indent="0">
              <a:buNone/>
              <a:defRPr sz="1100"/>
            </a:lvl3pPr>
            <a:lvl4pPr marL="1449184" indent="0">
              <a:buNone/>
              <a:defRPr sz="1000"/>
            </a:lvl4pPr>
            <a:lvl5pPr marL="1932245" indent="0">
              <a:buNone/>
              <a:defRPr sz="1000"/>
            </a:lvl5pPr>
            <a:lvl6pPr marL="2415306" indent="0">
              <a:buNone/>
              <a:defRPr sz="1000"/>
            </a:lvl6pPr>
            <a:lvl7pPr marL="2898367" indent="0">
              <a:buNone/>
              <a:defRPr sz="1000"/>
            </a:lvl7pPr>
            <a:lvl8pPr marL="3381429" indent="0">
              <a:buNone/>
              <a:defRPr sz="1000"/>
            </a:lvl8pPr>
            <a:lvl9pPr marL="3864489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8741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6588" y="7358699"/>
            <a:ext cx="4428173" cy="86873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46588" y="939327"/>
            <a:ext cx="4428173" cy="6307455"/>
          </a:xfrm>
        </p:spPr>
        <p:txBody>
          <a:bodyPr/>
          <a:lstStyle>
            <a:lvl1pPr marL="0" indent="0">
              <a:buNone/>
              <a:defRPr sz="3400"/>
            </a:lvl1pPr>
            <a:lvl2pPr marL="483062" indent="0">
              <a:buNone/>
              <a:defRPr sz="3000"/>
            </a:lvl2pPr>
            <a:lvl3pPr marL="966122" indent="0">
              <a:buNone/>
              <a:defRPr sz="2500"/>
            </a:lvl3pPr>
            <a:lvl4pPr marL="1449184" indent="0">
              <a:buNone/>
              <a:defRPr sz="2100"/>
            </a:lvl4pPr>
            <a:lvl5pPr marL="1932245" indent="0">
              <a:buNone/>
              <a:defRPr sz="2100"/>
            </a:lvl5pPr>
            <a:lvl6pPr marL="2415306" indent="0">
              <a:buNone/>
              <a:defRPr sz="2100"/>
            </a:lvl6pPr>
            <a:lvl7pPr marL="2898367" indent="0">
              <a:buNone/>
              <a:defRPr sz="2100"/>
            </a:lvl7pPr>
            <a:lvl8pPr marL="3381429" indent="0">
              <a:buNone/>
              <a:defRPr sz="2100"/>
            </a:lvl8pPr>
            <a:lvl9pPr marL="3864489" indent="0">
              <a:buNone/>
              <a:defRPr sz="21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46588" y="8227767"/>
            <a:ext cx="4428173" cy="1233749"/>
          </a:xfrm>
        </p:spPr>
        <p:txBody>
          <a:bodyPr/>
          <a:lstStyle>
            <a:lvl1pPr marL="0" indent="0">
              <a:buNone/>
              <a:defRPr sz="1500"/>
            </a:lvl1pPr>
            <a:lvl2pPr marL="483062" indent="0">
              <a:buNone/>
              <a:defRPr sz="1300"/>
            </a:lvl2pPr>
            <a:lvl3pPr marL="966122" indent="0">
              <a:buNone/>
              <a:defRPr sz="1100"/>
            </a:lvl3pPr>
            <a:lvl4pPr marL="1449184" indent="0">
              <a:buNone/>
              <a:defRPr sz="1000"/>
            </a:lvl4pPr>
            <a:lvl5pPr marL="1932245" indent="0">
              <a:buNone/>
              <a:defRPr sz="1000"/>
            </a:lvl5pPr>
            <a:lvl6pPr marL="2415306" indent="0">
              <a:buNone/>
              <a:defRPr sz="1000"/>
            </a:lvl6pPr>
            <a:lvl7pPr marL="2898367" indent="0">
              <a:buNone/>
              <a:defRPr sz="1000"/>
            </a:lvl7pPr>
            <a:lvl8pPr marL="3381429" indent="0">
              <a:buNone/>
              <a:defRPr sz="1000"/>
            </a:lvl8pPr>
            <a:lvl9pPr marL="3864489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92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53758" y="3266130"/>
            <a:ext cx="6273245" cy="225335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7043" y="5957041"/>
            <a:ext cx="5166202" cy="26865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2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5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8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6547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5488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350878" y="420986"/>
            <a:ext cx="1660565" cy="896962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69017" y="420986"/>
            <a:ext cx="4858690" cy="896962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52083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53667" y="3265951"/>
            <a:ext cx="6273245" cy="225335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7043" y="5957041"/>
            <a:ext cx="5166202" cy="26865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2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5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4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6086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96849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3137" y="6755215"/>
            <a:ext cx="6273245" cy="208788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3137" y="4455619"/>
            <a:ext cx="6273245" cy="2299591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0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1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1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22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53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83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14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44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74741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69014" y="2452902"/>
            <a:ext cx="3259628" cy="69377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51646" y="2452902"/>
            <a:ext cx="3259628" cy="69377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0295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9016" y="2353144"/>
            <a:ext cx="3260909" cy="98067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062" indent="0">
              <a:buNone/>
              <a:defRPr sz="2100" b="1"/>
            </a:lvl2pPr>
            <a:lvl3pPr marL="966122" indent="0">
              <a:buNone/>
              <a:defRPr sz="1900" b="1"/>
            </a:lvl3pPr>
            <a:lvl4pPr marL="1449184" indent="0">
              <a:buNone/>
              <a:defRPr sz="1700" b="1"/>
            </a:lvl4pPr>
            <a:lvl5pPr marL="1932245" indent="0">
              <a:buNone/>
              <a:defRPr sz="1700" b="1"/>
            </a:lvl5pPr>
            <a:lvl6pPr marL="2415306" indent="0">
              <a:buNone/>
              <a:defRPr sz="1700" b="1"/>
            </a:lvl6pPr>
            <a:lvl7pPr marL="2898367" indent="0">
              <a:buNone/>
              <a:defRPr sz="1700" b="1"/>
            </a:lvl7pPr>
            <a:lvl8pPr marL="3381429" indent="0">
              <a:buNone/>
              <a:defRPr sz="1700" b="1"/>
            </a:lvl8pPr>
            <a:lvl9pPr marL="3864489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9016" y="3333801"/>
            <a:ext cx="3260909" cy="605681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749087" y="2353144"/>
            <a:ext cx="3262190" cy="98067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062" indent="0">
              <a:buNone/>
              <a:defRPr sz="2100" b="1"/>
            </a:lvl2pPr>
            <a:lvl3pPr marL="966122" indent="0">
              <a:buNone/>
              <a:defRPr sz="1900" b="1"/>
            </a:lvl3pPr>
            <a:lvl4pPr marL="1449184" indent="0">
              <a:buNone/>
              <a:defRPr sz="1700" b="1"/>
            </a:lvl4pPr>
            <a:lvl5pPr marL="1932245" indent="0">
              <a:buNone/>
              <a:defRPr sz="1700" b="1"/>
            </a:lvl5pPr>
            <a:lvl6pPr marL="2415306" indent="0">
              <a:buNone/>
              <a:defRPr sz="1700" b="1"/>
            </a:lvl6pPr>
            <a:lvl7pPr marL="2898367" indent="0">
              <a:buNone/>
              <a:defRPr sz="1700" b="1"/>
            </a:lvl7pPr>
            <a:lvl8pPr marL="3381429" indent="0">
              <a:buNone/>
              <a:defRPr sz="1700" b="1"/>
            </a:lvl8pPr>
            <a:lvl9pPr marL="3864489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749087" y="3333801"/>
            <a:ext cx="3262190" cy="605681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6702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13303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05817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9018" y="418551"/>
            <a:ext cx="2428064" cy="178127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5501" y="418551"/>
            <a:ext cx="4125787" cy="8972064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69018" y="2199823"/>
            <a:ext cx="2428064" cy="7190792"/>
          </a:xfrm>
        </p:spPr>
        <p:txBody>
          <a:bodyPr/>
          <a:lstStyle>
            <a:lvl1pPr marL="0" indent="0">
              <a:buNone/>
              <a:defRPr sz="1500"/>
            </a:lvl1pPr>
            <a:lvl2pPr marL="483062" indent="0">
              <a:buNone/>
              <a:defRPr sz="1300"/>
            </a:lvl2pPr>
            <a:lvl3pPr marL="966122" indent="0">
              <a:buNone/>
              <a:defRPr sz="1100"/>
            </a:lvl3pPr>
            <a:lvl4pPr marL="1449184" indent="0">
              <a:buNone/>
              <a:defRPr sz="1000"/>
            </a:lvl4pPr>
            <a:lvl5pPr marL="1932245" indent="0">
              <a:buNone/>
              <a:defRPr sz="1000"/>
            </a:lvl5pPr>
            <a:lvl6pPr marL="2415306" indent="0">
              <a:buNone/>
              <a:defRPr sz="1000"/>
            </a:lvl6pPr>
            <a:lvl7pPr marL="2898367" indent="0">
              <a:buNone/>
              <a:defRPr sz="1000"/>
            </a:lvl7pPr>
            <a:lvl8pPr marL="3381429" indent="0">
              <a:buNone/>
              <a:defRPr sz="1000"/>
            </a:lvl8pPr>
            <a:lvl9pPr marL="3864489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8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01705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6588" y="7358699"/>
            <a:ext cx="4428173" cy="86873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46588" y="939327"/>
            <a:ext cx="4428173" cy="6307455"/>
          </a:xfrm>
        </p:spPr>
        <p:txBody>
          <a:bodyPr/>
          <a:lstStyle>
            <a:lvl1pPr marL="0" indent="0">
              <a:buNone/>
              <a:defRPr sz="3400"/>
            </a:lvl1pPr>
            <a:lvl2pPr marL="483062" indent="0">
              <a:buNone/>
              <a:defRPr sz="3000"/>
            </a:lvl2pPr>
            <a:lvl3pPr marL="966122" indent="0">
              <a:buNone/>
              <a:defRPr sz="2500"/>
            </a:lvl3pPr>
            <a:lvl4pPr marL="1449184" indent="0">
              <a:buNone/>
              <a:defRPr sz="2100"/>
            </a:lvl4pPr>
            <a:lvl5pPr marL="1932245" indent="0">
              <a:buNone/>
              <a:defRPr sz="2100"/>
            </a:lvl5pPr>
            <a:lvl6pPr marL="2415306" indent="0">
              <a:buNone/>
              <a:defRPr sz="2100"/>
            </a:lvl6pPr>
            <a:lvl7pPr marL="2898367" indent="0">
              <a:buNone/>
              <a:defRPr sz="2100"/>
            </a:lvl7pPr>
            <a:lvl8pPr marL="3381429" indent="0">
              <a:buNone/>
              <a:defRPr sz="2100"/>
            </a:lvl8pPr>
            <a:lvl9pPr marL="3864489" indent="0">
              <a:buNone/>
              <a:defRPr sz="21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46588" y="8227717"/>
            <a:ext cx="4428173" cy="1233749"/>
          </a:xfrm>
        </p:spPr>
        <p:txBody>
          <a:bodyPr/>
          <a:lstStyle>
            <a:lvl1pPr marL="0" indent="0">
              <a:buNone/>
              <a:defRPr sz="1500"/>
            </a:lvl1pPr>
            <a:lvl2pPr marL="483062" indent="0">
              <a:buNone/>
              <a:defRPr sz="1300"/>
            </a:lvl2pPr>
            <a:lvl3pPr marL="966122" indent="0">
              <a:buNone/>
              <a:defRPr sz="1100"/>
            </a:lvl3pPr>
            <a:lvl4pPr marL="1449184" indent="0">
              <a:buNone/>
              <a:defRPr sz="1000"/>
            </a:lvl4pPr>
            <a:lvl5pPr marL="1932245" indent="0">
              <a:buNone/>
              <a:defRPr sz="1000"/>
            </a:lvl5pPr>
            <a:lvl6pPr marL="2415306" indent="0">
              <a:buNone/>
              <a:defRPr sz="1000"/>
            </a:lvl6pPr>
            <a:lvl7pPr marL="2898367" indent="0">
              <a:buNone/>
              <a:defRPr sz="1000"/>
            </a:lvl7pPr>
            <a:lvl8pPr marL="3381429" indent="0">
              <a:buNone/>
              <a:defRPr sz="1000"/>
            </a:lvl8pPr>
            <a:lvl9pPr marL="3864489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35612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95779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350852" y="420986"/>
            <a:ext cx="1660565" cy="896962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69017" y="420986"/>
            <a:ext cx="4858690" cy="896962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74260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53637" y="3265893"/>
            <a:ext cx="6273245" cy="225335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7043" y="5957041"/>
            <a:ext cx="5166202" cy="26865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2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5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4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4119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78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3108" y="6755215"/>
            <a:ext cx="6273245" cy="208788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3108" y="4455619"/>
            <a:ext cx="6273245" cy="2299591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0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1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1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22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53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83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14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44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8322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69014" y="2452902"/>
            <a:ext cx="3259628" cy="69377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51646" y="2452902"/>
            <a:ext cx="3259628" cy="69377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2411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9016" y="2353144"/>
            <a:ext cx="3260909" cy="98067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062" indent="0">
              <a:buNone/>
              <a:defRPr sz="2100" b="1"/>
            </a:lvl2pPr>
            <a:lvl3pPr marL="966122" indent="0">
              <a:buNone/>
              <a:defRPr sz="1900" b="1"/>
            </a:lvl3pPr>
            <a:lvl4pPr marL="1449184" indent="0">
              <a:buNone/>
              <a:defRPr sz="1700" b="1"/>
            </a:lvl4pPr>
            <a:lvl5pPr marL="1932245" indent="0">
              <a:buNone/>
              <a:defRPr sz="1700" b="1"/>
            </a:lvl5pPr>
            <a:lvl6pPr marL="2415306" indent="0">
              <a:buNone/>
              <a:defRPr sz="1700" b="1"/>
            </a:lvl6pPr>
            <a:lvl7pPr marL="2898367" indent="0">
              <a:buNone/>
              <a:defRPr sz="1700" b="1"/>
            </a:lvl7pPr>
            <a:lvl8pPr marL="3381429" indent="0">
              <a:buNone/>
              <a:defRPr sz="1700" b="1"/>
            </a:lvl8pPr>
            <a:lvl9pPr marL="3864489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9016" y="3333801"/>
            <a:ext cx="3260909" cy="605681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749087" y="2353144"/>
            <a:ext cx="3262190" cy="98067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062" indent="0">
              <a:buNone/>
              <a:defRPr sz="2100" b="1"/>
            </a:lvl2pPr>
            <a:lvl3pPr marL="966122" indent="0">
              <a:buNone/>
              <a:defRPr sz="1900" b="1"/>
            </a:lvl3pPr>
            <a:lvl4pPr marL="1449184" indent="0">
              <a:buNone/>
              <a:defRPr sz="1700" b="1"/>
            </a:lvl4pPr>
            <a:lvl5pPr marL="1932245" indent="0">
              <a:buNone/>
              <a:defRPr sz="1700" b="1"/>
            </a:lvl5pPr>
            <a:lvl6pPr marL="2415306" indent="0">
              <a:buNone/>
              <a:defRPr sz="1700" b="1"/>
            </a:lvl6pPr>
            <a:lvl7pPr marL="2898367" indent="0">
              <a:buNone/>
              <a:defRPr sz="1700" b="1"/>
            </a:lvl7pPr>
            <a:lvl8pPr marL="3381429" indent="0">
              <a:buNone/>
              <a:defRPr sz="1700" b="1"/>
            </a:lvl8pPr>
            <a:lvl9pPr marL="3864489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749087" y="3333801"/>
            <a:ext cx="3262190" cy="605681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4160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04104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30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3229" y="6755215"/>
            <a:ext cx="6273245" cy="208788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3229" y="4455619"/>
            <a:ext cx="6273245" cy="2299591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0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1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2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23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53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84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15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46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352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9018" y="418551"/>
            <a:ext cx="2428064" cy="178127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5501" y="418551"/>
            <a:ext cx="4125787" cy="8972064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69018" y="2199823"/>
            <a:ext cx="2428064" cy="7190792"/>
          </a:xfrm>
        </p:spPr>
        <p:txBody>
          <a:bodyPr/>
          <a:lstStyle>
            <a:lvl1pPr marL="0" indent="0">
              <a:buNone/>
              <a:defRPr sz="1500"/>
            </a:lvl1pPr>
            <a:lvl2pPr marL="483062" indent="0">
              <a:buNone/>
              <a:defRPr sz="1300"/>
            </a:lvl2pPr>
            <a:lvl3pPr marL="966122" indent="0">
              <a:buNone/>
              <a:defRPr sz="1100"/>
            </a:lvl3pPr>
            <a:lvl4pPr marL="1449184" indent="0">
              <a:buNone/>
              <a:defRPr sz="1000"/>
            </a:lvl4pPr>
            <a:lvl5pPr marL="1932245" indent="0">
              <a:buNone/>
              <a:defRPr sz="1000"/>
            </a:lvl5pPr>
            <a:lvl6pPr marL="2415306" indent="0">
              <a:buNone/>
              <a:defRPr sz="1000"/>
            </a:lvl6pPr>
            <a:lvl7pPr marL="2898367" indent="0">
              <a:buNone/>
              <a:defRPr sz="1000"/>
            </a:lvl7pPr>
            <a:lvl8pPr marL="3381429" indent="0">
              <a:buNone/>
              <a:defRPr sz="1000"/>
            </a:lvl8pPr>
            <a:lvl9pPr marL="3864489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64997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6588" y="7358699"/>
            <a:ext cx="4428173" cy="86873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46588" y="939327"/>
            <a:ext cx="4428173" cy="6307455"/>
          </a:xfrm>
        </p:spPr>
        <p:txBody>
          <a:bodyPr/>
          <a:lstStyle>
            <a:lvl1pPr marL="0" indent="0">
              <a:buNone/>
              <a:defRPr sz="3400"/>
            </a:lvl1pPr>
            <a:lvl2pPr marL="483062" indent="0">
              <a:buNone/>
              <a:defRPr sz="3000"/>
            </a:lvl2pPr>
            <a:lvl3pPr marL="966122" indent="0">
              <a:buNone/>
              <a:defRPr sz="2500"/>
            </a:lvl3pPr>
            <a:lvl4pPr marL="1449184" indent="0">
              <a:buNone/>
              <a:defRPr sz="2100"/>
            </a:lvl4pPr>
            <a:lvl5pPr marL="1932245" indent="0">
              <a:buNone/>
              <a:defRPr sz="2100"/>
            </a:lvl5pPr>
            <a:lvl6pPr marL="2415306" indent="0">
              <a:buNone/>
              <a:defRPr sz="2100"/>
            </a:lvl6pPr>
            <a:lvl7pPr marL="2898367" indent="0">
              <a:buNone/>
              <a:defRPr sz="2100"/>
            </a:lvl7pPr>
            <a:lvl8pPr marL="3381429" indent="0">
              <a:buNone/>
              <a:defRPr sz="2100"/>
            </a:lvl8pPr>
            <a:lvl9pPr marL="3864489" indent="0">
              <a:buNone/>
              <a:defRPr sz="21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46588" y="8227659"/>
            <a:ext cx="4428173" cy="1233749"/>
          </a:xfrm>
        </p:spPr>
        <p:txBody>
          <a:bodyPr/>
          <a:lstStyle>
            <a:lvl1pPr marL="0" indent="0">
              <a:buNone/>
              <a:defRPr sz="1500"/>
            </a:lvl1pPr>
            <a:lvl2pPr marL="483062" indent="0">
              <a:buNone/>
              <a:defRPr sz="1300"/>
            </a:lvl2pPr>
            <a:lvl3pPr marL="966122" indent="0">
              <a:buNone/>
              <a:defRPr sz="1100"/>
            </a:lvl3pPr>
            <a:lvl4pPr marL="1449184" indent="0">
              <a:buNone/>
              <a:defRPr sz="1000"/>
            </a:lvl4pPr>
            <a:lvl5pPr marL="1932245" indent="0">
              <a:buNone/>
              <a:defRPr sz="1000"/>
            </a:lvl5pPr>
            <a:lvl6pPr marL="2415306" indent="0">
              <a:buNone/>
              <a:defRPr sz="1000"/>
            </a:lvl6pPr>
            <a:lvl7pPr marL="2898367" indent="0">
              <a:buNone/>
              <a:defRPr sz="1000"/>
            </a:lvl7pPr>
            <a:lvl8pPr marL="3381429" indent="0">
              <a:buNone/>
              <a:defRPr sz="1000"/>
            </a:lvl8pPr>
            <a:lvl9pPr marL="3864489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3303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72307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350823" y="420986"/>
            <a:ext cx="1660565" cy="896962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69017" y="420986"/>
            <a:ext cx="4858690" cy="896962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12157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53603" y="3265827"/>
            <a:ext cx="6273245" cy="225335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7043" y="5957041"/>
            <a:ext cx="5166202" cy="26865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2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5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4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2179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05103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3074" y="6755215"/>
            <a:ext cx="6273245" cy="208788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3074" y="4455619"/>
            <a:ext cx="6273245" cy="2299591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0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1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1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22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53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83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14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44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1163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69014" y="2452902"/>
            <a:ext cx="3259628" cy="69377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51646" y="2452902"/>
            <a:ext cx="3259628" cy="69377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35058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9016" y="2353144"/>
            <a:ext cx="3260909" cy="98067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062" indent="0">
              <a:buNone/>
              <a:defRPr sz="2100" b="1"/>
            </a:lvl2pPr>
            <a:lvl3pPr marL="966122" indent="0">
              <a:buNone/>
              <a:defRPr sz="1900" b="1"/>
            </a:lvl3pPr>
            <a:lvl4pPr marL="1449184" indent="0">
              <a:buNone/>
              <a:defRPr sz="1700" b="1"/>
            </a:lvl4pPr>
            <a:lvl5pPr marL="1932245" indent="0">
              <a:buNone/>
              <a:defRPr sz="1700" b="1"/>
            </a:lvl5pPr>
            <a:lvl6pPr marL="2415306" indent="0">
              <a:buNone/>
              <a:defRPr sz="1700" b="1"/>
            </a:lvl6pPr>
            <a:lvl7pPr marL="2898367" indent="0">
              <a:buNone/>
              <a:defRPr sz="1700" b="1"/>
            </a:lvl7pPr>
            <a:lvl8pPr marL="3381429" indent="0">
              <a:buNone/>
              <a:defRPr sz="1700" b="1"/>
            </a:lvl8pPr>
            <a:lvl9pPr marL="3864489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9016" y="3333801"/>
            <a:ext cx="3260909" cy="605681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749087" y="2353144"/>
            <a:ext cx="3262190" cy="98067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062" indent="0">
              <a:buNone/>
              <a:defRPr sz="2100" b="1"/>
            </a:lvl2pPr>
            <a:lvl3pPr marL="966122" indent="0">
              <a:buNone/>
              <a:defRPr sz="1900" b="1"/>
            </a:lvl3pPr>
            <a:lvl4pPr marL="1449184" indent="0">
              <a:buNone/>
              <a:defRPr sz="1700" b="1"/>
            </a:lvl4pPr>
            <a:lvl5pPr marL="1932245" indent="0">
              <a:buNone/>
              <a:defRPr sz="1700" b="1"/>
            </a:lvl5pPr>
            <a:lvl6pPr marL="2415306" indent="0">
              <a:buNone/>
              <a:defRPr sz="1700" b="1"/>
            </a:lvl6pPr>
            <a:lvl7pPr marL="2898367" indent="0">
              <a:buNone/>
              <a:defRPr sz="1700" b="1"/>
            </a:lvl7pPr>
            <a:lvl8pPr marL="3381429" indent="0">
              <a:buNone/>
              <a:defRPr sz="1700" b="1"/>
            </a:lvl8pPr>
            <a:lvl9pPr marL="3864489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749087" y="3333801"/>
            <a:ext cx="3262190" cy="605681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33409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785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69014" y="2452902"/>
            <a:ext cx="3259628" cy="69377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51646" y="2452902"/>
            <a:ext cx="3259628" cy="69377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22544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84544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9018" y="418551"/>
            <a:ext cx="2428064" cy="178127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5501" y="418551"/>
            <a:ext cx="4125787" cy="8972064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69018" y="2199823"/>
            <a:ext cx="2428064" cy="7190792"/>
          </a:xfrm>
        </p:spPr>
        <p:txBody>
          <a:bodyPr/>
          <a:lstStyle>
            <a:lvl1pPr marL="0" indent="0">
              <a:buNone/>
              <a:defRPr sz="1500"/>
            </a:lvl1pPr>
            <a:lvl2pPr marL="483062" indent="0">
              <a:buNone/>
              <a:defRPr sz="1300"/>
            </a:lvl2pPr>
            <a:lvl3pPr marL="966122" indent="0">
              <a:buNone/>
              <a:defRPr sz="1100"/>
            </a:lvl3pPr>
            <a:lvl4pPr marL="1449184" indent="0">
              <a:buNone/>
              <a:defRPr sz="1000"/>
            </a:lvl4pPr>
            <a:lvl5pPr marL="1932245" indent="0">
              <a:buNone/>
              <a:defRPr sz="1000"/>
            </a:lvl5pPr>
            <a:lvl6pPr marL="2415306" indent="0">
              <a:buNone/>
              <a:defRPr sz="1000"/>
            </a:lvl6pPr>
            <a:lvl7pPr marL="2898367" indent="0">
              <a:buNone/>
              <a:defRPr sz="1000"/>
            </a:lvl7pPr>
            <a:lvl8pPr marL="3381429" indent="0">
              <a:buNone/>
              <a:defRPr sz="1000"/>
            </a:lvl8pPr>
            <a:lvl9pPr marL="3864489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60817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6588" y="7358699"/>
            <a:ext cx="4428173" cy="86873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46588" y="939327"/>
            <a:ext cx="4428173" cy="6307455"/>
          </a:xfrm>
        </p:spPr>
        <p:txBody>
          <a:bodyPr/>
          <a:lstStyle>
            <a:lvl1pPr marL="0" indent="0">
              <a:buNone/>
              <a:defRPr sz="3400"/>
            </a:lvl1pPr>
            <a:lvl2pPr marL="483062" indent="0">
              <a:buNone/>
              <a:defRPr sz="3000"/>
            </a:lvl2pPr>
            <a:lvl3pPr marL="966122" indent="0">
              <a:buNone/>
              <a:defRPr sz="2500"/>
            </a:lvl3pPr>
            <a:lvl4pPr marL="1449184" indent="0">
              <a:buNone/>
              <a:defRPr sz="2100"/>
            </a:lvl4pPr>
            <a:lvl5pPr marL="1932245" indent="0">
              <a:buNone/>
              <a:defRPr sz="2100"/>
            </a:lvl5pPr>
            <a:lvl6pPr marL="2415306" indent="0">
              <a:buNone/>
              <a:defRPr sz="2100"/>
            </a:lvl6pPr>
            <a:lvl7pPr marL="2898367" indent="0">
              <a:buNone/>
              <a:defRPr sz="2100"/>
            </a:lvl7pPr>
            <a:lvl8pPr marL="3381429" indent="0">
              <a:buNone/>
              <a:defRPr sz="2100"/>
            </a:lvl8pPr>
            <a:lvl9pPr marL="3864489" indent="0">
              <a:buNone/>
              <a:defRPr sz="21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46588" y="8227593"/>
            <a:ext cx="4428173" cy="1233749"/>
          </a:xfrm>
        </p:spPr>
        <p:txBody>
          <a:bodyPr/>
          <a:lstStyle>
            <a:lvl1pPr marL="0" indent="0">
              <a:buNone/>
              <a:defRPr sz="1500"/>
            </a:lvl1pPr>
            <a:lvl2pPr marL="483062" indent="0">
              <a:buNone/>
              <a:defRPr sz="1300"/>
            </a:lvl2pPr>
            <a:lvl3pPr marL="966122" indent="0">
              <a:buNone/>
              <a:defRPr sz="1100"/>
            </a:lvl3pPr>
            <a:lvl4pPr marL="1449184" indent="0">
              <a:buNone/>
              <a:defRPr sz="1000"/>
            </a:lvl4pPr>
            <a:lvl5pPr marL="1932245" indent="0">
              <a:buNone/>
              <a:defRPr sz="1000"/>
            </a:lvl5pPr>
            <a:lvl6pPr marL="2415306" indent="0">
              <a:buNone/>
              <a:defRPr sz="1000"/>
            </a:lvl6pPr>
            <a:lvl7pPr marL="2898367" indent="0">
              <a:buNone/>
              <a:defRPr sz="1000"/>
            </a:lvl7pPr>
            <a:lvl8pPr marL="3381429" indent="0">
              <a:buNone/>
              <a:defRPr sz="1000"/>
            </a:lvl8pPr>
            <a:lvl9pPr marL="3864489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79605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2214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350789" y="420986"/>
            <a:ext cx="1660565" cy="896962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69017" y="420986"/>
            <a:ext cx="4858690" cy="896962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74944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53566" y="3265753"/>
            <a:ext cx="6273245" cy="225335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7043" y="5957041"/>
            <a:ext cx="5166202" cy="26865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2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5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4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8465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60948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3036" y="6755215"/>
            <a:ext cx="6273245" cy="208788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3036" y="4455619"/>
            <a:ext cx="6273245" cy="2299591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0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1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1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22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53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83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14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44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722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69014" y="2452902"/>
            <a:ext cx="3259628" cy="69377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51646" y="2452902"/>
            <a:ext cx="3259628" cy="69377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8565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9016" y="2353144"/>
            <a:ext cx="3260909" cy="98067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062" indent="0">
              <a:buNone/>
              <a:defRPr sz="2100" b="1"/>
            </a:lvl2pPr>
            <a:lvl3pPr marL="966122" indent="0">
              <a:buNone/>
              <a:defRPr sz="1900" b="1"/>
            </a:lvl3pPr>
            <a:lvl4pPr marL="1449184" indent="0">
              <a:buNone/>
              <a:defRPr sz="1700" b="1"/>
            </a:lvl4pPr>
            <a:lvl5pPr marL="1932245" indent="0">
              <a:buNone/>
              <a:defRPr sz="1700" b="1"/>
            </a:lvl5pPr>
            <a:lvl6pPr marL="2415306" indent="0">
              <a:buNone/>
              <a:defRPr sz="1700" b="1"/>
            </a:lvl6pPr>
            <a:lvl7pPr marL="2898367" indent="0">
              <a:buNone/>
              <a:defRPr sz="1700" b="1"/>
            </a:lvl7pPr>
            <a:lvl8pPr marL="3381429" indent="0">
              <a:buNone/>
              <a:defRPr sz="1700" b="1"/>
            </a:lvl8pPr>
            <a:lvl9pPr marL="3864489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9016" y="3333801"/>
            <a:ext cx="3260909" cy="605681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749087" y="2353144"/>
            <a:ext cx="3262190" cy="98067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062" indent="0">
              <a:buNone/>
              <a:defRPr sz="2100" b="1"/>
            </a:lvl2pPr>
            <a:lvl3pPr marL="966122" indent="0">
              <a:buNone/>
              <a:defRPr sz="1900" b="1"/>
            </a:lvl3pPr>
            <a:lvl4pPr marL="1449184" indent="0">
              <a:buNone/>
              <a:defRPr sz="1700" b="1"/>
            </a:lvl4pPr>
            <a:lvl5pPr marL="1932245" indent="0">
              <a:buNone/>
              <a:defRPr sz="1700" b="1"/>
            </a:lvl5pPr>
            <a:lvl6pPr marL="2415306" indent="0">
              <a:buNone/>
              <a:defRPr sz="1700" b="1"/>
            </a:lvl6pPr>
            <a:lvl7pPr marL="2898367" indent="0">
              <a:buNone/>
              <a:defRPr sz="1700" b="1"/>
            </a:lvl7pPr>
            <a:lvl8pPr marL="3381429" indent="0">
              <a:buNone/>
              <a:defRPr sz="1700" b="1"/>
            </a:lvl8pPr>
            <a:lvl9pPr marL="3864489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749087" y="3333801"/>
            <a:ext cx="3262190" cy="605681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11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9015" y="2353144"/>
            <a:ext cx="3260909" cy="98067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078" indent="0">
              <a:buNone/>
              <a:defRPr sz="2100" b="1"/>
            </a:lvl2pPr>
            <a:lvl3pPr marL="966155" indent="0">
              <a:buNone/>
              <a:defRPr sz="1900" b="1"/>
            </a:lvl3pPr>
            <a:lvl4pPr marL="1449233" indent="0">
              <a:buNone/>
              <a:defRPr sz="1700" b="1"/>
            </a:lvl4pPr>
            <a:lvl5pPr marL="1932310" indent="0">
              <a:buNone/>
              <a:defRPr sz="1700" b="1"/>
            </a:lvl5pPr>
            <a:lvl6pPr marL="2415388" indent="0">
              <a:buNone/>
              <a:defRPr sz="1700" b="1"/>
            </a:lvl6pPr>
            <a:lvl7pPr marL="2898465" indent="0">
              <a:buNone/>
              <a:defRPr sz="1700" b="1"/>
            </a:lvl7pPr>
            <a:lvl8pPr marL="3381543" indent="0">
              <a:buNone/>
              <a:defRPr sz="1700" b="1"/>
            </a:lvl8pPr>
            <a:lvl9pPr marL="3864620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9015" y="3333801"/>
            <a:ext cx="3260909" cy="605681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749086" y="2353144"/>
            <a:ext cx="3262190" cy="98067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078" indent="0">
              <a:buNone/>
              <a:defRPr sz="2100" b="1"/>
            </a:lvl2pPr>
            <a:lvl3pPr marL="966155" indent="0">
              <a:buNone/>
              <a:defRPr sz="1900" b="1"/>
            </a:lvl3pPr>
            <a:lvl4pPr marL="1449233" indent="0">
              <a:buNone/>
              <a:defRPr sz="1700" b="1"/>
            </a:lvl4pPr>
            <a:lvl5pPr marL="1932310" indent="0">
              <a:buNone/>
              <a:defRPr sz="1700" b="1"/>
            </a:lvl5pPr>
            <a:lvl6pPr marL="2415388" indent="0">
              <a:buNone/>
              <a:defRPr sz="1700" b="1"/>
            </a:lvl6pPr>
            <a:lvl7pPr marL="2898465" indent="0">
              <a:buNone/>
              <a:defRPr sz="1700" b="1"/>
            </a:lvl7pPr>
            <a:lvl8pPr marL="3381543" indent="0">
              <a:buNone/>
              <a:defRPr sz="1700" b="1"/>
            </a:lvl8pPr>
            <a:lvl9pPr marL="3864620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749086" y="3333801"/>
            <a:ext cx="3262190" cy="605681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8738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74527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85401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9018" y="418551"/>
            <a:ext cx="2428064" cy="178127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5501" y="418551"/>
            <a:ext cx="4125787" cy="8972064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69018" y="2199823"/>
            <a:ext cx="2428064" cy="7190792"/>
          </a:xfrm>
        </p:spPr>
        <p:txBody>
          <a:bodyPr/>
          <a:lstStyle>
            <a:lvl1pPr marL="0" indent="0">
              <a:buNone/>
              <a:defRPr sz="1500"/>
            </a:lvl1pPr>
            <a:lvl2pPr marL="483062" indent="0">
              <a:buNone/>
              <a:defRPr sz="1300"/>
            </a:lvl2pPr>
            <a:lvl3pPr marL="966122" indent="0">
              <a:buNone/>
              <a:defRPr sz="1100"/>
            </a:lvl3pPr>
            <a:lvl4pPr marL="1449184" indent="0">
              <a:buNone/>
              <a:defRPr sz="1000"/>
            </a:lvl4pPr>
            <a:lvl5pPr marL="1932245" indent="0">
              <a:buNone/>
              <a:defRPr sz="1000"/>
            </a:lvl5pPr>
            <a:lvl6pPr marL="2415306" indent="0">
              <a:buNone/>
              <a:defRPr sz="1000"/>
            </a:lvl6pPr>
            <a:lvl7pPr marL="2898367" indent="0">
              <a:buNone/>
              <a:defRPr sz="1000"/>
            </a:lvl7pPr>
            <a:lvl8pPr marL="3381429" indent="0">
              <a:buNone/>
              <a:defRPr sz="1000"/>
            </a:lvl8pPr>
            <a:lvl9pPr marL="3864489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92264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6588" y="7358699"/>
            <a:ext cx="4428173" cy="86873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46588" y="939327"/>
            <a:ext cx="4428173" cy="6307455"/>
          </a:xfrm>
        </p:spPr>
        <p:txBody>
          <a:bodyPr/>
          <a:lstStyle>
            <a:lvl1pPr marL="0" indent="0">
              <a:buNone/>
              <a:defRPr sz="3400"/>
            </a:lvl1pPr>
            <a:lvl2pPr marL="483062" indent="0">
              <a:buNone/>
              <a:defRPr sz="3000"/>
            </a:lvl2pPr>
            <a:lvl3pPr marL="966122" indent="0">
              <a:buNone/>
              <a:defRPr sz="2500"/>
            </a:lvl3pPr>
            <a:lvl4pPr marL="1449184" indent="0">
              <a:buNone/>
              <a:defRPr sz="2100"/>
            </a:lvl4pPr>
            <a:lvl5pPr marL="1932245" indent="0">
              <a:buNone/>
              <a:defRPr sz="2100"/>
            </a:lvl5pPr>
            <a:lvl6pPr marL="2415306" indent="0">
              <a:buNone/>
              <a:defRPr sz="2100"/>
            </a:lvl6pPr>
            <a:lvl7pPr marL="2898367" indent="0">
              <a:buNone/>
              <a:defRPr sz="2100"/>
            </a:lvl7pPr>
            <a:lvl8pPr marL="3381429" indent="0">
              <a:buNone/>
              <a:defRPr sz="2100"/>
            </a:lvl8pPr>
            <a:lvl9pPr marL="3864489" indent="0">
              <a:buNone/>
              <a:defRPr sz="21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46588" y="8227519"/>
            <a:ext cx="4428173" cy="1233749"/>
          </a:xfrm>
        </p:spPr>
        <p:txBody>
          <a:bodyPr/>
          <a:lstStyle>
            <a:lvl1pPr marL="0" indent="0">
              <a:buNone/>
              <a:defRPr sz="1500"/>
            </a:lvl1pPr>
            <a:lvl2pPr marL="483062" indent="0">
              <a:buNone/>
              <a:defRPr sz="1300"/>
            </a:lvl2pPr>
            <a:lvl3pPr marL="966122" indent="0">
              <a:buNone/>
              <a:defRPr sz="1100"/>
            </a:lvl3pPr>
            <a:lvl4pPr marL="1449184" indent="0">
              <a:buNone/>
              <a:defRPr sz="1000"/>
            </a:lvl4pPr>
            <a:lvl5pPr marL="1932245" indent="0">
              <a:buNone/>
              <a:defRPr sz="1000"/>
            </a:lvl5pPr>
            <a:lvl6pPr marL="2415306" indent="0">
              <a:buNone/>
              <a:defRPr sz="1000"/>
            </a:lvl6pPr>
            <a:lvl7pPr marL="2898367" indent="0">
              <a:buNone/>
              <a:defRPr sz="1000"/>
            </a:lvl7pPr>
            <a:lvl8pPr marL="3381429" indent="0">
              <a:buNone/>
              <a:defRPr sz="1000"/>
            </a:lvl8pPr>
            <a:lvl9pPr marL="3864489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8143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07759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350751" y="420986"/>
            <a:ext cx="1660565" cy="896962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69017" y="420986"/>
            <a:ext cx="4858690" cy="896962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57453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53545" y="3265713"/>
            <a:ext cx="6273245" cy="225335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7043" y="5957041"/>
            <a:ext cx="5166202" cy="26865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2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5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4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54388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741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3015" y="6755215"/>
            <a:ext cx="6273245" cy="208788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3015" y="4455619"/>
            <a:ext cx="6273245" cy="2299591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0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1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1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22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53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83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14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44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92855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69014" y="2452902"/>
            <a:ext cx="3259628" cy="69377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51646" y="2452902"/>
            <a:ext cx="3259628" cy="69377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299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1138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9016" y="2353144"/>
            <a:ext cx="3260909" cy="98067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062" indent="0">
              <a:buNone/>
              <a:defRPr sz="2100" b="1"/>
            </a:lvl2pPr>
            <a:lvl3pPr marL="966122" indent="0">
              <a:buNone/>
              <a:defRPr sz="1900" b="1"/>
            </a:lvl3pPr>
            <a:lvl4pPr marL="1449184" indent="0">
              <a:buNone/>
              <a:defRPr sz="1700" b="1"/>
            </a:lvl4pPr>
            <a:lvl5pPr marL="1932245" indent="0">
              <a:buNone/>
              <a:defRPr sz="1700" b="1"/>
            </a:lvl5pPr>
            <a:lvl6pPr marL="2415306" indent="0">
              <a:buNone/>
              <a:defRPr sz="1700" b="1"/>
            </a:lvl6pPr>
            <a:lvl7pPr marL="2898367" indent="0">
              <a:buNone/>
              <a:defRPr sz="1700" b="1"/>
            </a:lvl7pPr>
            <a:lvl8pPr marL="3381429" indent="0">
              <a:buNone/>
              <a:defRPr sz="1700" b="1"/>
            </a:lvl8pPr>
            <a:lvl9pPr marL="3864489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9016" y="3333801"/>
            <a:ext cx="3260909" cy="605681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749087" y="2353144"/>
            <a:ext cx="3262190" cy="98067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062" indent="0">
              <a:buNone/>
              <a:defRPr sz="2100" b="1"/>
            </a:lvl2pPr>
            <a:lvl3pPr marL="966122" indent="0">
              <a:buNone/>
              <a:defRPr sz="1900" b="1"/>
            </a:lvl3pPr>
            <a:lvl4pPr marL="1449184" indent="0">
              <a:buNone/>
              <a:defRPr sz="1700" b="1"/>
            </a:lvl4pPr>
            <a:lvl5pPr marL="1932245" indent="0">
              <a:buNone/>
              <a:defRPr sz="1700" b="1"/>
            </a:lvl5pPr>
            <a:lvl6pPr marL="2415306" indent="0">
              <a:buNone/>
              <a:defRPr sz="1700" b="1"/>
            </a:lvl6pPr>
            <a:lvl7pPr marL="2898367" indent="0">
              <a:buNone/>
              <a:defRPr sz="1700" b="1"/>
            </a:lvl7pPr>
            <a:lvl8pPr marL="3381429" indent="0">
              <a:buNone/>
              <a:defRPr sz="1700" b="1"/>
            </a:lvl8pPr>
            <a:lvl9pPr marL="3864489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749087" y="3333801"/>
            <a:ext cx="3262190" cy="605681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1750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9170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30737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9018" y="418551"/>
            <a:ext cx="2428064" cy="178127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5501" y="418551"/>
            <a:ext cx="4125787" cy="8972064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69018" y="2199823"/>
            <a:ext cx="2428064" cy="7190792"/>
          </a:xfrm>
        </p:spPr>
        <p:txBody>
          <a:bodyPr/>
          <a:lstStyle>
            <a:lvl1pPr marL="0" indent="0">
              <a:buNone/>
              <a:defRPr sz="1500"/>
            </a:lvl1pPr>
            <a:lvl2pPr marL="483062" indent="0">
              <a:buNone/>
              <a:defRPr sz="1300"/>
            </a:lvl2pPr>
            <a:lvl3pPr marL="966122" indent="0">
              <a:buNone/>
              <a:defRPr sz="1100"/>
            </a:lvl3pPr>
            <a:lvl4pPr marL="1449184" indent="0">
              <a:buNone/>
              <a:defRPr sz="1000"/>
            </a:lvl4pPr>
            <a:lvl5pPr marL="1932245" indent="0">
              <a:buNone/>
              <a:defRPr sz="1000"/>
            </a:lvl5pPr>
            <a:lvl6pPr marL="2415306" indent="0">
              <a:buNone/>
              <a:defRPr sz="1000"/>
            </a:lvl6pPr>
            <a:lvl7pPr marL="2898367" indent="0">
              <a:buNone/>
              <a:defRPr sz="1000"/>
            </a:lvl7pPr>
            <a:lvl8pPr marL="3381429" indent="0">
              <a:buNone/>
              <a:defRPr sz="1000"/>
            </a:lvl8pPr>
            <a:lvl9pPr marL="3864489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62819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6588" y="7358699"/>
            <a:ext cx="4428173" cy="86873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46588" y="939327"/>
            <a:ext cx="4428173" cy="6307455"/>
          </a:xfrm>
        </p:spPr>
        <p:txBody>
          <a:bodyPr/>
          <a:lstStyle>
            <a:lvl1pPr marL="0" indent="0">
              <a:buNone/>
              <a:defRPr sz="3400"/>
            </a:lvl1pPr>
            <a:lvl2pPr marL="483062" indent="0">
              <a:buNone/>
              <a:defRPr sz="3000"/>
            </a:lvl2pPr>
            <a:lvl3pPr marL="966122" indent="0">
              <a:buNone/>
              <a:defRPr sz="2500"/>
            </a:lvl3pPr>
            <a:lvl4pPr marL="1449184" indent="0">
              <a:buNone/>
              <a:defRPr sz="2100"/>
            </a:lvl4pPr>
            <a:lvl5pPr marL="1932245" indent="0">
              <a:buNone/>
              <a:defRPr sz="2100"/>
            </a:lvl5pPr>
            <a:lvl6pPr marL="2415306" indent="0">
              <a:buNone/>
              <a:defRPr sz="2100"/>
            </a:lvl6pPr>
            <a:lvl7pPr marL="2898367" indent="0">
              <a:buNone/>
              <a:defRPr sz="2100"/>
            </a:lvl7pPr>
            <a:lvl8pPr marL="3381429" indent="0">
              <a:buNone/>
              <a:defRPr sz="2100"/>
            </a:lvl8pPr>
            <a:lvl9pPr marL="3864489" indent="0">
              <a:buNone/>
              <a:defRPr sz="21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46588" y="8227479"/>
            <a:ext cx="4428173" cy="1233749"/>
          </a:xfrm>
        </p:spPr>
        <p:txBody>
          <a:bodyPr/>
          <a:lstStyle>
            <a:lvl1pPr marL="0" indent="0">
              <a:buNone/>
              <a:defRPr sz="1500"/>
            </a:lvl1pPr>
            <a:lvl2pPr marL="483062" indent="0">
              <a:buNone/>
              <a:defRPr sz="1300"/>
            </a:lvl2pPr>
            <a:lvl3pPr marL="966122" indent="0">
              <a:buNone/>
              <a:defRPr sz="1100"/>
            </a:lvl3pPr>
            <a:lvl4pPr marL="1449184" indent="0">
              <a:buNone/>
              <a:defRPr sz="1000"/>
            </a:lvl4pPr>
            <a:lvl5pPr marL="1932245" indent="0">
              <a:buNone/>
              <a:defRPr sz="1000"/>
            </a:lvl5pPr>
            <a:lvl6pPr marL="2415306" indent="0">
              <a:buNone/>
              <a:defRPr sz="1000"/>
            </a:lvl6pPr>
            <a:lvl7pPr marL="2898367" indent="0">
              <a:buNone/>
              <a:defRPr sz="1000"/>
            </a:lvl7pPr>
            <a:lvl8pPr marL="3381429" indent="0">
              <a:buNone/>
              <a:defRPr sz="1000"/>
            </a:lvl8pPr>
            <a:lvl9pPr marL="3864489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58687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17302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350730" y="420986"/>
            <a:ext cx="1660565" cy="896962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69017" y="420986"/>
            <a:ext cx="4858690" cy="896962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83661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53524" y="3265671"/>
            <a:ext cx="6273245" cy="225335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7043" y="5957041"/>
            <a:ext cx="5166202" cy="26865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2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5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4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7610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86637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2994" y="6755207"/>
            <a:ext cx="6273245" cy="208788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2994" y="4455617"/>
            <a:ext cx="6273245" cy="2299591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0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1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1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22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53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83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14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44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719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5145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69014" y="2452902"/>
            <a:ext cx="3259628" cy="69377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51646" y="2452902"/>
            <a:ext cx="3259628" cy="69377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77483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9016" y="2353131"/>
            <a:ext cx="3260909" cy="98067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062" indent="0">
              <a:buNone/>
              <a:defRPr sz="2100" b="1"/>
            </a:lvl2pPr>
            <a:lvl3pPr marL="966122" indent="0">
              <a:buNone/>
              <a:defRPr sz="1900" b="1"/>
            </a:lvl3pPr>
            <a:lvl4pPr marL="1449184" indent="0">
              <a:buNone/>
              <a:defRPr sz="1700" b="1"/>
            </a:lvl4pPr>
            <a:lvl5pPr marL="1932245" indent="0">
              <a:buNone/>
              <a:defRPr sz="1700" b="1"/>
            </a:lvl5pPr>
            <a:lvl6pPr marL="2415306" indent="0">
              <a:buNone/>
              <a:defRPr sz="1700" b="1"/>
            </a:lvl6pPr>
            <a:lvl7pPr marL="2898367" indent="0">
              <a:buNone/>
              <a:defRPr sz="1700" b="1"/>
            </a:lvl7pPr>
            <a:lvl8pPr marL="3381429" indent="0">
              <a:buNone/>
              <a:defRPr sz="1700" b="1"/>
            </a:lvl8pPr>
            <a:lvl9pPr marL="3864489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9016" y="3333801"/>
            <a:ext cx="3260909" cy="605681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749087" y="2353131"/>
            <a:ext cx="3262190" cy="98067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062" indent="0">
              <a:buNone/>
              <a:defRPr sz="2100" b="1"/>
            </a:lvl2pPr>
            <a:lvl3pPr marL="966122" indent="0">
              <a:buNone/>
              <a:defRPr sz="1900" b="1"/>
            </a:lvl3pPr>
            <a:lvl4pPr marL="1449184" indent="0">
              <a:buNone/>
              <a:defRPr sz="1700" b="1"/>
            </a:lvl4pPr>
            <a:lvl5pPr marL="1932245" indent="0">
              <a:buNone/>
              <a:defRPr sz="1700" b="1"/>
            </a:lvl5pPr>
            <a:lvl6pPr marL="2415306" indent="0">
              <a:buNone/>
              <a:defRPr sz="1700" b="1"/>
            </a:lvl6pPr>
            <a:lvl7pPr marL="2898367" indent="0">
              <a:buNone/>
              <a:defRPr sz="1700" b="1"/>
            </a:lvl7pPr>
            <a:lvl8pPr marL="3381429" indent="0">
              <a:buNone/>
              <a:defRPr sz="1700" b="1"/>
            </a:lvl8pPr>
            <a:lvl9pPr marL="3864489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749087" y="3333801"/>
            <a:ext cx="3262190" cy="605681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04570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4648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76544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9018" y="418551"/>
            <a:ext cx="2428064" cy="178127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5490" y="418551"/>
            <a:ext cx="4125787" cy="8972064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69018" y="2199823"/>
            <a:ext cx="2428064" cy="7190792"/>
          </a:xfrm>
        </p:spPr>
        <p:txBody>
          <a:bodyPr/>
          <a:lstStyle>
            <a:lvl1pPr marL="0" indent="0">
              <a:buNone/>
              <a:defRPr sz="1500"/>
            </a:lvl1pPr>
            <a:lvl2pPr marL="483062" indent="0">
              <a:buNone/>
              <a:defRPr sz="1300"/>
            </a:lvl2pPr>
            <a:lvl3pPr marL="966122" indent="0">
              <a:buNone/>
              <a:defRPr sz="1100"/>
            </a:lvl3pPr>
            <a:lvl4pPr marL="1449184" indent="0">
              <a:buNone/>
              <a:defRPr sz="1000"/>
            </a:lvl4pPr>
            <a:lvl5pPr marL="1932245" indent="0">
              <a:buNone/>
              <a:defRPr sz="1000"/>
            </a:lvl5pPr>
            <a:lvl6pPr marL="2415306" indent="0">
              <a:buNone/>
              <a:defRPr sz="1000"/>
            </a:lvl6pPr>
            <a:lvl7pPr marL="2898367" indent="0">
              <a:buNone/>
              <a:defRPr sz="1000"/>
            </a:lvl7pPr>
            <a:lvl8pPr marL="3381429" indent="0">
              <a:buNone/>
              <a:defRPr sz="1000"/>
            </a:lvl8pPr>
            <a:lvl9pPr marL="3864489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83532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6588" y="7358699"/>
            <a:ext cx="4428173" cy="86873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46588" y="939305"/>
            <a:ext cx="4428173" cy="6307455"/>
          </a:xfrm>
        </p:spPr>
        <p:txBody>
          <a:bodyPr/>
          <a:lstStyle>
            <a:lvl1pPr marL="0" indent="0">
              <a:buNone/>
              <a:defRPr sz="3400"/>
            </a:lvl1pPr>
            <a:lvl2pPr marL="483062" indent="0">
              <a:buNone/>
              <a:defRPr sz="3000"/>
            </a:lvl2pPr>
            <a:lvl3pPr marL="966122" indent="0">
              <a:buNone/>
              <a:defRPr sz="2500"/>
            </a:lvl3pPr>
            <a:lvl4pPr marL="1449184" indent="0">
              <a:buNone/>
              <a:defRPr sz="2100"/>
            </a:lvl4pPr>
            <a:lvl5pPr marL="1932245" indent="0">
              <a:buNone/>
              <a:defRPr sz="2100"/>
            </a:lvl5pPr>
            <a:lvl6pPr marL="2415306" indent="0">
              <a:buNone/>
              <a:defRPr sz="2100"/>
            </a:lvl6pPr>
            <a:lvl7pPr marL="2898367" indent="0">
              <a:buNone/>
              <a:defRPr sz="2100"/>
            </a:lvl7pPr>
            <a:lvl8pPr marL="3381429" indent="0">
              <a:buNone/>
              <a:defRPr sz="2100"/>
            </a:lvl8pPr>
            <a:lvl9pPr marL="3864489" indent="0">
              <a:buNone/>
              <a:defRPr sz="21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46588" y="8227437"/>
            <a:ext cx="4428173" cy="1233749"/>
          </a:xfrm>
        </p:spPr>
        <p:txBody>
          <a:bodyPr/>
          <a:lstStyle>
            <a:lvl1pPr marL="0" indent="0">
              <a:buNone/>
              <a:defRPr sz="1500"/>
            </a:lvl1pPr>
            <a:lvl2pPr marL="483062" indent="0">
              <a:buNone/>
              <a:defRPr sz="1300"/>
            </a:lvl2pPr>
            <a:lvl3pPr marL="966122" indent="0">
              <a:buNone/>
              <a:defRPr sz="1100"/>
            </a:lvl3pPr>
            <a:lvl4pPr marL="1449184" indent="0">
              <a:buNone/>
              <a:defRPr sz="1000"/>
            </a:lvl4pPr>
            <a:lvl5pPr marL="1932245" indent="0">
              <a:buNone/>
              <a:defRPr sz="1000"/>
            </a:lvl5pPr>
            <a:lvl6pPr marL="2415306" indent="0">
              <a:buNone/>
              <a:defRPr sz="1000"/>
            </a:lvl6pPr>
            <a:lvl7pPr marL="2898367" indent="0">
              <a:buNone/>
              <a:defRPr sz="1000"/>
            </a:lvl7pPr>
            <a:lvl8pPr marL="3381429" indent="0">
              <a:buNone/>
              <a:defRPr sz="1000"/>
            </a:lvl8pPr>
            <a:lvl9pPr marL="3864489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47939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79014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350709" y="420986"/>
            <a:ext cx="1660565" cy="896962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69016" y="420986"/>
            <a:ext cx="4858690" cy="896962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609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9016" y="418551"/>
            <a:ext cx="2428064" cy="178127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5501" y="418551"/>
            <a:ext cx="4125787" cy="8972064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69016" y="2199823"/>
            <a:ext cx="2428064" cy="7190792"/>
          </a:xfrm>
        </p:spPr>
        <p:txBody>
          <a:bodyPr/>
          <a:lstStyle>
            <a:lvl1pPr marL="0" indent="0">
              <a:buNone/>
              <a:defRPr sz="1500"/>
            </a:lvl1pPr>
            <a:lvl2pPr marL="483078" indent="0">
              <a:buNone/>
              <a:defRPr sz="1300"/>
            </a:lvl2pPr>
            <a:lvl3pPr marL="966155" indent="0">
              <a:buNone/>
              <a:defRPr sz="1100"/>
            </a:lvl3pPr>
            <a:lvl4pPr marL="1449233" indent="0">
              <a:buNone/>
              <a:defRPr sz="1000"/>
            </a:lvl4pPr>
            <a:lvl5pPr marL="1932310" indent="0">
              <a:buNone/>
              <a:defRPr sz="1000"/>
            </a:lvl5pPr>
            <a:lvl6pPr marL="2415388" indent="0">
              <a:buNone/>
              <a:defRPr sz="1000"/>
            </a:lvl6pPr>
            <a:lvl7pPr marL="2898465" indent="0">
              <a:buNone/>
              <a:defRPr sz="1000"/>
            </a:lvl7pPr>
            <a:lvl8pPr marL="3381543" indent="0">
              <a:buNone/>
              <a:defRPr sz="1000"/>
            </a:lvl8pPr>
            <a:lvl9pPr marL="386462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0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9FC1-1D82-45EE-9E7E-25818064D2C1}" type="datetimeFigureOut">
              <a:rPr lang="fr-FR" smtClean="0"/>
              <a:t>15/07/2016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0D19-73E2-43EC-AFB0-63165664B1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398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6588" y="7358699"/>
            <a:ext cx="4428173" cy="86873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46588" y="939327"/>
            <a:ext cx="4428173" cy="6307455"/>
          </a:xfrm>
        </p:spPr>
        <p:txBody>
          <a:bodyPr/>
          <a:lstStyle>
            <a:lvl1pPr marL="0" indent="0">
              <a:buNone/>
              <a:defRPr sz="3400"/>
            </a:lvl1pPr>
            <a:lvl2pPr marL="483078" indent="0">
              <a:buNone/>
              <a:defRPr sz="3000"/>
            </a:lvl2pPr>
            <a:lvl3pPr marL="966155" indent="0">
              <a:buNone/>
              <a:defRPr sz="2500"/>
            </a:lvl3pPr>
            <a:lvl4pPr marL="1449233" indent="0">
              <a:buNone/>
              <a:defRPr sz="2100"/>
            </a:lvl4pPr>
            <a:lvl5pPr marL="1932310" indent="0">
              <a:buNone/>
              <a:defRPr sz="2100"/>
            </a:lvl5pPr>
            <a:lvl6pPr marL="2415388" indent="0">
              <a:buNone/>
              <a:defRPr sz="2100"/>
            </a:lvl6pPr>
            <a:lvl7pPr marL="2898465" indent="0">
              <a:buNone/>
              <a:defRPr sz="2100"/>
            </a:lvl7pPr>
            <a:lvl8pPr marL="3381543" indent="0">
              <a:buNone/>
              <a:defRPr sz="2100"/>
            </a:lvl8pPr>
            <a:lvl9pPr marL="3864620" indent="0">
              <a:buNone/>
              <a:defRPr sz="21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46588" y="8227896"/>
            <a:ext cx="4428173" cy="1233749"/>
          </a:xfrm>
        </p:spPr>
        <p:txBody>
          <a:bodyPr/>
          <a:lstStyle>
            <a:lvl1pPr marL="0" indent="0">
              <a:buNone/>
              <a:defRPr sz="1500"/>
            </a:lvl1pPr>
            <a:lvl2pPr marL="483078" indent="0">
              <a:buNone/>
              <a:defRPr sz="1300"/>
            </a:lvl2pPr>
            <a:lvl3pPr marL="966155" indent="0">
              <a:buNone/>
              <a:defRPr sz="1100"/>
            </a:lvl3pPr>
            <a:lvl4pPr marL="1449233" indent="0">
              <a:buNone/>
              <a:defRPr sz="1000"/>
            </a:lvl4pPr>
            <a:lvl5pPr marL="1932310" indent="0">
              <a:buNone/>
              <a:defRPr sz="1000"/>
            </a:lvl5pPr>
            <a:lvl6pPr marL="2415388" indent="0">
              <a:buNone/>
              <a:defRPr sz="1000"/>
            </a:lvl6pPr>
            <a:lvl7pPr marL="2898465" indent="0">
              <a:buNone/>
              <a:defRPr sz="1000"/>
            </a:lvl7pPr>
            <a:lvl8pPr marL="3381543" indent="0">
              <a:buNone/>
              <a:defRPr sz="1000"/>
            </a:lvl8pPr>
            <a:lvl9pPr marL="386462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279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34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350945" y="420986"/>
            <a:ext cx="1660565" cy="896962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69017" y="420986"/>
            <a:ext cx="4858690" cy="896962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02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53757" y="3266127"/>
            <a:ext cx="6273245" cy="225335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7043" y="5957041"/>
            <a:ext cx="5166202" cy="26865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2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5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4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6319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2778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3228" y="6755215"/>
            <a:ext cx="6273245" cy="208788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3228" y="4455619"/>
            <a:ext cx="6273245" cy="2299591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0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1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1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22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53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83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14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44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77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69014" y="2452902"/>
            <a:ext cx="3259628" cy="69377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51646" y="2452902"/>
            <a:ext cx="3259628" cy="69377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435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9016" y="2353144"/>
            <a:ext cx="3260909" cy="98067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062" indent="0">
              <a:buNone/>
              <a:defRPr sz="2100" b="1"/>
            </a:lvl2pPr>
            <a:lvl3pPr marL="966122" indent="0">
              <a:buNone/>
              <a:defRPr sz="1900" b="1"/>
            </a:lvl3pPr>
            <a:lvl4pPr marL="1449184" indent="0">
              <a:buNone/>
              <a:defRPr sz="1700" b="1"/>
            </a:lvl4pPr>
            <a:lvl5pPr marL="1932245" indent="0">
              <a:buNone/>
              <a:defRPr sz="1700" b="1"/>
            </a:lvl5pPr>
            <a:lvl6pPr marL="2415306" indent="0">
              <a:buNone/>
              <a:defRPr sz="1700" b="1"/>
            </a:lvl6pPr>
            <a:lvl7pPr marL="2898367" indent="0">
              <a:buNone/>
              <a:defRPr sz="1700" b="1"/>
            </a:lvl7pPr>
            <a:lvl8pPr marL="3381429" indent="0">
              <a:buNone/>
              <a:defRPr sz="1700" b="1"/>
            </a:lvl8pPr>
            <a:lvl9pPr marL="3864489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9016" y="3333801"/>
            <a:ext cx="3260909" cy="605681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749087" y="2353144"/>
            <a:ext cx="3262190" cy="98067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062" indent="0">
              <a:buNone/>
              <a:defRPr sz="2100" b="1"/>
            </a:lvl2pPr>
            <a:lvl3pPr marL="966122" indent="0">
              <a:buNone/>
              <a:defRPr sz="1900" b="1"/>
            </a:lvl3pPr>
            <a:lvl4pPr marL="1449184" indent="0">
              <a:buNone/>
              <a:defRPr sz="1700" b="1"/>
            </a:lvl4pPr>
            <a:lvl5pPr marL="1932245" indent="0">
              <a:buNone/>
              <a:defRPr sz="1700" b="1"/>
            </a:lvl5pPr>
            <a:lvl6pPr marL="2415306" indent="0">
              <a:buNone/>
              <a:defRPr sz="1700" b="1"/>
            </a:lvl6pPr>
            <a:lvl7pPr marL="2898367" indent="0">
              <a:buNone/>
              <a:defRPr sz="1700" b="1"/>
            </a:lvl7pPr>
            <a:lvl8pPr marL="3381429" indent="0">
              <a:buNone/>
              <a:defRPr sz="1700" b="1"/>
            </a:lvl8pPr>
            <a:lvl9pPr marL="3864489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749087" y="3333801"/>
            <a:ext cx="3262190" cy="605681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403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302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875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3229" y="6755207"/>
            <a:ext cx="6273245" cy="208788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3229" y="4455615"/>
            <a:ext cx="6273245" cy="22995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9FC1-1D82-45EE-9E7E-25818064D2C1}" type="datetimeFigureOut">
              <a:rPr lang="fr-FR" smtClean="0"/>
              <a:t>15/07/2016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0D19-73E2-43EC-AFB0-63165664B1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775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9018" y="418551"/>
            <a:ext cx="2428064" cy="178127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5501" y="418551"/>
            <a:ext cx="4125787" cy="8972064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69018" y="2199823"/>
            <a:ext cx="2428064" cy="7190792"/>
          </a:xfrm>
        </p:spPr>
        <p:txBody>
          <a:bodyPr/>
          <a:lstStyle>
            <a:lvl1pPr marL="0" indent="0">
              <a:buNone/>
              <a:defRPr sz="1500"/>
            </a:lvl1pPr>
            <a:lvl2pPr marL="483062" indent="0">
              <a:buNone/>
              <a:defRPr sz="1300"/>
            </a:lvl2pPr>
            <a:lvl3pPr marL="966122" indent="0">
              <a:buNone/>
              <a:defRPr sz="1100"/>
            </a:lvl3pPr>
            <a:lvl4pPr marL="1449184" indent="0">
              <a:buNone/>
              <a:defRPr sz="1000"/>
            </a:lvl4pPr>
            <a:lvl5pPr marL="1932245" indent="0">
              <a:buNone/>
              <a:defRPr sz="1000"/>
            </a:lvl5pPr>
            <a:lvl6pPr marL="2415306" indent="0">
              <a:buNone/>
              <a:defRPr sz="1000"/>
            </a:lvl6pPr>
            <a:lvl7pPr marL="2898367" indent="0">
              <a:buNone/>
              <a:defRPr sz="1000"/>
            </a:lvl7pPr>
            <a:lvl8pPr marL="3381429" indent="0">
              <a:buNone/>
              <a:defRPr sz="1000"/>
            </a:lvl8pPr>
            <a:lvl9pPr marL="3864489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081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6588" y="7358699"/>
            <a:ext cx="4428173" cy="86873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46588" y="939327"/>
            <a:ext cx="4428173" cy="6307455"/>
          </a:xfrm>
        </p:spPr>
        <p:txBody>
          <a:bodyPr/>
          <a:lstStyle>
            <a:lvl1pPr marL="0" indent="0">
              <a:buNone/>
              <a:defRPr sz="3400"/>
            </a:lvl1pPr>
            <a:lvl2pPr marL="483062" indent="0">
              <a:buNone/>
              <a:defRPr sz="3000"/>
            </a:lvl2pPr>
            <a:lvl3pPr marL="966122" indent="0">
              <a:buNone/>
              <a:defRPr sz="2500"/>
            </a:lvl3pPr>
            <a:lvl4pPr marL="1449184" indent="0">
              <a:buNone/>
              <a:defRPr sz="2100"/>
            </a:lvl4pPr>
            <a:lvl5pPr marL="1932245" indent="0">
              <a:buNone/>
              <a:defRPr sz="2100"/>
            </a:lvl5pPr>
            <a:lvl6pPr marL="2415306" indent="0">
              <a:buNone/>
              <a:defRPr sz="2100"/>
            </a:lvl6pPr>
            <a:lvl7pPr marL="2898367" indent="0">
              <a:buNone/>
              <a:defRPr sz="2100"/>
            </a:lvl7pPr>
            <a:lvl8pPr marL="3381429" indent="0">
              <a:buNone/>
              <a:defRPr sz="2100"/>
            </a:lvl8pPr>
            <a:lvl9pPr marL="3864489" indent="0">
              <a:buNone/>
              <a:defRPr sz="21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46588" y="8227893"/>
            <a:ext cx="4428173" cy="1233749"/>
          </a:xfrm>
        </p:spPr>
        <p:txBody>
          <a:bodyPr/>
          <a:lstStyle>
            <a:lvl1pPr marL="0" indent="0">
              <a:buNone/>
              <a:defRPr sz="1500"/>
            </a:lvl1pPr>
            <a:lvl2pPr marL="483062" indent="0">
              <a:buNone/>
              <a:defRPr sz="1300"/>
            </a:lvl2pPr>
            <a:lvl3pPr marL="966122" indent="0">
              <a:buNone/>
              <a:defRPr sz="1100"/>
            </a:lvl3pPr>
            <a:lvl4pPr marL="1449184" indent="0">
              <a:buNone/>
              <a:defRPr sz="1000"/>
            </a:lvl4pPr>
            <a:lvl5pPr marL="1932245" indent="0">
              <a:buNone/>
              <a:defRPr sz="1000"/>
            </a:lvl5pPr>
            <a:lvl6pPr marL="2415306" indent="0">
              <a:buNone/>
              <a:defRPr sz="1000"/>
            </a:lvl6pPr>
            <a:lvl7pPr marL="2898367" indent="0">
              <a:buNone/>
              <a:defRPr sz="1000"/>
            </a:lvl7pPr>
            <a:lvl8pPr marL="3381429" indent="0">
              <a:buNone/>
              <a:defRPr sz="1000"/>
            </a:lvl8pPr>
            <a:lvl9pPr marL="3864489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445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0448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350943" y="420986"/>
            <a:ext cx="1660565" cy="896962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69017" y="420986"/>
            <a:ext cx="4858690" cy="896962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0034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53754" y="3266121"/>
            <a:ext cx="6273245" cy="225335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7043" y="5957041"/>
            <a:ext cx="5166202" cy="26865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2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5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4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6180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627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3224" y="6755215"/>
            <a:ext cx="6273245" cy="208788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3224" y="4455619"/>
            <a:ext cx="6273245" cy="2299591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0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1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1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22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53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83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14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44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8200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69014" y="2452902"/>
            <a:ext cx="3259628" cy="69377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51646" y="2452902"/>
            <a:ext cx="3259628" cy="69377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4911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9016" y="2353144"/>
            <a:ext cx="3260909" cy="98067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062" indent="0">
              <a:buNone/>
              <a:defRPr sz="2100" b="1"/>
            </a:lvl2pPr>
            <a:lvl3pPr marL="966122" indent="0">
              <a:buNone/>
              <a:defRPr sz="1900" b="1"/>
            </a:lvl3pPr>
            <a:lvl4pPr marL="1449184" indent="0">
              <a:buNone/>
              <a:defRPr sz="1700" b="1"/>
            </a:lvl4pPr>
            <a:lvl5pPr marL="1932245" indent="0">
              <a:buNone/>
              <a:defRPr sz="1700" b="1"/>
            </a:lvl5pPr>
            <a:lvl6pPr marL="2415306" indent="0">
              <a:buNone/>
              <a:defRPr sz="1700" b="1"/>
            </a:lvl6pPr>
            <a:lvl7pPr marL="2898367" indent="0">
              <a:buNone/>
              <a:defRPr sz="1700" b="1"/>
            </a:lvl7pPr>
            <a:lvl8pPr marL="3381429" indent="0">
              <a:buNone/>
              <a:defRPr sz="1700" b="1"/>
            </a:lvl8pPr>
            <a:lvl9pPr marL="3864489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9016" y="3333801"/>
            <a:ext cx="3260909" cy="605681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749087" y="2353144"/>
            <a:ext cx="3262190" cy="98067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062" indent="0">
              <a:buNone/>
              <a:defRPr sz="2100" b="1"/>
            </a:lvl2pPr>
            <a:lvl3pPr marL="966122" indent="0">
              <a:buNone/>
              <a:defRPr sz="1900" b="1"/>
            </a:lvl3pPr>
            <a:lvl4pPr marL="1449184" indent="0">
              <a:buNone/>
              <a:defRPr sz="1700" b="1"/>
            </a:lvl4pPr>
            <a:lvl5pPr marL="1932245" indent="0">
              <a:buNone/>
              <a:defRPr sz="1700" b="1"/>
            </a:lvl5pPr>
            <a:lvl6pPr marL="2415306" indent="0">
              <a:buNone/>
              <a:defRPr sz="1700" b="1"/>
            </a:lvl6pPr>
            <a:lvl7pPr marL="2898367" indent="0">
              <a:buNone/>
              <a:defRPr sz="1700" b="1"/>
            </a:lvl7pPr>
            <a:lvl8pPr marL="3381429" indent="0">
              <a:buNone/>
              <a:defRPr sz="1700" b="1"/>
            </a:lvl8pPr>
            <a:lvl9pPr marL="3864489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749087" y="3333801"/>
            <a:ext cx="3262190" cy="605681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4496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97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97499" y="3760115"/>
            <a:ext cx="2618977" cy="106340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039245" y="3760115"/>
            <a:ext cx="2620259" cy="106340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9FC1-1D82-45EE-9E7E-25818064D2C1}" type="datetimeFigureOut">
              <a:rPr lang="fr-FR" smtClean="0"/>
              <a:t>15/07/2016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0D19-73E2-43EC-AFB0-63165664B1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8908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1918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9018" y="418551"/>
            <a:ext cx="2428064" cy="178127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5501" y="418551"/>
            <a:ext cx="4125787" cy="8972064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69018" y="2199823"/>
            <a:ext cx="2428064" cy="7190792"/>
          </a:xfrm>
        </p:spPr>
        <p:txBody>
          <a:bodyPr/>
          <a:lstStyle>
            <a:lvl1pPr marL="0" indent="0">
              <a:buNone/>
              <a:defRPr sz="1500"/>
            </a:lvl1pPr>
            <a:lvl2pPr marL="483062" indent="0">
              <a:buNone/>
              <a:defRPr sz="1300"/>
            </a:lvl2pPr>
            <a:lvl3pPr marL="966122" indent="0">
              <a:buNone/>
              <a:defRPr sz="1100"/>
            </a:lvl3pPr>
            <a:lvl4pPr marL="1449184" indent="0">
              <a:buNone/>
              <a:defRPr sz="1000"/>
            </a:lvl4pPr>
            <a:lvl5pPr marL="1932245" indent="0">
              <a:buNone/>
              <a:defRPr sz="1000"/>
            </a:lvl5pPr>
            <a:lvl6pPr marL="2415306" indent="0">
              <a:buNone/>
              <a:defRPr sz="1000"/>
            </a:lvl6pPr>
            <a:lvl7pPr marL="2898367" indent="0">
              <a:buNone/>
              <a:defRPr sz="1000"/>
            </a:lvl7pPr>
            <a:lvl8pPr marL="3381429" indent="0">
              <a:buNone/>
              <a:defRPr sz="1000"/>
            </a:lvl8pPr>
            <a:lvl9pPr marL="3864489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9448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6588" y="7358699"/>
            <a:ext cx="4428173" cy="86873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46588" y="939327"/>
            <a:ext cx="4428173" cy="6307455"/>
          </a:xfrm>
        </p:spPr>
        <p:txBody>
          <a:bodyPr/>
          <a:lstStyle>
            <a:lvl1pPr marL="0" indent="0">
              <a:buNone/>
              <a:defRPr sz="3400"/>
            </a:lvl1pPr>
            <a:lvl2pPr marL="483062" indent="0">
              <a:buNone/>
              <a:defRPr sz="3000"/>
            </a:lvl2pPr>
            <a:lvl3pPr marL="966122" indent="0">
              <a:buNone/>
              <a:defRPr sz="2500"/>
            </a:lvl3pPr>
            <a:lvl4pPr marL="1449184" indent="0">
              <a:buNone/>
              <a:defRPr sz="2100"/>
            </a:lvl4pPr>
            <a:lvl5pPr marL="1932245" indent="0">
              <a:buNone/>
              <a:defRPr sz="2100"/>
            </a:lvl5pPr>
            <a:lvl6pPr marL="2415306" indent="0">
              <a:buNone/>
              <a:defRPr sz="2100"/>
            </a:lvl6pPr>
            <a:lvl7pPr marL="2898367" indent="0">
              <a:buNone/>
              <a:defRPr sz="2100"/>
            </a:lvl7pPr>
            <a:lvl8pPr marL="3381429" indent="0">
              <a:buNone/>
              <a:defRPr sz="2100"/>
            </a:lvl8pPr>
            <a:lvl9pPr marL="3864489" indent="0">
              <a:buNone/>
              <a:defRPr sz="21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46588" y="8227887"/>
            <a:ext cx="4428173" cy="1233749"/>
          </a:xfrm>
        </p:spPr>
        <p:txBody>
          <a:bodyPr/>
          <a:lstStyle>
            <a:lvl1pPr marL="0" indent="0">
              <a:buNone/>
              <a:defRPr sz="1500"/>
            </a:lvl1pPr>
            <a:lvl2pPr marL="483062" indent="0">
              <a:buNone/>
              <a:defRPr sz="1300"/>
            </a:lvl2pPr>
            <a:lvl3pPr marL="966122" indent="0">
              <a:buNone/>
              <a:defRPr sz="1100"/>
            </a:lvl3pPr>
            <a:lvl4pPr marL="1449184" indent="0">
              <a:buNone/>
              <a:defRPr sz="1000"/>
            </a:lvl4pPr>
            <a:lvl5pPr marL="1932245" indent="0">
              <a:buNone/>
              <a:defRPr sz="1000"/>
            </a:lvl5pPr>
            <a:lvl6pPr marL="2415306" indent="0">
              <a:buNone/>
              <a:defRPr sz="1000"/>
            </a:lvl6pPr>
            <a:lvl7pPr marL="2898367" indent="0">
              <a:buNone/>
              <a:defRPr sz="1000"/>
            </a:lvl7pPr>
            <a:lvl8pPr marL="3381429" indent="0">
              <a:buNone/>
              <a:defRPr sz="1000"/>
            </a:lvl8pPr>
            <a:lvl9pPr marL="3864489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4318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413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350940" y="420986"/>
            <a:ext cx="1660565" cy="896962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69017" y="420986"/>
            <a:ext cx="4858690" cy="896962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083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53750" y="3266113"/>
            <a:ext cx="6273245" cy="225335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7043" y="5957041"/>
            <a:ext cx="5166202" cy="26865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2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5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4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773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7886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3220" y="6755215"/>
            <a:ext cx="6273245" cy="208788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3220" y="4455619"/>
            <a:ext cx="6273245" cy="2299591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0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1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1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22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53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83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14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44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826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69014" y="2452902"/>
            <a:ext cx="3259628" cy="69377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51646" y="2452902"/>
            <a:ext cx="3259628" cy="69377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4321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9016" y="2353144"/>
            <a:ext cx="3260909" cy="98067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062" indent="0">
              <a:buNone/>
              <a:defRPr sz="2100" b="1"/>
            </a:lvl2pPr>
            <a:lvl3pPr marL="966122" indent="0">
              <a:buNone/>
              <a:defRPr sz="1900" b="1"/>
            </a:lvl3pPr>
            <a:lvl4pPr marL="1449184" indent="0">
              <a:buNone/>
              <a:defRPr sz="1700" b="1"/>
            </a:lvl4pPr>
            <a:lvl5pPr marL="1932245" indent="0">
              <a:buNone/>
              <a:defRPr sz="1700" b="1"/>
            </a:lvl5pPr>
            <a:lvl6pPr marL="2415306" indent="0">
              <a:buNone/>
              <a:defRPr sz="1700" b="1"/>
            </a:lvl6pPr>
            <a:lvl7pPr marL="2898367" indent="0">
              <a:buNone/>
              <a:defRPr sz="1700" b="1"/>
            </a:lvl7pPr>
            <a:lvl8pPr marL="3381429" indent="0">
              <a:buNone/>
              <a:defRPr sz="1700" b="1"/>
            </a:lvl8pPr>
            <a:lvl9pPr marL="3864489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9016" y="3333801"/>
            <a:ext cx="3260909" cy="605681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749087" y="2353144"/>
            <a:ext cx="3262190" cy="98067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062" indent="0">
              <a:buNone/>
              <a:defRPr sz="2100" b="1"/>
            </a:lvl2pPr>
            <a:lvl3pPr marL="966122" indent="0">
              <a:buNone/>
              <a:defRPr sz="1900" b="1"/>
            </a:lvl3pPr>
            <a:lvl4pPr marL="1449184" indent="0">
              <a:buNone/>
              <a:defRPr sz="1700" b="1"/>
            </a:lvl4pPr>
            <a:lvl5pPr marL="1932245" indent="0">
              <a:buNone/>
              <a:defRPr sz="1700" b="1"/>
            </a:lvl5pPr>
            <a:lvl6pPr marL="2415306" indent="0">
              <a:buNone/>
              <a:defRPr sz="1700" b="1"/>
            </a:lvl6pPr>
            <a:lvl7pPr marL="2898367" indent="0">
              <a:buNone/>
              <a:defRPr sz="1700" b="1"/>
            </a:lvl7pPr>
            <a:lvl8pPr marL="3381429" indent="0">
              <a:buNone/>
              <a:defRPr sz="1700" b="1"/>
            </a:lvl8pPr>
            <a:lvl9pPr marL="3864489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749087" y="3333801"/>
            <a:ext cx="3262190" cy="605681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78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9035" y="421446"/>
            <a:ext cx="6642259" cy="1752071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9014" y="2353129"/>
            <a:ext cx="3260909" cy="9806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9014" y="3333802"/>
            <a:ext cx="3260909" cy="6056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749084" y="2353129"/>
            <a:ext cx="3262190" cy="9806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749084" y="3333802"/>
            <a:ext cx="3262190" cy="6056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9FC1-1D82-45EE-9E7E-25818064D2C1}" type="datetimeFigureOut">
              <a:rPr lang="fr-FR" smtClean="0"/>
              <a:t>15/07/2016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0D19-73E2-43EC-AFB0-63165664B1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2086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0945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3109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9018" y="418551"/>
            <a:ext cx="2428064" cy="178127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5501" y="418551"/>
            <a:ext cx="4125787" cy="8972064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69018" y="2199823"/>
            <a:ext cx="2428064" cy="7190792"/>
          </a:xfrm>
        </p:spPr>
        <p:txBody>
          <a:bodyPr/>
          <a:lstStyle>
            <a:lvl1pPr marL="0" indent="0">
              <a:buNone/>
              <a:defRPr sz="1500"/>
            </a:lvl1pPr>
            <a:lvl2pPr marL="483062" indent="0">
              <a:buNone/>
              <a:defRPr sz="1300"/>
            </a:lvl2pPr>
            <a:lvl3pPr marL="966122" indent="0">
              <a:buNone/>
              <a:defRPr sz="1100"/>
            </a:lvl3pPr>
            <a:lvl4pPr marL="1449184" indent="0">
              <a:buNone/>
              <a:defRPr sz="1000"/>
            </a:lvl4pPr>
            <a:lvl5pPr marL="1932245" indent="0">
              <a:buNone/>
              <a:defRPr sz="1000"/>
            </a:lvl5pPr>
            <a:lvl6pPr marL="2415306" indent="0">
              <a:buNone/>
              <a:defRPr sz="1000"/>
            </a:lvl6pPr>
            <a:lvl7pPr marL="2898367" indent="0">
              <a:buNone/>
              <a:defRPr sz="1000"/>
            </a:lvl7pPr>
            <a:lvl8pPr marL="3381429" indent="0">
              <a:buNone/>
              <a:defRPr sz="1000"/>
            </a:lvl8pPr>
            <a:lvl9pPr marL="3864489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5290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6588" y="7358699"/>
            <a:ext cx="4428173" cy="86873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46588" y="939327"/>
            <a:ext cx="4428173" cy="6307455"/>
          </a:xfrm>
        </p:spPr>
        <p:txBody>
          <a:bodyPr/>
          <a:lstStyle>
            <a:lvl1pPr marL="0" indent="0">
              <a:buNone/>
              <a:defRPr sz="3400"/>
            </a:lvl1pPr>
            <a:lvl2pPr marL="483062" indent="0">
              <a:buNone/>
              <a:defRPr sz="3000"/>
            </a:lvl2pPr>
            <a:lvl3pPr marL="966122" indent="0">
              <a:buNone/>
              <a:defRPr sz="2500"/>
            </a:lvl3pPr>
            <a:lvl4pPr marL="1449184" indent="0">
              <a:buNone/>
              <a:defRPr sz="2100"/>
            </a:lvl4pPr>
            <a:lvl5pPr marL="1932245" indent="0">
              <a:buNone/>
              <a:defRPr sz="2100"/>
            </a:lvl5pPr>
            <a:lvl6pPr marL="2415306" indent="0">
              <a:buNone/>
              <a:defRPr sz="2100"/>
            </a:lvl6pPr>
            <a:lvl7pPr marL="2898367" indent="0">
              <a:buNone/>
              <a:defRPr sz="2100"/>
            </a:lvl7pPr>
            <a:lvl8pPr marL="3381429" indent="0">
              <a:buNone/>
              <a:defRPr sz="2100"/>
            </a:lvl8pPr>
            <a:lvl9pPr marL="3864489" indent="0">
              <a:buNone/>
              <a:defRPr sz="21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46588" y="8227879"/>
            <a:ext cx="4428173" cy="1233749"/>
          </a:xfrm>
        </p:spPr>
        <p:txBody>
          <a:bodyPr/>
          <a:lstStyle>
            <a:lvl1pPr marL="0" indent="0">
              <a:buNone/>
              <a:defRPr sz="1500"/>
            </a:lvl1pPr>
            <a:lvl2pPr marL="483062" indent="0">
              <a:buNone/>
              <a:defRPr sz="1300"/>
            </a:lvl2pPr>
            <a:lvl3pPr marL="966122" indent="0">
              <a:buNone/>
              <a:defRPr sz="1100"/>
            </a:lvl3pPr>
            <a:lvl4pPr marL="1449184" indent="0">
              <a:buNone/>
              <a:defRPr sz="1000"/>
            </a:lvl4pPr>
            <a:lvl5pPr marL="1932245" indent="0">
              <a:buNone/>
              <a:defRPr sz="1000"/>
            </a:lvl5pPr>
            <a:lvl6pPr marL="2415306" indent="0">
              <a:buNone/>
              <a:defRPr sz="1000"/>
            </a:lvl6pPr>
            <a:lvl7pPr marL="2898367" indent="0">
              <a:buNone/>
              <a:defRPr sz="1000"/>
            </a:lvl7pPr>
            <a:lvl8pPr marL="3381429" indent="0">
              <a:buNone/>
              <a:defRPr sz="1000"/>
            </a:lvl8pPr>
            <a:lvl9pPr marL="3864489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0067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457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350935" y="420986"/>
            <a:ext cx="1660565" cy="896962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69017" y="420986"/>
            <a:ext cx="4858690" cy="896962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776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53745" y="3266103"/>
            <a:ext cx="6273245" cy="225335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7043" y="5957041"/>
            <a:ext cx="5166202" cy="26865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2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5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4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231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5806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3215" y="6755215"/>
            <a:ext cx="6273245" cy="208788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3215" y="4455619"/>
            <a:ext cx="6273245" cy="2299591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0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1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1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22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53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83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14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44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383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69014" y="2452902"/>
            <a:ext cx="3259628" cy="69377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51646" y="2452902"/>
            <a:ext cx="3259628" cy="69377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12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9FC1-1D82-45EE-9E7E-25818064D2C1}" type="datetimeFigureOut">
              <a:rPr lang="fr-FR" smtClean="0"/>
              <a:t>15/07/2016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0D19-73E2-43EC-AFB0-63165664B1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5190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9016" y="2353144"/>
            <a:ext cx="3260909" cy="98067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062" indent="0">
              <a:buNone/>
              <a:defRPr sz="2100" b="1"/>
            </a:lvl2pPr>
            <a:lvl3pPr marL="966122" indent="0">
              <a:buNone/>
              <a:defRPr sz="1900" b="1"/>
            </a:lvl3pPr>
            <a:lvl4pPr marL="1449184" indent="0">
              <a:buNone/>
              <a:defRPr sz="1700" b="1"/>
            </a:lvl4pPr>
            <a:lvl5pPr marL="1932245" indent="0">
              <a:buNone/>
              <a:defRPr sz="1700" b="1"/>
            </a:lvl5pPr>
            <a:lvl6pPr marL="2415306" indent="0">
              <a:buNone/>
              <a:defRPr sz="1700" b="1"/>
            </a:lvl6pPr>
            <a:lvl7pPr marL="2898367" indent="0">
              <a:buNone/>
              <a:defRPr sz="1700" b="1"/>
            </a:lvl7pPr>
            <a:lvl8pPr marL="3381429" indent="0">
              <a:buNone/>
              <a:defRPr sz="1700" b="1"/>
            </a:lvl8pPr>
            <a:lvl9pPr marL="3864489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9016" y="3333801"/>
            <a:ext cx="3260909" cy="605681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749087" y="2353144"/>
            <a:ext cx="3262190" cy="98067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062" indent="0">
              <a:buNone/>
              <a:defRPr sz="2100" b="1"/>
            </a:lvl2pPr>
            <a:lvl3pPr marL="966122" indent="0">
              <a:buNone/>
              <a:defRPr sz="1900" b="1"/>
            </a:lvl3pPr>
            <a:lvl4pPr marL="1449184" indent="0">
              <a:buNone/>
              <a:defRPr sz="1700" b="1"/>
            </a:lvl4pPr>
            <a:lvl5pPr marL="1932245" indent="0">
              <a:buNone/>
              <a:defRPr sz="1700" b="1"/>
            </a:lvl5pPr>
            <a:lvl6pPr marL="2415306" indent="0">
              <a:buNone/>
              <a:defRPr sz="1700" b="1"/>
            </a:lvl6pPr>
            <a:lvl7pPr marL="2898367" indent="0">
              <a:buNone/>
              <a:defRPr sz="1700" b="1"/>
            </a:lvl7pPr>
            <a:lvl8pPr marL="3381429" indent="0">
              <a:buNone/>
              <a:defRPr sz="1700" b="1"/>
            </a:lvl8pPr>
            <a:lvl9pPr marL="3864489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749087" y="3333801"/>
            <a:ext cx="3262190" cy="605681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9171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0216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204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9018" y="418551"/>
            <a:ext cx="2428064" cy="178127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5501" y="418551"/>
            <a:ext cx="4125787" cy="8972064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69018" y="2199823"/>
            <a:ext cx="2428064" cy="7190792"/>
          </a:xfrm>
        </p:spPr>
        <p:txBody>
          <a:bodyPr/>
          <a:lstStyle>
            <a:lvl1pPr marL="0" indent="0">
              <a:buNone/>
              <a:defRPr sz="1500"/>
            </a:lvl1pPr>
            <a:lvl2pPr marL="483062" indent="0">
              <a:buNone/>
              <a:defRPr sz="1300"/>
            </a:lvl2pPr>
            <a:lvl3pPr marL="966122" indent="0">
              <a:buNone/>
              <a:defRPr sz="1100"/>
            </a:lvl3pPr>
            <a:lvl4pPr marL="1449184" indent="0">
              <a:buNone/>
              <a:defRPr sz="1000"/>
            </a:lvl4pPr>
            <a:lvl5pPr marL="1932245" indent="0">
              <a:buNone/>
              <a:defRPr sz="1000"/>
            </a:lvl5pPr>
            <a:lvl6pPr marL="2415306" indent="0">
              <a:buNone/>
              <a:defRPr sz="1000"/>
            </a:lvl6pPr>
            <a:lvl7pPr marL="2898367" indent="0">
              <a:buNone/>
              <a:defRPr sz="1000"/>
            </a:lvl7pPr>
            <a:lvl8pPr marL="3381429" indent="0">
              <a:buNone/>
              <a:defRPr sz="1000"/>
            </a:lvl8pPr>
            <a:lvl9pPr marL="3864489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7964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6588" y="7358699"/>
            <a:ext cx="4428173" cy="86873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46588" y="939327"/>
            <a:ext cx="4428173" cy="6307455"/>
          </a:xfrm>
        </p:spPr>
        <p:txBody>
          <a:bodyPr/>
          <a:lstStyle>
            <a:lvl1pPr marL="0" indent="0">
              <a:buNone/>
              <a:defRPr sz="3400"/>
            </a:lvl1pPr>
            <a:lvl2pPr marL="483062" indent="0">
              <a:buNone/>
              <a:defRPr sz="3000"/>
            </a:lvl2pPr>
            <a:lvl3pPr marL="966122" indent="0">
              <a:buNone/>
              <a:defRPr sz="2500"/>
            </a:lvl3pPr>
            <a:lvl4pPr marL="1449184" indent="0">
              <a:buNone/>
              <a:defRPr sz="2100"/>
            </a:lvl4pPr>
            <a:lvl5pPr marL="1932245" indent="0">
              <a:buNone/>
              <a:defRPr sz="2100"/>
            </a:lvl5pPr>
            <a:lvl6pPr marL="2415306" indent="0">
              <a:buNone/>
              <a:defRPr sz="2100"/>
            </a:lvl6pPr>
            <a:lvl7pPr marL="2898367" indent="0">
              <a:buNone/>
              <a:defRPr sz="2100"/>
            </a:lvl7pPr>
            <a:lvl8pPr marL="3381429" indent="0">
              <a:buNone/>
              <a:defRPr sz="2100"/>
            </a:lvl8pPr>
            <a:lvl9pPr marL="3864489" indent="0">
              <a:buNone/>
              <a:defRPr sz="21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46588" y="8227869"/>
            <a:ext cx="4428173" cy="1233749"/>
          </a:xfrm>
        </p:spPr>
        <p:txBody>
          <a:bodyPr/>
          <a:lstStyle>
            <a:lvl1pPr marL="0" indent="0">
              <a:buNone/>
              <a:defRPr sz="1500"/>
            </a:lvl1pPr>
            <a:lvl2pPr marL="483062" indent="0">
              <a:buNone/>
              <a:defRPr sz="1300"/>
            </a:lvl2pPr>
            <a:lvl3pPr marL="966122" indent="0">
              <a:buNone/>
              <a:defRPr sz="1100"/>
            </a:lvl3pPr>
            <a:lvl4pPr marL="1449184" indent="0">
              <a:buNone/>
              <a:defRPr sz="1000"/>
            </a:lvl4pPr>
            <a:lvl5pPr marL="1932245" indent="0">
              <a:buNone/>
              <a:defRPr sz="1000"/>
            </a:lvl5pPr>
            <a:lvl6pPr marL="2415306" indent="0">
              <a:buNone/>
              <a:defRPr sz="1000"/>
            </a:lvl6pPr>
            <a:lvl7pPr marL="2898367" indent="0">
              <a:buNone/>
              <a:defRPr sz="1000"/>
            </a:lvl7pPr>
            <a:lvl8pPr marL="3381429" indent="0">
              <a:buNone/>
              <a:defRPr sz="1000"/>
            </a:lvl8pPr>
            <a:lvl9pPr marL="3864489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3746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436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350930" y="420986"/>
            <a:ext cx="1660565" cy="896962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69017" y="420986"/>
            <a:ext cx="4858690" cy="896962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0604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53739" y="3266091"/>
            <a:ext cx="6273245" cy="225335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7043" y="5957041"/>
            <a:ext cx="5166202" cy="26865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2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5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4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9868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361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3209" y="6755215"/>
            <a:ext cx="6273245" cy="208788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3209" y="4455619"/>
            <a:ext cx="6273245" cy="2299591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0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1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1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22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53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83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14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44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9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9FC1-1D82-45EE-9E7E-25818064D2C1}" type="datetimeFigureOut">
              <a:rPr lang="fr-FR" smtClean="0"/>
              <a:t>15/07/2016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0D19-73E2-43EC-AFB0-63165664B1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6693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69014" y="2452902"/>
            <a:ext cx="3259628" cy="69377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51646" y="2452902"/>
            <a:ext cx="3259628" cy="69377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3138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9016" y="2353144"/>
            <a:ext cx="3260909" cy="98067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062" indent="0">
              <a:buNone/>
              <a:defRPr sz="2100" b="1"/>
            </a:lvl2pPr>
            <a:lvl3pPr marL="966122" indent="0">
              <a:buNone/>
              <a:defRPr sz="1900" b="1"/>
            </a:lvl3pPr>
            <a:lvl4pPr marL="1449184" indent="0">
              <a:buNone/>
              <a:defRPr sz="1700" b="1"/>
            </a:lvl4pPr>
            <a:lvl5pPr marL="1932245" indent="0">
              <a:buNone/>
              <a:defRPr sz="1700" b="1"/>
            </a:lvl5pPr>
            <a:lvl6pPr marL="2415306" indent="0">
              <a:buNone/>
              <a:defRPr sz="1700" b="1"/>
            </a:lvl6pPr>
            <a:lvl7pPr marL="2898367" indent="0">
              <a:buNone/>
              <a:defRPr sz="1700" b="1"/>
            </a:lvl7pPr>
            <a:lvl8pPr marL="3381429" indent="0">
              <a:buNone/>
              <a:defRPr sz="1700" b="1"/>
            </a:lvl8pPr>
            <a:lvl9pPr marL="3864489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9016" y="3333801"/>
            <a:ext cx="3260909" cy="605681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749087" y="2353144"/>
            <a:ext cx="3262190" cy="98067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062" indent="0">
              <a:buNone/>
              <a:defRPr sz="2100" b="1"/>
            </a:lvl2pPr>
            <a:lvl3pPr marL="966122" indent="0">
              <a:buNone/>
              <a:defRPr sz="1900" b="1"/>
            </a:lvl3pPr>
            <a:lvl4pPr marL="1449184" indent="0">
              <a:buNone/>
              <a:defRPr sz="1700" b="1"/>
            </a:lvl4pPr>
            <a:lvl5pPr marL="1932245" indent="0">
              <a:buNone/>
              <a:defRPr sz="1700" b="1"/>
            </a:lvl5pPr>
            <a:lvl6pPr marL="2415306" indent="0">
              <a:buNone/>
              <a:defRPr sz="1700" b="1"/>
            </a:lvl6pPr>
            <a:lvl7pPr marL="2898367" indent="0">
              <a:buNone/>
              <a:defRPr sz="1700" b="1"/>
            </a:lvl7pPr>
            <a:lvl8pPr marL="3381429" indent="0">
              <a:buNone/>
              <a:defRPr sz="1700" b="1"/>
            </a:lvl8pPr>
            <a:lvl9pPr marL="3864489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749087" y="3333801"/>
            <a:ext cx="3262190" cy="605681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1573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9132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826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9018" y="418551"/>
            <a:ext cx="2428064" cy="178127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5501" y="418551"/>
            <a:ext cx="4125787" cy="8972064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69018" y="2199823"/>
            <a:ext cx="2428064" cy="7190792"/>
          </a:xfrm>
        </p:spPr>
        <p:txBody>
          <a:bodyPr/>
          <a:lstStyle>
            <a:lvl1pPr marL="0" indent="0">
              <a:buNone/>
              <a:defRPr sz="1500"/>
            </a:lvl1pPr>
            <a:lvl2pPr marL="483062" indent="0">
              <a:buNone/>
              <a:defRPr sz="1300"/>
            </a:lvl2pPr>
            <a:lvl3pPr marL="966122" indent="0">
              <a:buNone/>
              <a:defRPr sz="1100"/>
            </a:lvl3pPr>
            <a:lvl4pPr marL="1449184" indent="0">
              <a:buNone/>
              <a:defRPr sz="1000"/>
            </a:lvl4pPr>
            <a:lvl5pPr marL="1932245" indent="0">
              <a:buNone/>
              <a:defRPr sz="1000"/>
            </a:lvl5pPr>
            <a:lvl6pPr marL="2415306" indent="0">
              <a:buNone/>
              <a:defRPr sz="1000"/>
            </a:lvl6pPr>
            <a:lvl7pPr marL="2898367" indent="0">
              <a:buNone/>
              <a:defRPr sz="1000"/>
            </a:lvl7pPr>
            <a:lvl8pPr marL="3381429" indent="0">
              <a:buNone/>
              <a:defRPr sz="1000"/>
            </a:lvl8pPr>
            <a:lvl9pPr marL="3864489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241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6588" y="7358699"/>
            <a:ext cx="4428173" cy="86873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46588" y="939327"/>
            <a:ext cx="4428173" cy="6307455"/>
          </a:xfrm>
        </p:spPr>
        <p:txBody>
          <a:bodyPr/>
          <a:lstStyle>
            <a:lvl1pPr marL="0" indent="0">
              <a:buNone/>
              <a:defRPr sz="3400"/>
            </a:lvl1pPr>
            <a:lvl2pPr marL="483062" indent="0">
              <a:buNone/>
              <a:defRPr sz="3000"/>
            </a:lvl2pPr>
            <a:lvl3pPr marL="966122" indent="0">
              <a:buNone/>
              <a:defRPr sz="2500"/>
            </a:lvl3pPr>
            <a:lvl4pPr marL="1449184" indent="0">
              <a:buNone/>
              <a:defRPr sz="2100"/>
            </a:lvl4pPr>
            <a:lvl5pPr marL="1932245" indent="0">
              <a:buNone/>
              <a:defRPr sz="2100"/>
            </a:lvl5pPr>
            <a:lvl6pPr marL="2415306" indent="0">
              <a:buNone/>
              <a:defRPr sz="2100"/>
            </a:lvl6pPr>
            <a:lvl7pPr marL="2898367" indent="0">
              <a:buNone/>
              <a:defRPr sz="2100"/>
            </a:lvl7pPr>
            <a:lvl8pPr marL="3381429" indent="0">
              <a:buNone/>
              <a:defRPr sz="2100"/>
            </a:lvl8pPr>
            <a:lvl9pPr marL="3864489" indent="0">
              <a:buNone/>
              <a:defRPr sz="21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46588" y="8227857"/>
            <a:ext cx="4428173" cy="1233749"/>
          </a:xfrm>
        </p:spPr>
        <p:txBody>
          <a:bodyPr/>
          <a:lstStyle>
            <a:lvl1pPr marL="0" indent="0">
              <a:buNone/>
              <a:defRPr sz="1500"/>
            </a:lvl1pPr>
            <a:lvl2pPr marL="483062" indent="0">
              <a:buNone/>
              <a:defRPr sz="1300"/>
            </a:lvl2pPr>
            <a:lvl3pPr marL="966122" indent="0">
              <a:buNone/>
              <a:defRPr sz="1100"/>
            </a:lvl3pPr>
            <a:lvl4pPr marL="1449184" indent="0">
              <a:buNone/>
              <a:defRPr sz="1000"/>
            </a:lvl4pPr>
            <a:lvl5pPr marL="1932245" indent="0">
              <a:buNone/>
              <a:defRPr sz="1000"/>
            </a:lvl5pPr>
            <a:lvl6pPr marL="2415306" indent="0">
              <a:buNone/>
              <a:defRPr sz="1000"/>
            </a:lvl6pPr>
            <a:lvl7pPr marL="2898367" indent="0">
              <a:buNone/>
              <a:defRPr sz="1000"/>
            </a:lvl7pPr>
            <a:lvl8pPr marL="3381429" indent="0">
              <a:buNone/>
              <a:defRPr sz="1000"/>
            </a:lvl8pPr>
            <a:lvl9pPr marL="3864489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351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218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350924" y="420986"/>
            <a:ext cx="1660565" cy="896962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69017" y="420986"/>
            <a:ext cx="4858690" cy="896962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8940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53723" y="3266061"/>
            <a:ext cx="6273245" cy="225335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7043" y="5957041"/>
            <a:ext cx="5166202" cy="26865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2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5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4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050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65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9015" y="418550"/>
            <a:ext cx="2428064" cy="17812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5488" y="419013"/>
            <a:ext cx="4125786" cy="8972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69015" y="2199828"/>
            <a:ext cx="2428064" cy="71907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9FC1-1D82-45EE-9E7E-25818064D2C1}" type="datetimeFigureOut">
              <a:rPr lang="fr-FR" smtClean="0"/>
              <a:t>15/07/2016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0D19-73E2-43EC-AFB0-63165664B1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2389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3194" y="6755215"/>
            <a:ext cx="6273245" cy="208788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3194" y="4455619"/>
            <a:ext cx="6273245" cy="2299591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0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1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1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22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53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83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14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44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4501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69014" y="2452902"/>
            <a:ext cx="3259628" cy="69377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51646" y="2452902"/>
            <a:ext cx="3259628" cy="69377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5898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9016" y="2353144"/>
            <a:ext cx="3260909" cy="98067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062" indent="0">
              <a:buNone/>
              <a:defRPr sz="2100" b="1"/>
            </a:lvl2pPr>
            <a:lvl3pPr marL="966122" indent="0">
              <a:buNone/>
              <a:defRPr sz="1900" b="1"/>
            </a:lvl3pPr>
            <a:lvl4pPr marL="1449184" indent="0">
              <a:buNone/>
              <a:defRPr sz="1700" b="1"/>
            </a:lvl4pPr>
            <a:lvl5pPr marL="1932245" indent="0">
              <a:buNone/>
              <a:defRPr sz="1700" b="1"/>
            </a:lvl5pPr>
            <a:lvl6pPr marL="2415306" indent="0">
              <a:buNone/>
              <a:defRPr sz="1700" b="1"/>
            </a:lvl6pPr>
            <a:lvl7pPr marL="2898367" indent="0">
              <a:buNone/>
              <a:defRPr sz="1700" b="1"/>
            </a:lvl7pPr>
            <a:lvl8pPr marL="3381429" indent="0">
              <a:buNone/>
              <a:defRPr sz="1700" b="1"/>
            </a:lvl8pPr>
            <a:lvl9pPr marL="3864489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9016" y="3333801"/>
            <a:ext cx="3260909" cy="605681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749087" y="2353144"/>
            <a:ext cx="3262190" cy="98067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062" indent="0">
              <a:buNone/>
              <a:defRPr sz="2100" b="1"/>
            </a:lvl2pPr>
            <a:lvl3pPr marL="966122" indent="0">
              <a:buNone/>
              <a:defRPr sz="1900" b="1"/>
            </a:lvl3pPr>
            <a:lvl4pPr marL="1449184" indent="0">
              <a:buNone/>
              <a:defRPr sz="1700" b="1"/>
            </a:lvl4pPr>
            <a:lvl5pPr marL="1932245" indent="0">
              <a:buNone/>
              <a:defRPr sz="1700" b="1"/>
            </a:lvl5pPr>
            <a:lvl6pPr marL="2415306" indent="0">
              <a:buNone/>
              <a:defRPr sz="1700" b="1"/>
            </a:lvl6pPr>
            <a:lvl7pPr marL="2898367" indent="0">
              <a:buNone/>
              <a:defRPr sz="1700" b="1"/>
            </a:lvl7pPr>
            <a:lvl8pPr marL="3381429" indent="0">
              <a:buNone/>
              <a:defRPr sz="1700" b="1"/>
            </a:lvl8pPr>
            <a:lvl9pPr marL="3864489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749087" y="3333801"/>
            <a:ext cx="3262190" cy="605681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0310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0180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053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9018" y="418551"/>
            <a:ext cx="2428064" cy="178127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5501" y="418551"/>
            <a:ext cx="4125787" cy="8972064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69018" y="2199823"/>
            <a:ext cx="2428064" cy="7190792"/>
          </a:xfrm>
        </p:spPr>
        <p:txBody>
          <a:bodyPr/>
          <a:lstStyle>
            <a:lvl1pPr marL="0" indent="0">
              <a:buNone/>
              <a:defRPr sz="1500"/>
            </a:lvl1pPr>
            <a:lvl2pPr marL="483062" indent="0">
              <a:buNone/>
              <a:defRPr sz="1300"/>
            </a:lvl2pPr>
            <a:lvl3pPr marL="966122" indent="0">
              <a:buNone/>
              <a:defRPr sz="1100"/>
            </a:lvl3pPr>
            <a:lvl4pPr marL="1449184" indent="0">
              <a:buNone/>
              <a:defRPr sz="1000"/>
            </a:lvl4pPr>
            <a:lvl5pPr marL="1932245" indent="0">
              <a:buNone/>
              <a:defRPr sz="1000"/>
            </a:lvl5pPr>
            <a:lvl6pPr marL="2415306" indent="0">
              <a:buNone/>
              <a:defRPr sz="1000"/>
            </a:lvl6pPr>
            <a:lvl7pPr marL="2898367" indent="0">
              <a:buNone/>
              <a:defRPr sz="1000"/>
            </a:lvl7pPr>
            <a:lvl8pPr marL="3381429" indent="0">
              <a:buNone/>
              <a:defRPr sz="1000"/>
            </a:lvl8pPr>
            <a:lvl9pPr marL="3864489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8237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6588" y="7358699"/>
            <a:ext cx="4428173" cy="86873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46588" y="939327"/>
            <a:ext cx="4428173" cy="6307455"/>
          </a:xfrm>
        </p:spPr>
        <p:txBody>
          <a:bodyPr/>
          <a:lstStyle>
            <a:lvl1pPr marL="0" indent="0">
              <a:buNone/>
              <a:defRPr sz="3400"/>
            </a:lvl1pPr>
            <a:lvl2pPr marL="483062" indent="0">
              <a:buNone/>
              <a:defRPr sz="3000"/>
            </a:lvl2pPr>
            <a:lvl3pPr marL="966122" indent="0">
              <a:buNone/>
              <a:defRPr sz="2500"/>
            </a:lvl3pPr>
            <a:lvl4pPr marL="1449184" indent="0">
              <a:buNone/>
              <a:defRPr sz="2100"/>
            </a:lvl4pPr>
            <a:lvl5pPr marL="1932245" indent="0">
              <a:buNone/>
              <a:defRPr sz="2100"/>
            </a:lvl5pPr>
            <a:lvl6pPr marL="2415306" indent="0">
              <a:buNone/>
              <a:defRPr sz="2100"/>
            </a:lvl6pPr>
            <a:lvl7pPr marL="2898367" indent="0">
              <a:buNone/>
              <a:defRPr sz="2100"/>
            </a:lvl7pPr>
            <a:lvl8pPr marL="3381429" indent="0">
              <a:buNone/>
              <a:defRPr sz="2100"/>
            </a:lvl8pPr>
            <a:lvl9pPr marL="3864489" indent="0">
              <a:buNone/>
              <a:defRPr sz="21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46588" y="8227827"/>
            <a:ext cx="4428173" cy="1233749"/>
          </a:xfrm>
        </p:spPr>
        <p:txBody>
          <a:bodyPr/>
          <a:lstStyle>
            <a:lvl1pPr marL="0" indent="0">
              <a:buNone/>
              <a:defRPr sz="1500"/>
            </a:lvl1pPr>
            <a:lvl2pPr marL="483062" indent="0">
              <a:buNone/>
              <a:defRPr sz="1300"/>
            </a:lvl2pPr>
            <a:lvl3pPr marL="966122" indent="0">
              <a:buNone/>
              <a:defRPr sz="1100"/>
            </a:lvl3pPr>
            <a:lvl4pPr marL="1449184" indent="0">
              <a:buNone/>
              <a:defRPr sz="1000"/>
            </a:lvl4pPr>
            <a:lvl5pPr marL="1932245" indent="0">
              <a:buNone/>
              <a:defRPr sz="1000"/>
            </a:lvl5pPr>
            <a:lvl6pPr marL="2415306" indent="0">
              <a:buNone/>
              <a:defRPr sz="1000"/>
            </a:lvl6pPr>
            <a:lvl7pPr marL="2898367" indent="0">
              <a:buNone/>
              <a:defRPr sz="1000"/>
            </a:lvl7pPr>
            <a:lvl8pPr marL="3381429" indent="0">
              <a:buNone/>
              <a:defRPr sz="1000"/>
            </a:lvl8pPr>
            <a:lvl9pPr marL="3864489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1441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9399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350909" y="420986"/>
            <a:ext cx="1660565" cy="896962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69017" y="420986"/>
            <a:ext cx="4858690" cy="896962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2022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53714" y="3266043"/>
            <a:ext cx="6273245" cy="225335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7043" y="5957041"/>
            <a:ext cx="5166202" cy="26865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2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5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4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7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6588" y="7358697"/>
            <a:ext cx="4428173" cy="86873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46588" y="939327"/>
            <a:ext cx="4428173" cy="63074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46588" y="8227895"/>
            <a:ext cx="4428173" cy="12337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9FC1-1D82-45EE-9E7E-25818064D2C1}" type="datetimeFigureOut">
              <a:rPr lang="fr-FR" smtClean="0"/>
              <a:t>15/07/2016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0D19-73E2-43EC-AFB0-63165664B1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81760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4462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3184" y="6755215"/>
            <a:ext cx="6273245" cy="208788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3184" y="4455619"/>
            <a:ext cx="6273245" cy="2299591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0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1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1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22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53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83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14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44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535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69014" y="2452902"/>
            <a:ext cx="3259628" cy="69377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51646" y="2452902"/>
            <a:ext cx="3259628" cy="69377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2981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9016" y="2353144"/>
            <a:ext cx="3260909" cy="98067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062" indent="0">
              <a:buNone/>
              <a:defRPr sz="2100" b="1"/>
            </a:lvl2pPr>
            <a:lvl3pPr marL="966122" indent="0">
              <a:buNone/>
              <a:defRPr sz="1900" b="1"/>
            </a:lvl3pPr>
            <a:lvl4pPr marL="1449184" indent="0">
              <a:buNone/>
              <a:defRPr sz="1700" b="1"/>
            </a:lvl4pPr>
            <a:lvl5pPr marL="1932245" indent="0">
              <a:buNone/>
              <a:defRPr sz="1700" b="1"/>
            </a:lvl5pPr>
            <a:lvl6pPr marL="2415306" indent="0">
              <a:buNone/>
              <a:defRPr sz="1700" b="1"/>
            </a:lvl6pPr>
            <a:lvl7pPr marL="2898367" indent="0">
              <a:buNone/>
              <a:defRPr sz="1700" b="1"/>
            </a:lvl7pPr>
            <a:lvl8pPr marL="3381429" indent="0">
              <a:buNone/>
              <a:defRPr sz="1700" b="1"/>
            </a:lvl8pPr>
            <a:lvl9pPr marL="3864489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9016" y="3333801"/>
            <a:ext cx="3260909" cy="605681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749087" y="2353144"/>
            <a:ext cx="3262190" cy="98067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062" indent="0">
              <a:buNone/>
              <a:defRPr sz="2100" b="1"/>
            </a:lvl2pPr>
            <a:lvl3pPr marL="966122" indent="0">
              <a:buNone/>
              <a:defRPr sz="1900" b="1"/>
            </a:lvl3pPr>
            <a:lvl4pPr marL="1449184" indent="0">
              <a:buNone/>
              <a:defRPr sz="1700" b="1"/>
            </a:lvl4pPr>
            <a:lvl5pPr marL="1932245" indent="0">
              <a:buNone/>
              <a:defRPr sz="1700" b="1"/>
            </a:lvl5pPr>
            <a:lvl6pPr marL="2415306" indent="0">
              <a:buNone/>
              <a:defRPr sz="1700" b="1"/>
            </a:lvl6pPr>
            <a:lvl7pPr marL="2898367" indent="0">
              <a:buNone/>
              <a:defRPr sz="1700" b="1"/>
            </a:lvl7pPr>
            <a:lvl8pPr marL="3381429" indent="0">
              <a:buNone/>
              <a:defRPr sz="1700" b="1"/>
            </a:lvl8pPr>
            <a:lvl9pPr marL="3864489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749087" y="3333801"/>
            <a:ext cx="3262190" cy="605681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0071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339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013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9018" y="418551"/>
            <a:ext cx="2428064" cy="178127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5501" y="418551"/>
            <a:ext cx="4125787" cy="8972064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69018" y="2199823"/>
            <a:ext cx="2428064" cy="7190792"/>
          </a:xfrm>
        </p:spPr>
        <p:txBody>
          <a:bodyPr/>
          <a:lstStyle>
            <a:lvl1pPr marL="0" indent="0">
              <a:buNone/>
              <a:defRPr sz="1500"/>
            </a:lvl1pPr>
            <a:lvl2pPr marL="483062" indent="0">
              <a:buNone/>
              <a:defRPr sz="1300"/>
            </a:lvl2pPr>
            <a:lvl3pPr marL="966122" indent="0">
              <a:buNone/>
              <a:defRPr sz="1100"/>
            </a:lvl3pPr>
            <a:lvl4pPr marL="1449184" indent="0">
              <a:buNone/>
              <a:defRPr sz="1000"/>
            </a:lvl4pPr>
            <a:lvl5pPr marL="1932245" indent="0">
              <a:buNone/>
              <a:defRPr sz="1000"/>
            </a:lvl5pPr>
            <a:lvl6pPr marL="2415306" indent="0">
              <a:buNone/>
              <a:defRPr sz="1000"/>
            </a:lvl6pPr>
            <a:lvl7pPr marL="2898367" indent="0">
              <a:buNone/>
              <a:defRPr sz="1000"/>
            </a:lvl7pPr>
            <a:lvl8pPr marL="3381429" indent="0">
              <a:buNone/>
              <a:defRPr sz="1000"/>
            </a:lvl8pPr>
            <a:lvl9pPr marL="3864489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97612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6588" y="7358699"/>
            <a:ext cx="4428173" cy="86873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46588" y="939327"/>
            <a:ext cx="4428173" cy="6307455"/>
          </a:xfrm>
        </p:spPr>
        <p:txBody>
          <a:bodyPr/>
          <a:lstStyle>
            <a:lvl1pPr marL="0" indent="0">
              <a:buNone/>
              <a:defRPr sz="3400"/>
            </a:lvl1pPr>
            <a:lvl2pPr marL="483062" indent="0">
              <a:buNone/>
              <a:defRPr sz="3000"/>
            </a:lvl2pPr>
            <a:lvl3pPr marL="966122" indent="0">
              <a:buNone/>
              <a:defRPr sz="2500"/>
            </a:lvl3pPr>
            <a:lvl4pPr marL="1449184" indent="0">
              <a:buNone/>
              <a:defRPr sz="2100"/>
            </a:lvl4pPr>
            <a:lvl5pPr marL="1932245" indent="0">
              <a:buNone/>
              <a:defRPr sz="2100"/>
            </a:lvl5pPr>
            <a:lvl6pPr marL="2415306" indent="0">
              <a:buNone/>
              <a:defRPr sz="2100"/>
            </a:lvl6pPr>
            <a:lvl7pPr marL="2898367" indent="0">
              <a:buNone/>
              <a:defRPr sz="2100"/>
            </a:lvl7pPr>
            <a:lvl8pPr marL="3381429" indent="0">
              <a:buNone/>
              <a:defRPr sz="2100"/>
            </a:lvl8pPr>
            <a:lvl9pPr marL="3864489" indent="0">
              <a:buNone/>
              <a:defRPr sz="21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46588" y="8227809"/>
            <a:ext cx="4428173" cy="1233749"/>
          </a:xfrm>
        </p:spPr>
        <p:txBody>
          <a:bodyPr/>
          <a:lstStyle>
            <a:lvl1pPr marL="0" indent="0">
              <a:buNone/>
              <a:defRPr sz="1500"/>
            </a:lvl1pPr>
            <a:lvl2pPr marL="483062" indent="0">
              <a:buNone/>
              <a:defRPr sz="1300"/>
            </a:lvl2pPr>
            <a:lvl3pPr marL="966122" indent="0">
              <a:buNone/>
              <a:defRPr sz="1100"/>
            </a:lvl3pPr>
            <a:lvl4pPr marL="1449184" indent="0">
              <a:buNone/>
              <a:defRPr sz="1000"/>
            </a:lvl4pPr>
            <a:lvl5pPr marL="1932245" indent="0">
              <a:buNone/>
              <a:defRPr sz="1000"/>
            </a:lvl5pPr>
            <a:lvl6pPr marL="2415306" indent="0">
              <a:buNone/>
              <a:defRPr sz="1000"/>
            </a:lvl6pPr>
            <a:lvl7pPr marL="2898367" indent="0">
              <a:buNone/>
              <a:defRPr sz="1000"/>
            </a:lvl7pPr>
            <a:lvl8pPr marL="3381429" indent="0">
              <a:buNone/>
              <a:defRPr sz="1000"/>
            </a:lvl8pPr>
            <a:lvl9pPr marL="3864489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1938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5561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350900" y="420986"/>
            <a:ext cx="1660565" cy="896962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69017" y="420986"/>
            <a:ext cx="4858690" cy="896962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9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69035" y="421446"/>
            <a:ext cx="6642259" cy="1752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9035" y="2452903"/>
            <a:ext cx="6642259" cy="6937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69035" y="9743923"/>
            <a:ext cx="1722067" cy="5596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99FC1-1D82-45EE-9E7E-25818064D2C1}" type="datetimeFigureOut">
              <a:rPr lang="fr-FR" smtClean="0"/>
              <a:t>15/07/2016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21835" y="9743923"/>
            <a:ext cx="2337091" cy="5596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289227" y="9743923"/>
            <a:ext cx="1722067" cy="5596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00D19-73E2-43EC-AFB0-63165664B1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939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69035" y="421337"/>
            <a:ext cx="6642259" cy="1752071"/>
          </a:xfrm>
          <a:prstGeom prst="rect">
            <a:avLst/>
          </a:prstGeom>
        </p:spPr>
        <p:txBody>
          <a:bodyPr vert="horz" lIns="96612" tIns="48307" rIns="96612" bIns="48307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9035" y="2452902"/>
            <a:ext cx="6642259" cy="6937714"/>
          </a:xfrm>
          <a:prstGeom prst="rect">
            <a:avLst/>
          </a:prstGeom>
        </p:spPr>
        <p:txBody>
          <a:bodyPr vert="horz" lIns="96612" tIns="48307" rIns="96612" bIns="48307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69035" y="9743462"/>
            <a:ext cx="1722067" cy="559688"/>
          </a:xfrm>
          <a:prstGeom prst="rect">
            <a:avLst/>
          </a:prstGeom>
        </p:spPr>
        <p:txBody>
          <a:bodyPr vert="horz" lIns="96612" tIns="48307" rIns="96612" bIns="4830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122"/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66122"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21781" y="9743462"/>
            <a:ext cx="2337091" cy="559688"/>
          </a:xfrm>
          <a:prstGeom prst="rect">
            <a:avLst/>
          </a:prstGeom>
        </p:spPr>
        <p:txBody>
          <a:bodyPr vert="horz" lIns="96612" tIns="48307" rIns="96612" bIns="4830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122"/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289227" y="9743462"/>
            <a:ext cx="1722067" cy="559688"/>
          </a:xfrm>
          <a:prstGeom prst="rect">
            <a:avLst/>
          </a:prstGeom>
        </p:spPr>
        <p:txBody>
          <a:bodyPr vert="horz" lIns="96612" tIns="48307" rIns="96612" bIns="4830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122"/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 defTabSz="966122"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0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66122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295" indent="-362295" algn="l" defTabSz="96612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4975" indent="-301913" algn="l" defTabSz="966122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7654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0714" indent="-241531" algn="l" defTabSz="96612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776" indent="-241531" algn="l" defTabSz="966122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6837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9898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2959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6021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062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122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184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2245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5306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8367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1429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4489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69035" y="421315"/>
            <a:ext cx="6642259" cy="1752071"/>
          </a:xfrm>
          <a:prstGeom prst="rect">
            <a:avLst/>
          </a:prstGeom>
        </p:spPr>
        <p:txBody>
          <a:bodyPr vert="horz" lIns="96612" tIns="48307" rIns="96612" bIns="48307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9035" y="2452902"/>
            <a:ext cx="6642259" cy="6937714"/>
          </a:xfrm>
          <a:prstGeom prst="rect">
            <a:avLst/>
          </a:prstGeom>
        </p:spPr>
        <p:txBody>
          <a:bodyPr vert="horz" lIns="96612" tIns="48307" rIns="96612" bIns="48307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69035" y="9743462"/>
            <a:ext cx="1722067" cy="559688"/>
          </a:xfrm>
          <a:prstGeom prst="rect">
            <a:avLst/>
          </a:prstGeom>
        </p:spPr>
        <p:txBody>
          <a:bodyPr vert="horz" lIns="96612" tIns="48307" rIns="96612" bIns="4830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122"/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66122"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21770" y="9743462"/>
            <a:ext cx="2337091" cy="559688"/>
          </a:xfrm>
          <a:prstGeom prst="rect">
            <a:avLst/>
          </a:prstGeom>
        </p:spPr>
        <p:txBody>
          <a:bodyPr vert="horz" lIns="96612" tIns="48307" rIns="96612" bIns="4830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122"/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289227" y="9743462"/>
            <a:ext cx="1722067" cy="559688"/>
          </a:xfrm>
          <a:prstGeom prst="rect">
            <a:avLst/>
          </a:prstGeom>
        </p:spPr>
        <p:txBody>
          <a:bodyPr vert="horz" lIns="96612" tIns="48307" rIns="96612" bIns="4830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122"/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 defTabSz="966122"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41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66122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295" indent="-362295" algn="l" defTabSz="96612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4975" indent="-301913" algn="l" defTabSz="966122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7654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0714" indent="-241531" algn="l" defTabSz="96612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776" indent="-241531" algn="l" defTabSz="966122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6837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9898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2959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6021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062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122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184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2245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5306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8367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1429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4489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69035" y="421265"/>
            <a:ext cx="6642259" cy="1752071"/>
          </a:xfrm>
          <a:prstGeom prst="rect">
            <a:avLst/>
          </a:prstGeom>
        </p:spPr>
        <p:txBody>
          <a:bodyPr vert="horz" lIns="96612" tIns="48307" rIns="96612" bIns="48307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9035" y="2452902"/>
            <a:ext cx="6642259" cy="6937714"/>
          </a:xfrm>
          <a:prstGeom prst="rect">
            <a:avLst/>
          </a:prstGeom>
        </p:spPr>
        <p:txBody>
          <a:bodyPr vert="horz" lIns="96612" tIns="48307" rIns="96612" bIns="48307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69035" y="9743462"/>
            <a:ext cx="1722067" cy="559688"/>
          </a:xfrm>
          <a:prstGeom prst="rect">
            <a:avLst/>
          </a:prstGeom>
        </p:spPr>
        <p:txBody>
          <a:bodyPr vert="horz" lIns="96612" tIns="48307" rIns="96612" bIns="4830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122"/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66122"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21744" y="9743462"/>
            <a:ext cx="2337091" cy="559688"/>
          </a:xfrm>
          <a:prstGeom prst="rect">
            <a:avLst/>
          </a:prstGeom>
        </p:spPr>
        <p:txBody>
          <a:bodyPr vert="horz" lIns="96612" tIns="48307" rIns="96612" bIns="4830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122"/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289227" y="9743462"/>
            <a:ext cx="1722067" cy="559688"/>
          </a:xfrm>
          <a:prstGeom prst="rect">
            <a:avLst/>
          </a:prstGeom>
        </p:spPr>
        <p:txBody>
          <a:bodyPr vert="horz" lIns="96612" tIns="48307" rIns="96612" bIns="4830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122"/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 defTabSz="966122"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66122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295" indent="-362295" algn="l" defTabSz="96612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4975" indent="-301913" algn="l" defTabSz="966122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7654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0714" indent="-241531" algn="l" defTabSz="96612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776" indent="-241531" algn="l" defTabSz="966122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6837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9898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2959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6021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062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122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184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2245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5306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8367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1429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4489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69035" y="421207"/>
            <a:ext cx="6642259" cy="1752071"/>
          </a:xfrm>
          <a:prstGeom prst="rect">
            <a:avLst/>
          </a:prstGeom>
        </p:spPr>
        <p:txBody>
          <a:bodyPr vert="horz" lIns="96612" tIns="48307" rIns="96612" bIns="48307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9035" y="2452902"/>
            <a:ext cx="6642259" cy="6937714"/>
          </a:xfrm>
          <a:prstGeom prst="rect">
            <a:avLst/>
          </a:prstGeom>
        </p:spPr>
        <p:txBody>
          <a:bodyPr vert="horz" lIns="96612" tIns="48307" rIns="96612" bIns="48307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69035" y="9743462"/>
            <a:ext cx="1722067" cy="559688"/>
          </a:xfrm>
          <a:prstGeom prst="rect">
            <a:avLst/>
          </a:prstGeom>
        </p:spPr>
        <p:txBody>
          <a:bodyPr vert="horz" lIns="96612" tIns="48307" rIns="96612" bIns="4830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122"/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66122"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21714" y="9743462"/>
            <a:ext cx="2337091" cy="559688"/>
          </a:xfrm>
          <a:prstGeom prst="rect">
            <a:avLst/>
          </a:prstGeom>
        </p:spPr>
        <p:txBody>
          <a:bodyPr vert="horz" lIns="96612" tIns="48307" rIns="96612" bIns="4830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122"/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289227" y="9743462"/>
            <a:ext cx="1722067" cy="559688"/>
          </a:xfrm>
          <a:prstGeom prst="rect">
            <a:avLst/>
          </a:prstGeom>
        </p:spPr>
        <p:txBody>
          <a:bodyPr vert="horz" lIns="96612" tIns="48307" rIns="96612" bIns="4830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122"/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 defTabSz="966122"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39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66122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295" indent="-362295" algn="l" defTabSz="96612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4975" indent="-301913" algn="l" defTabSz="966122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7654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0714" indent="-241531" algn="l" defTabSz="96612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776" indent="-241531" algn="l" defTabSz="966122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6837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9898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2959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6021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062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122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184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2245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5306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8367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1429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4489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69035" y="421141"/>
            <a:ext cx="6642259" cy="1752071"/>
          </a:xfrm>
          <a:prstGeom prst="rect">
            <a:avLst/>
          </a:prstGeom>
        </p:spPr>
        <p:txBody>
          <a:bodyPr vert="horz" lIns="96612" tIns="48307" rIns="96612" bIns="48307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9035" y="2452902"/>
            <a:ext cx="6642259" cy="6937714"/>
          </a:xfrm>
          <a:prstGeom prst="rect">
            <a:avLst/>
          </a:prstGeom>
        </p:spPr>
        <p:txBody>
          <a:bodyPr vert="horz" lIns="96612" tIns="48307" rIns="96612" bIns="48307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69035" y="9743462"/>
            <a:ext cx="1722067" cy="559688"/>
          </a:xfrm>
          <a:prstGeom prst="rect">
            <a:avLst/>
          </a:prstGeom>
        </p:spPr>
        <p:txBody>
          <a:bodyPr vert="horz" lIns="96612" tIns="48307" rIns="96612" bIns="4830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122"/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66122"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21680" y="9743462"/>
            <a:ext cx="2337091" cy="559688"/>
          </a:xfrm>
          <a:prstGeom prst="rect">
            <a:avLst/>
          </a:prstGeom>
        </p:spPr>
        <p:txBody>
          <a:bodyPr vert="horz" lIns="96612" tIns="48307" rIns="96612" bIns="4830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122"/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289227" y="9743462"/>
            <a:ext cx="1722067" cy="559688"/>
          </a:xfrm>
          <a:prstGeom prst="rect">
            <a:avLst/>
          </a:prstGeom>
        </p:spPr>
        <p:txBody>
          <a:bodyPr vert="horz" lIns="96612" tIns="48307" rIns="96612" bIns="4830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122"/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 defTabSz="966122"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35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66122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295" indent="-362295" algn="l" defTabSz="96612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4975" indent="-301913" algn="l" defTabSz="966122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7654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0714" indent="-241531" algn="l" defTabSz="96612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776" indent="-241531" algn="l" defTabSz="966122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6837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9898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2959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6021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062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122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184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2245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5306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8367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1429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4489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69035" y="421067"/>
            <a:ext cx="6642259" cy="1752071"/>
          </a:xfrm>
          <a:prstGeom prst="rect">
            <a:avLst/>
          </a:prstGeom>
        </p:spPr>
        <p:txBody>
          <a:bodyPr vert="horz" lIns="96612" tIns="48307" rIns="96612" bIns="48307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9035" y="2452902"/>
            <a:ext cx="6642259" cy="6937714"/>
          </a:xfrm>
          <a:prstGeom prst="rect">
            <a:avLst/>
          </a:prstGeom>
        </p:spPr>
        <p:txBody>
          <a:bodyPr vert="horz" lIns="96612" tIns="48307" rIns="96612" bIns="48307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69035" y="9743462"/>
            <a:ext cx="1722067" cy="559688"/>
          </a:xfrm>
          <a:prstGeom prst="rect">
            <a:avLst/>
          </a:prstGeom>
        </p:spPr>
        <p:txBody>
          <a:bodyPr vert="horz" lIns="96612" tIns="48307" rIns="96612" bIns="4830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122"/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66122"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21643" y="9743462"/>
            <a:ext cx="2337091" cy="559688"/>
          </a:xfrm>
          <a:prstGeom prst="rect">
            <a:avLst/>
          </a:prstGeom>
        </p:spPr>
        <p:txBody>
          <a:bodyPr vert="horz" lIns="96612" tIns="48307" rIns="96612" bIns="4830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122"/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289227" y="9743462"/>
            <a:ext cx="1722067" cy="559688"/>
          </a:xfrm>
          <a:prstGeom prst="rect">
            <a:avLst/>
          </a:prstGeom>
        </p:spPr>
        <p:txBody>
          <a:bodyPr vert="horz" lIns="96612" tIns="48307" rIns="96612" bIns="4830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122"/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 defTabSz="966122"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3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66122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295" indent="-362295" algn="l" defTabSz="96612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4975" indent="-301913" algn="l" defTabSz="966122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7654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0714" indent="-241531" algn="l" defTabSz="96612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776" indent="-241531" algn="l" defTabSz="966122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6837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9898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2959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6021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062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122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184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2245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5306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8367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1429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4489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69035" y="421027"/>
            <a:ext cx="6642259" cy="1752071"/>
          </a:xfrm>
          <a:prstGeom prst="rect">
            <a:avLst/>
          </a:prstGeom>
        </p:spPr>
        <p:txBody>
          <a:bodyPr vert="horz" lIns="96612" tIns="48307" rIns="96612" bIns="48307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9035" y="2452902"/>
            <a:ext cx="6642259" cy="6937714"/>
          </a:xfrm>
          <a:prstGeom prst="rect">
            <a:avLst/>
          </a:prstGeom>
        </p:spPr>
        <p:txBody>
          <a:bodyPr vert="horz" lIns="96612" tIns="48307" rIns="96612" bIns="48307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69035" y="9743462"/>
            <a:ext cx="1722067" cy="559688"/>
          </a:xfrm>
          <a:prstGeom prst="rect">
            <a:avLst/>
          </a:prstGeom>
        </p:spPr>
        <p:txBody>
          <a:bodyPr vert="horz" lIns="96612" tIns="48307" rIns="96612" bIns="4830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122"/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66122"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21622" y="9743462"/>
            <a:ext cx="2337091" cy="559688"/>
          </a:xfrm>
          <a:prstGeom prst="rect">
            <a:avLst/>
          </a:prstGeom>
        </p:spPr>
        <p:txBody>
          <a:bodyPr vert="horz" lIns="96612" tIns="48307" rIns="96612" bIns="4830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122"/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289227" y="9743462"/>
            <a:ext cx="1722067" cy="559688"/>
          </a:xfrm>
          <a:prstGeom prst="rect">
            <a:avLst/>
          </a:prstGeom>
        </p:spPr>
        <p:txBody>
          <a:bodyPr vert="horz" lIns="96612" tIns="48307" rIns="96612" bIns="4830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122"/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 defTabSz="966122"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6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66122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295" indent="-362295" algn="l" defTabSz="96612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4975" indent="-301913" algn="l" defTabSz="966122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7654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0714" indent="-241531" algn="l" defTabSz="96612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776" indent="-241531" algn="l" defTabSz="966122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6837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9898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2959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6021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062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122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184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2245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5306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8367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1429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4489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69015" y="420985"/>
            <a:ext cx="6642259" cy="1752071"/>
          </a:xfrm>
          <a:prstGeom prst="rect">
            <a:avLst/>
          </a:prstGeom>
        </p:spPr>
        <p:txBody>
          <a:bodyPr vert="horz" lIns="96612" tIns="48307" rIns="96612" bIns="48307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9015" y="2452902"/>
            <a:ext cx="6642259" cy="6937714"/>
          </a:xfrm>
          <a:prstGeom prst="rect">
            <a:avLst/>
          </a:prstGeom>
        </p:spPr>
        <p:txBody>
          <a:bodyPr vert="horz" lIns="96612" tIns="48307" rIns="96612" bIns="48307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69015" y="9743462"/>
            <a:ext cx="1722067" cy="559688"/>
          </a:xfrm>
          <a:prstGeom prst="rect">
            <a:avLst/>
          </a:prstGeom>
        </p:spPr>
        <p:txBody>
          <a:bodyPr vert="horz" lIns="96612" tIns="48307" rIns="96612" bIns="4830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122"/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66122"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21601" y="9743462"/>
            <a:ext cx="2337091" cy="559688"/>
          </a:xfrm>
          <a:prstGeom prst="rect">
            <a:avLst/>
          </a:prstGeom>
        </p:spPr>
        <p:txBody>
          <a:bodyPr vert="horz" lIns="96612" tIns="48307" rIns="96612" bIns="4830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122"/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289207" y="9743462"/>
            <a:ext cx="1722067" cy="559688"/>
          </a:xfrm>
          <a:prstGeom prst="rect">
            <a:avLst/>
          </a:prstGeom>
        </p:spPr>
        <p:txBody>
          <a:bodyPr vert="horz" lIns="96612" tIns="48307" rIns="96612" bIns="4830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122"/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 defTabSz="966122"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5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66122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295" indent="-362295" algn="l" defTabSz="96612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4975" indent="-301913" algn="l" defTabSz="966122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7654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0714" indent="-241531" algn="l" defTabSz="96612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776" indent="-241531" algn="l" defTabSz="966122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6837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9898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2959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6021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062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122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184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2245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5306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8367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1429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4489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69035" y="421445"/>
            <a:ext cx="6642259" cy="1752071"/>
          </a:xfrm>
          <a:prstGeom prst="rect">
            <a:avLst/>
          </a:prstGeom>
        </p:spPr>
        <p:txBody>
          <a:bodyPr vert="horz" lIns="96616" tIns="48308" rIns="96616" bIns="48308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9035" y="2452902"/>
            <a:ext cx="6642259" cy="6937714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69035" y="9743462"/>
            <a:ext cx="1722067" cy="559688"/>
          </a:xfrm>
          <a:prstGeom prst="rect">
            <a:avLst/>
          </a:prstGeom>
        </p:spPr>
        <p:txBody>
          <a:bodyPr vert="horz" lIns="96616" tIns="48308" rIns="96616" bIns="4830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155"/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66155"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21835" y="9743462"/>
            <a:ext cx="2337091" cy="559688"/>
          </a:xfrm>
          <a:prstGeom prst="rect">
            <a:avLst/>
          </a:prstGeom>
        </p:spPr>
        <p:txBody>
          <a:bodyPr vert="horz" lIns="96616" tIns="48308" rIns="96616" bIns="4830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155"/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289227" y="9743462"/>
            <a:ext cx="1722067" cy="559688"/>
          </a:xfrm>
          <a:prstGeom prst="rect">
            <a:avLst/>
          </a:prstGeom>
        </p:spPr>
        <p:txBody>
          <a:bodyPr vert="horz" lIns="96616" tIns="48308" rIns="96616" bIns="4830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155"/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 defTabSz="966155"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61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66155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308" indent="-362308" algn="l" defTabSz="966155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5001" indent="-301923" algn="l" defTabSz="966155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7694" indent="-241539" algn="l" defTabSz="96615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0771" indent="-241539" algn="l" defTabSz="96615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849" indent="-241539" algn="l" defTabSz="966155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6926" indent="-241539" algn="l" defTabSz="96615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0004" indent="-241539" algn="l" defTabSz="96615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3081" indent="-241539" algn="l" defTabSz="96615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6159" indent="-241539" algn="l" defTabSz="96615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6615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078" algn="l" defTabSz="96615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155" algn="l" defTabSz="96615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233" algn="l" defTabSz="96615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2310" algn="l" defTabSz="96615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5388" algn="l" defTabSz="96615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8465" algn="l" defTabSz="96615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1543" algn="l" defTabSz="96615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4620" algn="l" defTabSz="96615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69035" y="421441"/>
            <a:ext cx="6642259" cy="1752071"/>
          </a:xfrm>
          <a:prstGeom prst="rect">
            <a:avLst/>
          </a:prstGeom>
        </p:spPr>
        <p:txBody>
          <a:bodyPr vert="horz" lIns="96612" tIns="48307" rIns="96612" bIns="48307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9035" y="2452902"/>
            <a:ext cx="6642259" cy="6937714"/>
          </a:xfrm>
          <a:prstGeom prst="rect">
            <a:avLst/>
          </a:prstGeom>
        </p:spPr>
        <p:txBody>
          <a:bodyPr vert="horz" lIns="96612" tIns="48307" rIns="96612" bIns="48307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69035" y="9743462"/>
            <a:ext cx="1722067" cy="559688"/>
          </a:xfrm>
          <a:prstGeom prst="rect">
            <a:avLst/>
          </a:prstGeom>
        </p:spPr>
        <p:txBody>
          <a:bodyPr vert="horz" lIns="96612" tIns="48307" rIns="96612" bIns="4830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122"/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66122"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21834" y="9743462"/>
            <a:ext cx="2337091" cy="559688"/>
          </a:xfrm>
          <a:prstGeom prst="rect">
            <a:avLst/>
          </a:prstGeom>
        </p:spPr>
        <p:txBody>
          <a:bodyPr vert="horz" lIns="96612" tIns="48307" rIns="96612" bIns="4830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122"/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289227" y="9743462"/>
            <a:ext cx="1722067" cy="559688"/>
          </a:xfrm>
          <a:prstGeom prst="rect">
            <a:avLst/>
          </a:prstGeom>
        </p:spPr>
        <p:txBody>
          <a:bodyPr vert="horz" lIns="96612" tIns="48307" rIns="96612" bIns="4830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122"/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 defTabSz="966122"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31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66122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295" indent="-362295" algn="l" defTabSz="96612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4975" indent="-301913" algn="l" defTabSz="966122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7654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0714" indent="-241531" algn="l" defTabSz="96612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776" indent="-241531" algn="l" defTabSz="966122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6837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9898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2959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6021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062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122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184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2245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5306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8367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1429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4489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69035" y="421435"/>
            <a:ext cx="6642259" cy="1752071"/>
          </a:xfrm>
          <a:prstGeom prst="rect">
            <a:avLst/>
          </a:prstGeom>
        </p:spPr>
        <p:txBody>
          <a:bodyPr vert="horz" lIns="96612" tIns="48307" rIns="96612" bIns="48307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9035" y="2452902"/>
            <a:ext cx="6642259" cy="6937714"/>
          </a:xfrm>
          <a:prstGeom prst="rect">
            <a:avLst/>
          </a:prstGeom>
        </p:spPr>
        <p:txBody>
          <a:bodyPr vert="horz" lIns="96612" tIns="48307" rIns="96612" bIns="48307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69035" y="9743462"/>
            <a:ext cx="1722067" cy="559688"/>
          </a:xfrm>
          <a:prstGeom prst="rect">
            <a:avLst/>
          </a:prstGeom>
        </p:spPr>
        <p:txBody>
          <a:bodyPr vert="horz" lIns="96612" tIns="48307" rIns="96612" bIns="4830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122"/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66122"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21831" y="9743462"/>
            <a:ext cx="2337091" cy="559688"/>
          </a:xfrm>
          <a:prstGeom prst="rect">
            <a:avLst/>
          </a:prstGeom>
        </p:spPr>
        <p:txBody>
          <a:bodyPr vert="horz" lIns="96612" tIns="48307" rIns="96612" bIns="4830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122"/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289227" y="9743462"/>
            <a:ext cx="1722067" cy="559688"/>
          </a:xfrm>
          <a:prstGeom prst="rect">
            <a:avLst/>
          </a:prstGeom>
        </p:spPr>
        <p:txBody>
          <a:bodyPr vert="horz" lIns="96612" tIns="48307" rIns="96612" bIns="4830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122"/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 defTabSz="966122"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20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66122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295" indent="-362295" algn="l" defTabSz="96612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4975" indent="-301913" algn="l" defTabSz="966122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7654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0714" indent="-241531" algn="l" defTabSz="96612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776" indent="-241531" algn="l" defTabSz="966122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6837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9898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2959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6021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062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122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184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2245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5306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8367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1429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4489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69035" y="421427"/>
            <a:ext cx="6642259" cy="1752071"/>
          </a:xfrm>
          <a:prstGeom prst="rect">
            <a:avLst/>
          </a:prstGeom>
        </p:spPr>
        <p:txBody>
          <a:bodyPr vert="horz" lIns="96612" tIns="48307" rIns="96612" bIns="48307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9035" y="2452902"/>
            <a:ext cx="6642259" cy="6937714"/>
          </a:xfrm>
          <a:prstGeom prst="rect">
            <a:avLst/>
          </a:prstGeom>
        </p:spPr>
        <p:txBody>
          <a:bodyPr vert="horz" lIns="96612" tIns="48307" rIns="96612" bIns="48307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69035" y="9743462"/>
            <a:ext cx="1722067" cy="559688"/>
          </a:xfrm>
          <a:prstGeom prst="rect">
            <a:avLst/>
          </a:prstGeom>
        </p:spPr>
        <p:txBody>
          <a:bodyPr vert="horz" lIns="96612" tIns="48307" rIns="96612" bIns="4830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122"/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66122"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21827" y="9743462"/>
            <a:ext cx="2337091" cy="559688"/>
          </a:xfrm>
          <a:prstGeom prst="rect">
            <a:avLst/>
          </a:prstGeom>
        </p:spPr>
        <p:txBody>
          <a:bodyPr vert="horz" lIns="96612" tIns="48307" rIns="96612" bIns="4830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122"/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289227" y="9743462"/>
            <a:ext cx="1722067" cy="559688"/>
          </a:xfrm>
          <a:prstGeom prst="rect">
            <a:avLst/>
          </a:prstGeom>
        </p:spPr>
        <p:txBody>
          <a:bodyPr vert="horz" lIns="96612" tIns="48307" rIns="96612" bIns="4830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122"/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 defTabSz="966122"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61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66122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295" indent="-362295" algn="l" defTabSz="96612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4975" indent="-301913" algn="l" defTabSz="966122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7654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0714" indent="-241531" algn="l" defTabSz="96612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776" indent="-241531" algn="l" defTabSz="966122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6837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9898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2959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6021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062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122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184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2245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5306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8367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1429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4489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69035" y="421417"/>
            <a:ext cx="6642259" cy="1752071"/>
          </a:xfrm>
          <a:prstGeom prst="rect">
            <a:avLst/>
          </a:prstGeom>
        </p:spPr>
        <p:txBody>
          <a:bodyPr vert="horz" lIns="96612" tIns="48307" rIns="96612" bIns="48307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9035" y="2452902"/>
            <a:ext cx="6642259" cy="6937714"/>
          </a:xfrm>
          <a:prstGeom prst="rect">
            <a:avLst/>
          </a:prstGeom>
        </p:spPr>
        <p:txBody>
          <a:bodyPr vert="horz" lIns="96612" tIns="48307" rIns="96612" bIns="48307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69035" y="9743462"/>
            <a:ext cx="1722067" cy="559688"/>
          </a:xfrm>
          <a:prstGeom prst="rect">
            <a:avLst/>
          </a:prstGeom>
        </p:spPr>
        <p:txBody>
          <a:bodyPr vert="horz" lIns="96612" tIns="48307" rIns="96612" bIns="4830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122"/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66122"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21822" y="9743462"/>
            <a:ext cx="2337091" cy="559688"/>
          </a:xfrm>
          <a:prstGeom prst="rect">
            <a:avLst/>
          </a:prstGeom>
        </p:spPr>
        <p:txBody>
          <a:bodyPr vert="horz" lIns="96612" tIns="48307" rIns="96612" bIns="4830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122"/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289227" y="9743462"/>
            <a:ext cx="1722067" cy="559688"/>
          </a:xfrm>
          <a:prstGeom prst="rect">
            <a:avLst/>
          </a:prstGeom>
        </p:spPr>
        <p:txBody>
          <a:bodyPr vert="horz" lIns="96612" tIns="48307" rIns="96612" bIns="4830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122"/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 defTabSz="966122"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8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66122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295" indent="-362295" algn="l" defTabSz="96612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4975" indent="-301913" algn="l" defTabSz="966122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7654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0714" indent="-241531" algn="l" defTabSz="96612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776" indent="-241531" algn="l" defTabSz="966122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6837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9898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2959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6021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062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122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184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2245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5306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8367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1429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4489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69035" y="421405"/>
            <a:ext cx="6642259" cy="1752071"/>
          </a:xfrm>
          <a:prstGeom prst="rect">
            <a:avLst/>
          </a:prstGeom>
        </p:spPr>
        <p:txBody>
          <a:bodyPr vert="horz" lIns="96612" tIns="48307" rIns="96612" bIns="48307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9035" y="2452902"/>
            <a:ext cx="6642259" cy="6937714"/>
          </a:xfrm>
          <a:prstGeom prst="rect">
            <a:avLst/>
          </a:prstGeom>
        </p:spPr>
        <p:txBody>
          <a:bodyPr vert="horz" lIns="96612" tIns="48307" rIns="96612" bIns="48307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69035" y="9743462"/>
            <a:ext cx="1722067" cy="559688"/>
          </a:xfrm>
          <a:prstGeom prst="rect">
            <a:avLst/>
          </a:prstGeom>
        </p:spPr>
        <p:txBody>
          <a:bodyPr vert="horz" lIns="96612" tIns="48307" rIns="96612" bIns="4830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122"/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66122"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21816" y="9743462"/>
            <a:ext cx="2337091" cy="559688"/>
          </a:xfrm>
          <a:prstGeom prst="rect">
            <a:avLst/>
          </a:prstGeom>
        </p:spPr>
        <p:txBody>
          <a:bodyPr vert="horz" lIns="96612" tIns="48307" rIns="96612" bIns="4830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122"/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289227" y="9743462"/>
            <a:ext cx="1722067" cy="559688"/>
          </a:xfrm>
          <a:prstGeom prst="rect">
            <a:avLst/>
          </a:prstGeom>
        </p:spPr>
        <p:txBody>
          <a:bodyPr vert="horz" lIns="96612" tIns="48307" rIns="96612" bIns="4830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122"/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 defTabSz="966122"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75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66122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295" indent="-362295" algn="l" defTabSz="96612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4975" indent="-301913" algn="l" defTabSz="966122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7654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0714" indent="-241531" algn="l" defTabSz="96612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776" indent="-241531" algn="l" defTabSz="966122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6837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9898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2959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6021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062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122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184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2245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5306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8367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1429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4489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69035" y="421375"/>
            <a:ext cx="6642259" cy="1752071"/>
          </a:xfrm>
          <a:prstGeom prst="rect">
            <a:avLst/>
          </a:prstGeom>
        </p:spPr>
        <p:txBody>
          <a:bodyPr vert="horz" lIns="96612" tIns="48307" rIns="96612" bIns="48307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9035" y="2452902"/>
            <a:ext cx="6642259" cy="6937714"/>
          </a:xfrm>
          <a:prstGeom prst="rect">
            <a:avLst/>
          </a:prstGeom>
        </p:spPr>
        <p:txBody>
          <a:bodyPr vert="horz" lIns="96612" tIns="48307" rIns="96612" bIns="48307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69035" y="9743462"/>
            <a:ext cx="1722067" cy="559688"/>
          </a:xfrm>
          <a:prstGeom prst="rect">
            <a:avLst/>
          </a:prstGeom>
        </p:spPr>
        <p:txBody>
          <a:bodyPr vert="horz" lIns="96612" tIns="48307" rIns="96612" bIns="4830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122"/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66122"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21800" y="9743462"/>
            <a:ext cx="2337091" cy="559688"/>
          </a:xfrm>
          <a:prstGeom prst="rect">
            <a:avLst/>
          </a:prstGeom>
        </p:spPr>
        <p:txBody>
          <a:bodyPr vert="horz" lIns="96612" tIns="48307" rIns="96612" bIns="4830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122"/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289227" y="9743462"/>
            <a:ext cx="1722067" cy="559688"/>
          </a:xfrm>
          <a:prstGeom prst="rect">
            <a:avLst/>
          </a:prstGeom>
        </p:spPr>
        <p:txBody>
          <a:bodyPr vert="horz" lIns="96612" tIns="48307" rIns="96612" bIns="4830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122"/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 defTabSz="966122"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8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66122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295" indent="-362295" algn="l" defTabSz="96612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4975" indent="-301913" algn="l" defTabSz="966122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7654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0714" indent="-241531" algn="l" defTabSz="96612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776" indent="-241531" algn="l" defTabSz="966122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6837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9898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2959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6021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062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122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184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2245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5306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8367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1429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4489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69035" y="421357"/>
            <a:ext cx="6642259" cy="1752071"/>
          </a:xfrm>
          <a:prstGeom prst="rect">
            <a:avLst/>
          </a:prstGeom>
        </p:spPr>
        <p:txBody>
          <a:bodyPr vert="horz" lIns="96612" tIns="48307" rIns="96612" bIns="48307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9035" y="2452902"/>
            <a:ext cx="6642259" cy="6937714"/>
          </a:xfrm>
          <a:prstGeom prst="rect">
            <a:avLst/>
          </a:prstGeom>
        </p:spPr>
        <p:txBody>
          <a:bodyPr vert="horz" lIns="96612" tIns="48307" rIns="96612" bIns="48307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69035" y="9743462"/>
            <a:ext cx="1722067" cy="559688"/>
          </a:xfrm>
          <a:prstGeom prst="rect">
            <a:avLst/>
          </a:prstGeom>
        </p:spPr>
        <p:txBody>
          <a:bodyPr vert="horz" lIns="96612" tIns="48307" rIns="96612" bIns="4830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122"/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66122"/>
              <a:t>15/07/2016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21791" y="9743462"/>
            <a:ext cx="2337091" cy="559688"/>
          </a:xfrm>
          <a:prstGeom prst="rect">
            <a:avLst/>
          </a:prstGeom>
        </p:spPr>
        <p:txBody>
          <a:bodyPr vert="horz" lIns="96612" tIns="48307" rIns="96612" bIns="4830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122"/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289227" y="9743462"/>
            <a:ext cx="1722067" cy="559688"/>
          </a:xfrm>
          <a:prstGeom prst="rect">
            <a:avLst/>
          </a:prstGeom>
        </p:spPr>
        <p:txBody>
          <a:bodyPr vert="horz" lIns="96612" tIns="48307" rIns="96612" bIns="4830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122"/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 defTabSz="966122"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1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66122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295" indent="-362295" algn="l" defTabSz="96612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4975" indent="-301913" algn="l" defTabSz="966122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7654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0714" indent="-241531" algn="l" defTabSz="96612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776" indent="-241531" algn="l" defTabSz="966122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6837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9898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2959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6021" indent="-241531" algn="l" defTabSz="96612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062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122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184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2245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5306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8367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1429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4489" algn="l" defTabSz="9661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12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5" Type="http://schemas.openxmlformats.org/officeDocument/2006/relationships/image" Target="../media/image11.gif"/><Relationship Id="rId10" Type="http://schemas.openxmlformats.org/officeDocument/2006/relationships/hyperlink" Target="http://www.bing.com/images/search?q=dessin+couleur+agenda+cahier+livres&amp;view=detailv2&amp;&amp;id=DA07BC39D2E26A31462AA1655417E7E7E36AFD3F&amp;selectedIndex=13&amp;ccid=GlpjuZXI&amp;simid=607998131278449448&amp;thid=OIP.M1a5a63b995c8446646cf0e3da3d8c503o0" TargetMode="External"/><Relationship Id="rId4" Type="http://schemas.openxmlformats.org/officeDocument/2006/relationships/image" Target="../media/image4.png"/><Relationship Id="rId9" Type="http://schemas.microsoft.com/office/2007/relationships/hdphoto" Target="../media/hdphoto1.wdp"/><Relationship Id="rId14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3.xml"/><Relationship Id="rId6" Type="http://schemas.openxmlformats.org/officeDocument/2006/relationships/image" Target="../media/image25.jpeg"/><Relationship Id="rId5" Type="http://schemas.microsoft.com/office/2007/relationships/hdphoto" Target="../media/hdphoto10.wdp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microsoft.com/office/2007/relationships/hdphoto" Target="../media/hdphoto11.wdp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30.png"/><Relationship Id="rId5" Type="http://schemas.microsoft.com/office/2007/relationships/hdphoto" Target="../media/hdphoto12.wdp"/><Relationship Id="rId10" Type="http://schemas.microsoft.com/office/2007/relationships/hdphoto" Target="../media/hdphoto14.wdp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8.xml"/><Relationship Id="rId5" Type="http://schemas.openxmlformats.org/officeDocument/2006/relationships/image" Target="../media/image35.png"/><Relationship Id="rId4" Type="http://schemas.microsoft.com/office/2007/relationships/hdphoto" Target="../media/hdphoto1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9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0.xml"/><Relationship Id="rId5" Type="http://schemas.microsoft.com/office/2007/relationships/hdphoto" Target="../media/hdphoto17.wdp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0.xml"/><Relationship Id="rId5" Type="http://schemas.microsoft.com/office/2007/relationships/hdphoto" Target="../media/hdphoto18.wdp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1.xml"/><Relationship Id="rId5" Type="http://schemas.microsoft.com/office/2007/relationships/hdphoto" Target="../media/hdphoto20.wdp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1.xml"/><Relationship Id="rId5" Type="http://schemas.microsoft.com/office/2007/relationships/hdphoto" Target="../media/hdphoto19.wdp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7" Type="http://schemas.microsoft.com/office/2007/relationships/hdphoto" Target="../media/hdphoto19.wdp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72.xml"/><Relationship Id="rId6" Type="http://schemas.openxmlformats.org/officeDocument/2006/relationships/image" Target="../media/image41.png"/><Relationship Id="rId5" Type="http://schemas.microsoft.com/office/2007/relationships/hdphoto" Target="../media/hdphoto22.wdp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2.xml"/><Relationship Id="rId5" Type="http://schemas.microsoft.com/office/2007/relationships/hdphoto" Target="../media/hdphoto24.wdp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2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8.wdp"/><Relationship Id="rId13" Type="http://schemas.openxmlformats.org/officeDocument/2006/relationships/image" Target="../media/image60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12" Type="http://schemas.openxmlformats.org/officeDocument/2006/relationships/image" Target="../media/image5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55.png"/><Relationship Id="rId11" Type="http://schemas.microsoft.com/office/2007/relationships/hdphoto" Target="../media/hdphoto29.wdp"/><Relationship Id="rId5" Type="http://schemas.openxmlformats.org/officeDocument/2006/relationships/image" Target="../media/image54.png"/><Relationship Id="rId10" Type="http://schemas.openxmlformats.org/officeDocument/2006/relationships/image" Target="../media/image58.png"/><Relationship Id="rId4" Type="http://schemas.microsoft.com/office/2007/relationships/hdphoto" Target="../media/hdphoto27.wdp"/><Relationship Id="rId9" Type="http://schemas.openxmlformats.org/officeDocument/2006/relationships/image" Target="../media/image57.png"/><Relationship Id="rId1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8.xml"/><Relationship Id="rId5" Type="http://schemas.microsoft.com/office/2007/relationships/hdphoto" Target="../media/hdphoto30.wdp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1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83.xml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2.wd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3.wd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0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10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34.wd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33.wdp"/><Relationship Id="rId4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35.wdp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75.gif"/><Relationship Id="rId4" Type="http://schemas.openxmlformats.org/officeDocument/2006/relationships/image" Target="../media/image7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9.xml"/><Relationship Id="rId6" Type="http://schemas.microsoft.com/office/2007/relationships/hdphoto" Target="../media/hdphoto8.wdp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7070" y="38210"/>
            <a:ext cx="4703193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0070C0"/>
                </a:solidFill>
                <a:latin typeface="Delius Swash Caps" panose="02000603000000000000" pitchFamily="2" charset="0"/>
              </a:rPr>
              <a:t>Ecole  </a:t>
            </a:r>
            <a:r>
              <a:rPr lang="fr-FR" b="1" dirty="0" smtClean="0">
                <a:solidFill>
                  <a:srgbClr val="0070C0"/>
                </a:solidFill>
                <a:latin typeface="Delius Swash Caps" panose="02000603000000000000" pitchFamily="2" charset="0"/>
              </a:rPr>
              <a:t>…………………………………………..</a:t>
            </a:r>
            <a:endParaRPr lang="fr-FR" b="1" dirty="0">
              <a:solidFill>
                <a:srgbClr val="0070C0"/>
              </a:solidFill>
              <a:latin typeface="Delius Swash Caps" panose="02000603000000000000" pitchFamily="2" charset="0"/>
            </a:endParaRPr>
          </a:p>
          <a:p>
            <a:r>
              <a:rPr lang="fr-FR" sz="1400" dirty="0" smtClean="0">
                <a:latin typeface="Delius Swash Caps" panose="02000603000000000000" pitchFamily="2" charset="0"/>
              </a:rPr>
              <a:t>……. , rue…………………………– ………………………………………………….</a:t>
            </a:r>
            <a:endParaRPr lang="fr-FR" sz="1400" dirty="0">
              <a:latin typeface="Delius Swash Caps" panose="02000603000000000000" pitchFamily="2" charset="0"/>
            </a:endParaRPr>
          </a:p>
          <a:p>
            <a:r>
              <a:rPr lang="fr-FR" sz="2400" b="1" dirty="0">
                <a:solidFill>
                  <a:srgbClr val="0070C0"/>
                </a:solidFill>
                <a:latin typeface="Delius Swash Caps" panose="02000603000000000000" pitchFamily="2" charset="0"/>
              </a:rPr>
              <a:t>   </a:t>
            </a:r>
            <a:r>
              <a:rPr lang="fr-FR" sz="2400" b="1" dirty="0" smtClean="0">
                <a:solidFill>
                  <a:srgbClr val="0070C0"/>
                </a:solidFill>
                <a:latin typeface="Delius Swash Caps" panose="02000603000000000000" pitchFamily="2" charset="0"/>
              </a:rPr>
              <a:t> </a:t>
            </a:r>
            <a:r>
              <a:rPr lang="fr-FR" sz="2400" b="1" dirty="0" smtClean="0">
                <a:solidFill>
                  <a:srgbClr val="0070C0"/>
                </a:solidFill>
                <a:latin typeface="Delius Swash Caps" panose="02000603000000000000" pitchFamily="2" charset="0"/>
              </a:rPr>
              <a:t>   </a:t>
            </a:r>
            <a:r>
              <a:rPr lang="fr-FR" sz="1600" dirty="0" smtClean="0">
                <a:latin typeface="Delius Swash Caps" panose="02000603000000000000" pitchFamily="2" charset="0"/>
              </a:rPr>
              <a:t>………………………………………………….</a:t>
            </a:r>
            <a:endParaRPr lang="fr-FR" sz="1600" dirty="0" smtClean="0">
              <a:latin typeface="Delius Swash Caps" panose="02000603000000000000" pitchFamily="2" charset="0"/>
            </a:endParaRPr>
          </a:p>
          <a:p>
            <a:r>
              <a:rPr lang="fr-FR" sz="2400" dirty="0" smtClean="0">
                <a:latin typeface="Delius Swash Caps" panose="02000603000000000000" pitchFamily="2" charset="0"/>
              </a:rPr>
              <a:t>      </a:t>
            </a:r>
            <a:r>
              <a:rPr lang="fr-FR" sz="1600" dirty="0">
                <a:latin typeface="Delius Swash Caps" panose="02000603000000000000" pitchFamily="2" charset="0"/>
              </a:rPr>
              <a:t> </a:t>
            </a:r>
            <a:r>
              <a:rPr lang="fr-FR" sz="1600" dirty="0" smtClean="0">
                <a:latin typeface="Delius Swash Caps" panose="02000603000000000000" pitchFamily="2" charset="0"/>
              </a:rPr>
              <a:t>…………………………………………………..</a:t>
            </a:r>
            <a:endParaRPr lang="fr-FR" sz="1600" dirty="0">
              <a:latin typeface="Delius Swash Caps" panose="02000603000000000000" pitchFamily="2" charset="0"/>
            </a:endParaRPr>
          </a:p>
          <a:p>
            <a:endParaRPr lang="fr-FR" dirty="0"/>
          </a:p>
        </p:txBody>
      </p:sp>
      <p:pic>
        <p:nvPicPr>
          <p:cNvPr id="12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3" y="769534"/>
            <a:ext cx="240848" cy="28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3" t="16875" r="7390" b="5946"/>
          <a:stretch/>
        </p:blipFill>
        <p:spPr bwMode="auto">
          <a:xfrm>
            <a:off x="93924" y="1150966"/>
            <a:ext cx="412704" cy="25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917597" y="4248100"/>
            <a:ext cx="3744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70C0"/>
                </a:solidFill>
                <a:latin typeface="Cursive standard" pitchFamily="2" charset="0"/>
              </a:rPr>
              <a:t>Le ²carnet ²de ²bord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134089" y="4894431"/>
            <a:ext cx="3252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0070C0"/>
                </a:solidFill>
                <a:latin typeface="Cursive standard" pitchFamily="2" charset="0"/>
              </a:rPr>
              <a:t>²de ²la maîtresse</a:t>
            </a:r>
            <a:endParaRPr lang="fr-FR" sz="3600" b="1" dirty="0">
              <a:solidFill>
                <a:srgbClr val="0070C0"/>
              </a:solidFill>
              <a:latin typeface="Cursive standard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033960" y="9072637"/>
            <a:ext cx="3737029" cy="1270976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>
                <a:gd name="adj" fmla="val 17132"/>
              </a:avLst>
            </a:prstTxWarp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70C0"/>
                </a:solidFill>
                <a:latin typeface="Delius Swash Caps" panose="02000603000000000000" pitchFamily="2" charset="0"/>
              </a:rPr>
              <a:t>2016 – 2017</a:t>
            </a:r>
          </a:p>
          <a:p>
            <a:pPr algn="ctr"/>
            <a:r>
              <a:rPr lang="fr-FR" sz="4800" b="1" dirty="0" smtClean="0">
                <a:solidFill>
                  <a:srgbClr val="0070C0"/>
                </a:solidFill>
                <a:latin typeface="Delius Swash Caps" panose="02000603000000000000" pitchFamily="2" charset="0"/>
              </a:rPr>
              <a:t>Classe de </a:t>
            </a:r>
            <a:r>
              <a:rPr lang="fr-FR" sz="4800" b="1" dirty="0" smtClean="0">
                <a:solidFill>
                  <a:srgbClr val="0070C0"/>
                </a:solidFill>
                <a:latin typeface="Delius Swash Caps" panose="02000603000000000000" pitchFamily="2" charset="0"/>
              </a:rPr>
              <a:t>………</a:t>
            </a:r>
            <a:endParaRPr lang="fr-FR" sz="4800" b="1" dirty="0">
              <a:solidFill>
                <a:srgbClr val="0070C0"/>
              </a:solidFill>
              <a:latin typeface="Delius Swash Caps" panose="02000603000000000000" pitchFamily="2" charset="0"/>
            </a:endParaRPr>
          </a:p>
        </p:txBody>
      </p:sp>
      <p:pic>
        <p:nvPicPr>
          <p:cNvPr id="4126" name="Picture 30" descr="Résultat d’images pour dessin rénion mait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62" y="1202265"/>
            <a:ext cx="6544753" cy="273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2" name="Picture 36" descr="Résultat d’images pour dessin réunion conseil des maîtr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726" y="5946053"/>
            <a:ext cx="2118261" cy="204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8" name="Picture 42" descr="Résultat d’images pour dessin humoristique maîtres éco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570" y="8424564"/>
            <a:ext cx="1746804" cy="190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0" name="Picture 44" descr="Résultat d’images pour dessin humoristique écol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3" y="8712596"/>
            <a:ext cx="1931924" cy="152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6" descr="Résultat d’images pour dessin réunion conseil des maître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54780" l="20750" r="100000">
                        <a14:backgroundMark x1="41000" y1="40568" x2="57250" y2="49096"/>
                        <a14:backgroundMark x1="42500" y1="38243" x2="45250" y2="39535"/>
                        <a14:backgroundMark x1="33500" y1="49612" x2="39750" y2="47028"/>
                        <a14:backgroundMark x1="28500" y1="49354" x2="55250" y2="48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76" b="45897"/>
          <a:stretch/>
        </p:blipFill>
        <p:spPr bwMode="auto">
          <a:xfrm>
            <a:off x="739950" y="5877814"/>
            <a:ext cx="2441606" cy="161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à coins arrondis 13"/>
          <p:cNvSpPr/>
          <p:nvPr/>
        </p:nvSpPr>
        <p:spPr>
          <a:xfrm>
            <a:off x="928048" y="6005014"/>
            <a:ext cx="2115403" cy="1326331"/>
          </a:xfrm>
          <a:prstGeom prst="roundRect">
            <a:avLst>
              <a:gd name="adj" fmla="val 946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831487" y="6187568"/>
            <a:ext cx="2195467" cy="78319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1"/>
                </a:solidFill>
                <a:latin typeface="Eraser" panose="00000400000000000000" pitchFamily="2" charset="0"/>
                <a:ea typeface="Chocolate Covered Raindrops" panose="02000603000000000000" pitchFamily="2" charset="0"/>
              </a:rPr>
              <a:t>Conseil des  maîtres</a:t>
            </a:r>
            <a:endParaRPr lang="fr-FR" sz="2000" b="1" dirty="0">
              <a:solidFill>
                <a:schemeClr val="accent1"/>
              </a:solidFill>
              <a:latin typeface="Eraser" panose="00000400000000000000" pitchFamily="2" charset="0"/>
              <a:ea typeface="Chocolate Covered Raindrops" panose="02000603000000000000" pitchFamily="2" charset="0"/>
            </a:endParaRPr>
          </a:p>
        </p:txBody>
      </p:sp>
      <p:pic>
        <p:nvPicPr>
          <p:cNvPr id="4142" name="Picture 46" descr="http://tse1.mm.bing.net/th?&amp;id=OIP.M1a5a63b995c8446646cf0e3da3d8c503o0&amp;w=264&amp;h=188&amp;c=0&amp;pid=1.9&amp;rs=0&amp;p=0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6809" l="0" r="100000">
                        <a14:foregroundMark x1="23106" y1="89894" x2="36364" y2="760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89" y="6840388"/>
            <a:ext cx="25146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ésultat d’images pour pause chocolat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737" b="97895" l="4737" r="95263">
                        <a14:foregroundMark x1="48947" y1="14211" x2="47895" y2="10526"/>
                        <a14:foregroundMark x1="52632" y1="6842" x2="52632" y2="6842"/>
                        <a14:foregroundMark x1="58947" y1="13684" x2="61053" y2="9474"/>
                        <a14:foregroundMark x1="64737" y1="13684" x2="76842" y2="21053"/>
                        <a14:foregroundMark x1="78947" y1="21053" x2="85789" y2="27368"/>
                        <a14:foregroundMark x1="69474" y1="94737" x2="83158" y2="90000"/>
                        <a14:foregroundMark x1="47895" y1="50526" x2="63158" y2="46316"/>
                        <a14:foregroundMark x1="53158" y1="10000" x2="55789" y2="9474"/>
                        <a14:foregroundMark x1="77368" y1="13684" x2="73684" y2="17895"/>
                        <a14:foregroundMark x1="63684" y1="13158" x2="66316" y2="10526"/>
                        <a14:foregroundMark x1="68947" y1="16316" x2="70526" y2="12632"/>
                        <a14:foregroundMark x1="36842" y1="14211" x2="39474" y2="11053"/>
                        <a14:foregroundMark x1="36316" y1="14211" x2="43158" y2="15263"/>
                        <a14:foregroundMark x1="36842" y1="11053" x2="37368" y2="8947"/>
                        <a14:foregroundMark x1="78421" y1="25789" x2="83684" y2="21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755" y="3919097"/>
            <a:ext cx="1814578" cy="181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ésultat d’images pour pause café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89" y="411201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07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36" t="10123" r="-280" b="14844"/>
          <a:stretch/>
        </p:blipFill>
        <p:spPr bwMode="auto">
          <a:xfrm>
            <a:off x="6858496" y="457539"/>
            <a:ext cx="504916" cy="343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8" r="6966" b="90118"/>
          <a:stretch/>
        </p:blipFill>
        <p:spPr bwMode="auto">
          <a:xfrm>
            <a:off x="3606263" y="2626"/>
            <a:ext cx="3774025" cy="45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3880" r="87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3" r="3255"/>
          <a:stretch/>
        </p:blipFill>
        <p:spPr bwMode="auto">
          <a:xfrm>
            <a:off x="-122432" y="-277059"/>
            <a:ext cx="7380288" cy="1049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08109" y="603638"/>
            <a:ext cx="6255392" cy="715089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 w="38100">
            <a:solidFill>
              <a:srgbClr val="FF6699"/>
            </a:solidFill>
          </a:ln>
        </p:spPr>
        <p:txBody>
          <a:bodyPr wrap="square" lIns="91437" tIns="45718" rIns="91437" bIns="45718" rtlCol="0">
            <a:spAutoFit/>
          </a:bodyPr>
          <a:lstStyle/>
          <a:p>
            <a:pPr algn="ctr" defTabSz="966122"/>
            <a:r>
              <a:rPr lang="fr-FR" sz="3600" b="1" dirty="0">
                <a:solidFill>
                  <a:schemeClr val="bg1"/>
                </a:solidFill>
                <a:latin typeface="dandelion in the spring" pitchFamily="2" charset="0"/>
              </a:rPr>
              <a:t>Les anniversaires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43120" y="1511795"/>
            <a:ext cx="1918847" cy="2308498"/>
          </a:xfrm>
          <a:prstGeom prst="roundRect">
            <a:avLst/>
          </a:prstGeom>
          <a:ln>
            <a:solidFill>
              <a:srgbClr val="FF66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7" tIns="45718" rIns="91437" bIns="45718" rtlCol="0">
            <a:spAutoFit/>
          </a:bodyPr>
          <a:lstStyle/>
          <a:p>
            <a:pPr algn="ctr" defTabSz="966122"/>
            <a:r>
              <a:rPr lang="fr-FR" sz="2400" b="1" dirty="0">
                <a:solidFill>
                  <a:srgbClr val="FF6699"/>
                </a:solidFill>
                <a:latin typeface="dandelion in the spring" pitchFamily="2" charset="0"/>
              </a:rPr>
              <a:t>Juillet – août</a:t>
            </a:r>
          </a:p>
          <a:p>
            <a:pPr algn="ctr" defTabSz="966122"/>
            <a:r>
              <a:rPr lang="fr-FR" sz="1600" dirty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</a:p>
          <a:p>
            <a:pPr algn="ctr"/>
            <a:r>
              <a:rPr lang="fr-FR" sz="1400" dirty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</a:p>
          <a:p>
            <a:pPr algn="ctr"/>
            <a:r>
              <a:rPr lang="fr-FR" sz="1400" dirty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</a:p>
          <a:p>
            <a:pPr algn="ctr" defTabSz="966122"/>
            <a:r>
              <a:rPr lang="fr-FR" sz="1600" dirty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</a:p>
          <a:p>
            <a:pPr algn="ctr" defTabSz="966122"/>
            <a:r>
              <a:rPr lang="fr-FR" sz="1600" dirty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</a:p>
          <a:p>
            <a:pPr algn="ctr" defTabSz="966122"/>
            <a:r>
              <a:rPr lang="fr-FR" sz="1600" dirty="0" smtClean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  <a:endParaRPr lang="fr-FR" sz="1600" dirty="0">
              <a:solidFill>
                <a:prstClr val="black"/>
              </a:solidFill>
              <a:latin typeface="dandelion in the spring" pitchFamily="2" charset="0"/>
            </a:endParaRPr>
          </a:p>
          <a:p>
            <a:pPr algn="ctr" defTabSz="966122"/>
            <a:r>
              <a:rPr lang="fr-FR" sz="1600" dirty="0" smtClean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  <a:endParaRPr lang="fr-FR" sz="1600" dirty="0">
              <a:solidFill>
                <a:prstClr val="black"/>
              </a:solidFill>
              <a:latin typeface="dandelion in the spring" pitchFamily="2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676383" y="1511795"/>
            <a:ext cx="1918847" cy="2275042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7" tIns="45718" rIns="91437" bIns="45718" rtlCol="0">
            <a:spAutoFit/>
          </a:bodyPr>
          <a:lstStyle/>
          <a:p>
            <a:pPr algn="ctr" defTabSz="966122"/>
            <a:r>
              <a:rPr lang="fr-FR" sz="2400" b="1" dirty="0">
                <a:solidFill>
                  <a:srgbClr val="009900"/>
                </a:solidFill>
                <a:latin typeface="dandelion in the spring" pitchFamily="2" charset="0"/>
              </a:rPr>
              <a:t>septembre</a:t>
            </a:r>
          </a:p>
          <a:p>
            <a:pPr algn="ctr" defTabSz="966122"/>
            <a:r>
              <a:rPr lang="fr-FR" sz="1600" dirty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</a:p>
          <a:p>
            <a:pPr algn="ctr" defTabSz="966122"/>
            <a:r>
              <a:rPr lang="fr-FR" sz="1400" dirty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</a:p>
          <a:p>
            <a:pPr algn="ctr" defTabSz="966122"/>
            <a:r>
              <a:rPr lang="fr-FR" sz="1400" dirty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</a:p>
          <a:p>
            <a:pPr algn="ctr" defTabSz="966122"/>
            <a:r>
              <a:rPr lang="fr-FR" sz="1400" dirty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</a:p>
          <a:p>
            <a:pPr algn="ctr" defTabSz="966122"/>
            <a:r>
              <a:rPr lang="fr-FR" sz="1600" dirty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</a:p>
          <a:p>
            <a:pPr algn="ctr" defTabSz="966122"/>
            <a:r>
              <a:rPr lang="fr-FR" sz="1600" dirty="0" smtClean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  <a:endParaRPr lang="fr-FR" sz="1600" dirty="0">
              <a:solidFill>
                <a:prstClr val="black"/>
              </a:solidFill>
              <a:latin typeface="dandelion in the spring" pitchFamily="2" charset="0"/>
            </a:endParaRPr>
          </a:p>
          <a:p>
            <a:pPr algn="ctr" defTabSz="966122"/>
            <a:r>
              <a:rPr lang="fr-FR" sz="1600" dirty="0" smtClean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  <a:endParaRPr lang="fr-FR" sz="1600" dirty="0">
              <a:solidFill>
                <a:prstClr val="black"/>
              </a:solidFill>
              <a:latin typeface="dandelion in the spring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723372" y="1511795"/>
            <a:ext cx="1918847" cy="2387437"/>
          </a:xfrm>
          <a:prstGeom prst="roundRect">
            <a:avLst/>
          </a:prstGeom>
          <a:ln>
            <a:solidFill>
              <a:srgbClr val="80008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7" tIns="45718" rIns="91437" bIns="45718" rtlCol="0">
            <a:spAutoFit/>
          </a:bodyPr>
          <a:lstStyle/>
          <a:p>
            <a:pPr algn="ctr" defTabSz="966122"/>
            <a:r>
              <a:rPr lang="fr-FR" sz="2400" b="1" dirty="0">
                <a:solidFill>
                  <a:srgbClr val="B0126C"/>
                </a:solidFill>
                <a:latin typeface="dandelion in the spring" pitchFamily="2" charset="0"/>
              </a:rPr>
              <a:t>octobre</a:t>
            </a:r>
          </a:p>
          <a:p>
            <a:pPr algn="ctr" defTabSz="966122"/>
            <a:r>
              <a:rPr lang="fr-FR" sz="1600" dirty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</a:p>
          <a:p>
            <a:pPr algn="ctr"/>
            <a:r>
              <a:rPr lang="fr-FR" sz="1400" dirty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</a:p>
          <a:p>
            <a:pPr algn="ctr"/>
            <a:r>
              <a:rPr lang="fr-FR" sz="1400" dirty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</a:p>
          <a:p>
            <a:pPr algn="ctr"/>
            <a:r>
              <a:rPr lang="fr-FR" sz="1400" dirty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</a:p>
          <a:p>
            <a:pPr algn="ctr"/>
            <a:r>
              <a:rPr lang="fr-FR" sz="1400" dirty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</a:p>
          <a:p>
            <a:pPr algn="ctr"/>
            <a:r>
              <a:rPr lang="fr-FR" sz="1400" dirty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</a:p>
          <a:p>
            <a:pPr algn="ctr"/>
            <a:r>
              <a:rPr lang="fr-FR" sz="1400" dirty="0" smtClean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</a:p>
          <a:p>
            <a:pPr algn="ctr"/>
            <a:r>
              <a:rPr lang="fr-FR" sz="1400" dirty="0" smtClean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  <a:endParaRPr lang="fr-FR" sz="1400" dirty="0">
              <a:solidFill>
                <a:prstClr val="black"/>
              </a:solidFill>
              <a:latin typeface="dandelion in the spring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43120" y="4057938"/>
            <a:ext cx="1918847" cy="2354282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7" tIns="45718" rIns="91437" bIns="45718" rtlCol="0">
            <a:spAutoFit/>
          </a:bodyPr>
          <a:lstStyle/>
          <a:p>
            <a:pPr algn="ctr" defTabSz="966122"/>
            <a:r>
              <a:rPr lang="fr-FR" sz="2400" b="1" dirty="0">
                <a:solidFill>
                  <a:srgbClr val="009900"/>
                </a:solidFill>
                <a:latin typeface="dandelion in the spring" pitchFamily="2" charset="0"/>
              </a:rPr>
              <a:t>novembre</a:t>
            </a:r>
          </a:p>
          <a:p>
            <a:pPr algn="ctr" defTabSz="966122"/>
            <a:r>
              <a:rPr lang="fr-FR" sz="1600" dirty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</a:p>
          <a:p>
            <a:pPr algn="ctr" defTabSz="966122"/>
            <a:r>
              <a:rPr lang="fr-FR" sz="1600" dirty="0" smtClean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  <a:endParaRPr lang="fr-FR" sz="1600" dirty="0">
              <a:solidFill>
                <a:prstClr val="black"/>
              </a:solidFill>
              <a:latin typeface="dandelion in the spring" pitchFamily="2" charset="0"/>
            </a:endParaRPr>
          </a:p>
          <a:p>
            <a:pPr algn="ctr" defTabSz="966122"/>
            <a:r>
              <a:rPr lang="fr-FR" sz="1600" dirty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</a:p>
          <a:p>
            <a:pPr algn="ctr" defTabSz="966122"/>
            <a:r>
              <a:rPr lang="fr-FR" sz="1600" dirty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</a:p>
          <a:p>
            <a:pPr algn="ctr" defTabSz="966122"/>
            <a:r>
              <a:rPr lang="fr-FR" sz="1600" dirty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</a:p>
          <a:p>
            <a:pPr algn="ctr" defTabSz="966122"/>
            <a:r>
              <a:rPr lang="fr-FR" sz="1600" dirty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</a:p>
          <a:p>
            <a:pPr algn="ctr" defTabSz="966122"/>
            <a:r>
              <a:rPr lang="fr-FR" sz="1600" dirty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723371" y="6624365"/>
            <a:ext cx="1918847" cy="2387437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7" tIns="45718" rIns="91437" bIns="45718" rtlCol="0">
            <a:spAutoFit/>
          </a:bodyPr>
          <a:lstStyle/>
          <a:p>
            <a:pPr algn="ctr" defTabSz="966122"/>
            <a:r>
              <a:rPr lang="fr-FR" sz="2400" b="1" dirty="0">
                <a:solidFill>
                  <a:srgbClr val="009900"/>
                </a:solidFill>
                <a:latin typeface="dandelion in the spring" pitchFamily="2" charset="0"/>
              </a:rPr>
              <a:t>mai - juin</a:t>
            </a:r>
          </a:p>
          <a:p>
            <a:pPr algn="ctr" defTabSz="966122"/>
            <a:r>
              <a:rPr lang="fr-FR" sz="1600" dirty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  <a:endParaRPr lang="fr-FR" sz="1400" dirty="0">
              <a:solidFill>
                <a:prstClr val="black"/>
              </a:solidFill>
              <a:latin typeface="dandelion in the spring" pitchFamily="2" charset="0"/>
            </a:endParaRPr>
          </a:p>
          <a:p>
            <a:pPr algn="ctr"/>
            <a:r>
              <a:rPr lang="fr-FR" sz="1400" dirty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  <a:endParaRPr lang="fr-FR" sz="1200" dirty="0">
              <a:solidFill>
                <a:prstClr val="black"/>
              </a:solidFill>
              <a:latin typeface="dandelion in the spring" pitchFamily="2" charset="0"/>
            </a:endParaRPr>
          </a:p>
          <a:p>
            <a:pPr algn="ctr"/>
            <a:r>
              <a:rPr lang="fr-FR" sz="1400" dirty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  <a:endParaRPr lang="fr-FR" sz="1200" dirty="0">
              <a:solidFill>
                <a:prstClr val="black"/>
              </a:solidFill>
              <a:latin typeface="dandelion in the spring" pitchFamily="2" charset="0"/>
            </a:endParaRPr>
          </a:p>
          <a:p>
            <a:pPr algn="ctr"/>
            <a:r>
              <a:rPr lang="fr-FR" sz="1400" dirty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  <a:endParaRPr lang="fr-FR" sz="1200" dirty="0">
              <a:solidFill>
                <a:prstClr val="black"/>
              </a:solidFill>
              <a:latin typeface="dandelion in the spring" pitchFamily="2" charset="0"/>
            </a:endParaRPr>
          </a:p>
          <a:p>
            <a:pPr algn="ctr"/>
            <a:r>
              <a:rPr lang="fr-FR" sz="1400" dirty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  <a:endParaRPr lang="fr-FR" sz="1200" dirty="0">
              <a:solidFill>
                <a:prstClr val="black"/>
              </a:solidFill>
              <a:latin typeface="dandelion in the spring" pitchFamily="2" charset="0"/>
            </a:endParaRPr>
          </a:p>
          <a:p>
            <a:pPr algn="ctr"/>
            <a:r>
              <a:rPr lang="fr-FR" sz="1400" dirty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  <a:endParaRPr lang="fr-FR" sz="1200" dirty="0">
              <a:solidFill>
                <a:prstClr val="black"/>
              </a:solidFill>
              <a:latin typeface="dandelion in the spring" pitchFamily="2" charset="0"/>
            </a:endParaRPr>
          </a:p>
          <a:p>
            <a:pPr algn="ctr"/>
            <a:r>
              <a:rPr lang="fr-FR" sz="1400" dirty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  <a:endParaRPr lang="fr-FR" sz="1200" dirty="0">
              <a:solidFill>
                <a:prstClr val="black"/>
              </a:solidFill>
              <a:latin typeface="dandelion in the spring" pitchFamily="2" charset="0"/>
            </a:endParaRPr>
          </a:p>
          <a:p>
            <a:pPr algn="ctr"/>
            <a:r>
              <a:rPr lang="fr-FR" sz="1400" dirty="0" smtClean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  <a:endParaRPr lang="fr-FR" sz="1200" dirty="0">
              <a:solidFill>
                <a:prstClr val="black"/>
              </a:solidFill>
              <a:latin typeface="dandelion in the spring" pitchFamily="2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723372" y="4057939"/>
            <a:ext cx="1918847" cy="2354278"/>
          </a:xfrm>
          <a:prstGeom prst="roundRect">
            <a:avLst/>
          </a:prstGeom>
          <a:ln>
            <a:solidFill>
              <a:srgbClr val="FF66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7" tIns="45718" rIns="91437" bIns="45718" rtlCol="0">
            <a:spAutoFit/>
          </a:bodyPr>
          <a:lstStyle/>
          <a:p>
            <a:pPr algn="ctr" defTabSz="966122"/>
            <a:r>
              <a:rPr lang="fr-FR" sz="2400" b="1" dirty="0">
                <a:solidFill>
                  <a:srgbClr val="FF6699"/>
                </a:solidFill>
                <a:latin typeface="dandelion in the spring" pitchFamily="2" charset="0"/>
              </a:rPr>
              <a:t>février</a:t>
            </a:r>
          </a:p>
          <a:p>
            <a:pPr algn="ctr" defTabSz="966122"/>
            <a:r>
              <a:rPr lang="fr-FR" sz="1600" dirty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</a:p>
          <a:p>
            <a:pPr algn="ctr" defTabSz="966122"/>
            <a:r>
              <a:rPr lang="fr-FR" sz="1600" dirty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</a:p>
          <a:p>
            <a:pPr algn="ctr" defTabSz="966122"/>
            <a:r>
              <a:rPr lang="fr-FR" sz="1600" dirty="0" smtClean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  <a:endParaRPr lang="fr-FR" sz="1600" dirty="0">
              <a:solidFill>
                <a:prstClr val="black"/>
              </a:solidFill>
              <a:latin typeface="dandelion in the spring" pitchFamily="2" charset="0"/>
            </a:endParaRPr>
          </a:p>
          <a:p>
            <a:pPr algn="ctr" defTabSz="966122"/>
            <a:r>
              <a:rPr lang="fr-FR" sz="1600" dirty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</a:p>
          <a:p>
            <a:pPr algn="ctr" defTabSz="966122"/>
            <a:r>
              <a:rPr lang="fr-FR" sz="1600" dirty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</a:p>
          <a:p>
            <a:pPr algn="ctr" defTabSz="966122"/>
            <a:r>
              <a:rPr lang="fr-FR" sz="1600" dirty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</a:p>
          <a:p>
            <a:pPr algn="ctr" defTabSz="966122"/>
            <a:r>
              <a:rPr lang="fr-FR" sz="1600" dirty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660566" y="4091578"/>
            <a:ext cx="1918847" cy="2325227"/>
          </a:xfrm>
          <a:prstGeom prst="roundRect">
            <a:avLst/>
          </a:prstGeom>
          <a:ln>
            <a:solidFill>
              <a:srgbClr val="80008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7" tIns="45718" rIns="91437" bIns="45718" rtlCol="0">
            <a:spAutoFit/>
          </a:bodyPr>
          <a:lstStyle/>
          <a:p>
            <a:pPr algn="ctr" defTabSz="966122"/>
            <a:r>
              <a:rPr lang="fr-FR" sz="2100" b="1" dirty="0">
                <a:solidFill>
                  <a:srgbClr val="B0126C"/>
                </a:solidFill>
                <a:latin typeface="dandelion in the spring" pitchFamily="2" charset="0"/>
              </a:rPr>
              <a:t>décembre - janvier</a:t>
            </a:r>
          </a:p>
          <a:p>
            <a:pPr algn="ctr" defTabSz="966122"/>
            <a:r>
              <a:rPr lang="fr-FR" sz="1600" dirty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</a:p>
          <a:p>
            <a:pPr algn="ctr" defTabSz="966122"/>
            <a:r>
              <a:rPr lang="fr-FR" sz="1600" dirty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</a:p>
          <a:p>
            <a:pPr algn="ctr" defTabSz="966122"/>
            <a:r>
              <a:rPr lang="fr-FR" sz="1600" dirty="0" smtClean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  <a:endParaRPr lang="fr-FR" sz="1600" dirty="0">
              <a:solidFill>
                <a:prstClr val="black"/>
              </a:solidFill>
              <a:latin typeface="dandelion in the spring" pitchFamily="2" charset="0"/>
            </a:endParaRPr>
          </a:p>
          <a:p>
            <a:pPr algn="ctr" defTabSz="966122"/>
            <a:r>
              <a:rPr lang="fr-FR" sz="1600" dirty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</a:p>
          <a:p>
            <a:pPr algn="ctr" defTabSz="966122"/>
            <a:r>
              <a:rPr lang="fr-FR" sz="1600" dirty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</a:p>
          <a:p>
            <a:pPr algn="ctr" defTabSz="966122"/>
            <a:r>
              <a:rPr lang="fr-FR" sz="1600" dirty="0" smtClean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  <a:endParaRPr lang="fr-FR" sz="1600" dirty="0" smtClean="0">
              <a:solidFill>
                <a:prstClr val="black"/>
              </a:solidFill>
              <a:latin typeface="dandelion in the spring" pitchFamily="2" charset="0"/>
            </a:endParaRPr>
          </a:p>
          <a:p>
            <a:pPr algn="ctr" defTabSz="966122"/>
            <a:r>
              <a:rPr lang="fr-FR" sz="1600" dirty="0" smtClean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  <a:endParaRPr lang="fr-FR" sz="1600" dirty="0">
              <a:solidFill>
                <a:prstClr val="black"/>
              </a:solidFill>
              <a:latin typeface="dandelion in the spring" pitchFamily="2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43118" y="6624363"/>
            <a:ext cx="1918847" cy="2354278"/>
          </a:xfrm>
          <a:prstGeom prst="roundRect">
            <a:avLst/>
          </a:prstGeom>
          <a:ln>
            <a:solidFill>
              <a:srgbClr val="80008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7" tIns="45718" rIns="91437" bIns="45718" rtlCol="0">
            <a:spAutoFit/>
          </a:bodyPr>
          <a:lstStyle/>
          <a:p>
            <a:pPr algn="ctr" defTabSz="966122"/>
            <a:r>
              <a:rPr lang="fr-FR" sz="2400" b="1" dirty="0">
                <a:solidFill>
                  <a:srgbClr val="B0126C"/>
                </a:solidFill>
                <a:latin typeface="dandelion in the spring" pitchFamily="2" charset="0"/>
              </a:rPr>
              <a:t>mars</a:t>
            </a:r>
          </a:p>
          <a:p>
            <a:pPr algn="ctr" defTabSz="966122"/>
            <a:r>
              <a:rPr lang="fr-FR" sz="1600" dirty="0" smtClean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</a:p>
          <a:p>
            <a:pPr algn="ctr"/>
            <a:r>
              <a:rPr lang="fr-FR" sz="1600" dirty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</a:p>
          <a:p>
            <a:pPr algn="ctr" defTabSz="966122"/>
            <a:r>
              <a:rPr lang="fr-FR" sz="1600" dirty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</a:p>
          <a:p>
            <a:pPr algn="ctr" defTabSz="966122"/>
            <a:r>
              <a:rPr lang="fr-FR" sz="1600" dirty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</a:p>
          <a:p>
            <a:pPr algn="ctr" defTabSz="966122"/>
            <a:r>
              <a:rPr lang="fr-FR" sz="1600" dirty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</a:p>
          <a:p>
            <a:pPr algn="ctr" defTabSz="966122"/>
            <a:r>
              <a:rPr lang="fr-FR" sz="1600" dirty="0" smtClean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  <a:endParaRPr lang="fr-FR" sz="1600" dirty="0">
              <a:solidFill>
                <a:prstClr val="black"/>
              </a:solidFill>
              <a:latin typeface="dandelion in the spring" pitchFamily="2" charset="0"/>
            </a:endParaRPr>
          </a:p>
          <a:p>
            <a:pPr algn="ctr" defTabSz="966122"/>
            <a:r>
              <a:rPr lang="fr-FR" sz="1600" dirty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676382" y="6624365"/>
            <a:ext cx="1918847" cy="2396550"/>
          </a:xfrm>
          <a:prstGeom prst="roundRect">
            <a:avLst/>
          </a:prstGeom>
          <a:ln>
            <a:solidFill>
              <a:srgbClr val="FF66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7" tIns="45718" rIns="91437" bIns="45718" rtlCol="0">
            <a:spAutoFit/>
          </a:bodyPr>
          <a:lstStyle/>
          <a:p>
            <a:pPr algn="ctr" defTabSz="966122"/>
            <a:r>
              <a:rPr lang="fr-FR" sz="2400" b="1" dirty="0">
                <a:solidFill>
                  <a:srgbClr val="FF6699"/>
                </a:solidFill>
                <a:latin typeface="dandelion in the spring" pitchFamily="2" charset="0"/>
              </a:rPr>
              <a:t>avril</a:t>
            </a:r>
          </a:p>
          <a:p>
            <a:pPr algn="ctr" defTabSz="966122"/>
            <a:r>
              <a:rPr lang="fr-FR" sz="1600" dirty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</a:p>
          <a:p>
            <a:pPr algn="ctr" defTabSz="966122"/>
            <a:r>
              <a:rPr lang="fr-FR" sz="1600" dirty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</a:p>
          <a:p>
            <a:pPr algn="ctr" defTabSz="966122"/>
            <a:r>
              <a:rPr lang="fr-FR" sz="1600" dirty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</a:p>
          <a:p>
            <a:pPr algn="ctr" defTabSz="966122"/>
            <a:r>
              <a:rPr lang="fr-FR" sz="1600" dirty="0" smtClean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  <a:endParaRPr lang="fr-FR" sz="1600" dirty="0">
              <a:solidFill>
                <a:prstClr val="black"/>
              </a:solidFill>
              <a:latin typeface="dandelion in the spring" pitchFamily="2" charset="0"/>
            </a:endParaRPr>
          </a:p>
          <a:p>
            <a:pPr algn="ctr" defTabSz="966122"/>
            <a:r>
              <a:rPr lang="fr-FR" sz="1600" dirty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</a:p>
          <a:p>
            <a:pPr algn="ctr" defTabSz="966122"/>
            <a:r>
              <a:rPr lang="fr-FR" sz="1600" dirty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</a:p>
          <a:p>
            <a:pPr algn="ctr" defTabSz="966122"/>
            <a:r>
              <a:rPr lang="fr-FR" sz="1600" dirty="0">
                <a:solidFill>
                  <a:prstClr val="black"/>
                </a:solidFill>
                <a:latin typeface="dandelion in the spring" pitchFamily="2" charset="0"/>
              </a:rPr>
              <a:t>………………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35380" y="9276877"/>
            <a:ext cx="6255392" cy="340514"/>
          </a:xfrm>
          <a:prstGeom prst="roundRect">
            <a:avLst/>
          </a:prstGeom>
          <a:noFill/>
          <a:ln w="28575">
            <a:solidFill>
              <a:srgbClr val="800080"/>
            </a:solidFill>
          </a:ln>
        </p:spPr>
        <p:txBody>
          <a:bodyPr wrap="square" lIns="91437" tIns="45718" rIns="91437" bIns="45718" rtlCol="0">
            <a:spAutoFit/>
          </a:bodyPr>
          <a:lstStyle/>
          <a:p>
            <a:pPr algn="ctr" defTabSz="966122"/>
            <a:r>
              <a:rPr lang="fr-FR" sz="1400" b="1" dirty="0">
                <a:solidFill>
                  <a:srgbClr val="B0126C"/>
                </a:solidFill>
                <a:latin typeface="Comic Sans MS" panose="030F0702030302020204" pitchFamily="66" charset="0"/>
              </a:rPr>
              <a:t>Nous fêtons les anniversaires le dernier </a:t>
            </a:r>
            <a:r>
              <a:rPr lang="fr-FR" sz="1400" b="1" dirty="0" smtClean="0">
                <a:solidFill>
                  <a:srgbClr val="B0126C"/>
                </a:solidFill>
                <a:latin typeface="Comic Sans MS" panose="030F0702030302020204" pitchFamily="66" charset="0"/>
              </a:rPr>
              <a:t>…….……….……. </a:t>
            </a:r>
            <a:r>
              <a:rPr lang="fr-FR" sz="1400" b="1" dirty="0">
                <a:solidFill>
                  <a:srgbClr val="B0126C"/>
                </a:solidFill>
                <a:latin typeface="Comic Sans MS" panose="030F0702030302020204" pitchFamily="66" charset="0"/>
              </a:rPr>
              <a:t>du mois</a:t>
            </a:r>
          </a:p>
        </p:txBody>
      </p:sp>
      <p:pic>
        <p:nvPicPr>
          <p:cNvPr id="1028" name="Picture 4" descr="Coloriage 7 ans a imprim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6953">
            <a:off x="5896504" y="328052"/>
            <a:ext cx="1146902" cy="1119025"/>
          </a:xfrm>
          <a:prstGeom prst="roundRect">
            <a:avLst/>
          </a:prstGeom>
          <a:noFill/>
          <a:ln w="28575">
            <a:solidFill>
              <a:srgbClr val="80008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7" r="8195" b="90558"/>
          <a:stretch/>
        </p:blipFill>
        <p:spPr bwMode="auto">
          <a:xfrm>
            <a:off x="11875" y="-985"/>
            <a:ext cx="3601786" cy="43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9" r="90107" b="6214"/>
          <a:stretch/>
        </p:blipFill>
        <p:spPr bwMode="auto">
          <a:xfrm>
            <a:off x="-2531" y="425093"/>
            <a:ext cx="452315" cy="382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68" t="13449" r="-280" b="14771"/>
          <a:stretch/>
        </p:blipFill>
        <p:spPr bwMode="auto">
          <a:xfrm>
            <a:off x="6858496" y="3846607"/>
            <a:ext cx="521793" cy="32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7" t="89722" r="2" b="32"/>
          <a:stretch/>
        </p:blipFill>
        <p:spPr bwMode="auto">
          <a:xfrm>
            <a:off x="3618136" y="10044365"/>
            <a:ext cx="3758292" cy="46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t="89721" r="4739" b="159"/>
          <a:stretch/>
        </p:blipFill>
        <p:spPr bwMode="auto">
          <a:xfrm>
            <a:off x="4495" y="10050121"/>
            <a:ext cx="3613641" cy="4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68" t="21191" r="-1467" b="14771"/>
          <a:stretch/>
        </p:blipFill>
        <p:spPr bwMode="auto">
          <a:xfrm>
            <a:off x="6822870" y="7128420"/>
            <a:ext cx="576064" cy="292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9" t="20672" r="89924" b="17904"/>
          <a:stretch/>
        </p:blipFill>
        <p:spPr bwMode="auto">
          <a:xfrm>
            <a:off x="-40441" y="7223956"/>
            <a:ext cx="504056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p7.storage.canalblog.com/70/31/475455/6790632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7914">
            <a:off x="357422" y="379750"/>
            <a:ext cx="1432753" cy="1020709"/>
          </a:xfrm>
          <a:prstGeom prst="roundRect">
            <a:avLst/>
          </a:prstGeom>
          <a:noFill/>
          <a:ln w="28575">
            <a:solidFill>
              <a:srgbClr val="80008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2" r="89782" b="6138"/>
          <a:stretch/>
        </p:blipFill>
        <p:spPr bwMode="auto">
          <a:xfrm>
            <a:off x="-17359" y="4266559"/>
            <a:ext cx="467143" cy="379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19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034933"/>
              </p:ext>
            </p:extLst>
          </p:nvPr>
        </p:nvGraphicFramePr>
        <p:xfrm>
          <a:off x="350460" y="791716"/>
          <a:ext cx="6696741" cy="9556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203"/>
                <a:gridCol w="274255"/>
                <a:gridCol w="236686"/>
                <a:gridCol w="293594"/>
                <a:gridCol w="286280"/>
                <a:gridCol w="337176"/>
                <a:gridCol w="279050"/>
                <a:gridCol w="318053"/>
                <a:gridCol w="298173"/>
                <a:gridCol w="318053"/>
                <a:gridCol w="347869"/>
                <a:gridCol w="298174"/>
                <a:gridCol w="324100"/>
                <a:gridCol w="462879"/>
                <a:gridCol w="386196"/>
              </a:tblGrid>
              <a:tr h="1226235">
                <a:tc rowSpan="2">
                  <a:txBody>
                    <a:bodyPr/>
                    <a:lstStyle/>
                    <a:p>
                      <a:endParaRPr lang="fr-FR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innamon cake" pitchFamily="2" charset="0"/>
                      </a:endParaRPr>
                    </a:p>
                  </a:txBody>
                  <a:tcPr marL="98404" marR="98404" marT="48519" marB="485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Fiches renseignements</a:t>
                      </a:r>
                    </a:p>
                  </a:txBody>
                  <a:tcPr marL="98404" marR="98404" marT="48519" marB="48519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Assurances </a:t>
                      </a:r>
                      <a:endParaRPr lang="fr-FR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98404" marR="98404" marT="48519" marB="48519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Règlement intérieur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98404" marR="98404" marT="48519" marB="48519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66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Présence réunion</a:t>
                      </a:r>
                    </a:p>
                  </a:txBody>
                  <a:tcPr marL="98404" marR="98404" marT="48519" marB="48519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66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Photocopies</a:t>
                      </a:r>
                    </a:p>
                  </a:txBody>
                  <a:tcPr marL="98404" marR="98404" marT="48519" marB="48519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98404" marR="98404" marT="48519" marB="48519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66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Autorisation photo</a:t>
                      </a:r>
                    </a:p>
                  </a:txBody>
                  <a:tcPr marL="98404" marR="98404" marT="48519" marB="48519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66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8404" marR="98404" marT="48519" marB="48519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98404" marR="98404" marT="48519" marB="48519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Lunettes  récrée</a:t>
                      </a:r>
                      <a:endParaRPr lang="fr-FR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98404" marR="98404" marT="48519" marB="48519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Boîte mouchoirs</a:t>
                      </a:r>
                      <a:endParaRPr lang="fr-FR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98404" marR="98404" marT="48519" marB="48519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APC</a:t>
                      </a:r>
                      <a:endParaRPr lang="fr-FR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98404" marR="98404" marT="48519" marB="48519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Coopérative </a:t>
                      </a:r>
                      <a:endParaRPr lang="fr-FR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98404" marR="98404" marT="48519" marB="48519"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96012" marR="96012" marT="48519" marB="48519" vert="vert270" anchor="ctr">
                    <a:lnL w="12700" cap="flat" cmpd="sng" algn="ctr">
                      <a:solidFill>
                        <a:srgbClr val="B01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1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1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1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582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Es</a:t>
                      </a:r>
                      <a:endParaRPr lang="fr-FR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98404" marR="98404" marT="48519" marB="48519"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ch</a:t>
                      </a:r>
                      <a:endParaRPr lang="fr-FR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98404" marR="98404" marT="48519" marB="48519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054">
                <a:tc>
                  <a:txBody>
                    <a:bodyPr/>
                    <a:lstStyle/>
                    <a:p>
                      <a:pPr marL="0" marR="0" indent="0" algn="l" defTabSz="966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054">
                <a:tc>
                  <a:txBody>
                    <a:bodyPr/>
                    <a:lstStyle/>
                    <a:p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2309">
                <a:tc>
                  <a:txBody>
                    <a:bodyPr/>
                    <a:lstStyle/>
                    <a:p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054">
                <a:tc>
                  <a:txBody>
                    <a:bodyPr/>
                    <a:lstStyle/>
                    <a:p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054">
                <a:tc>
                  <a:txBody>
                    <a:bodyPr/>
                    <a:lstStyle/>
                    <a:p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054">
                <a:tc>
                  <a:txBody>
                    <a:bodyPr/>
                    <a:lstStyle/>
                    <a:p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054">
                <a:tc>
                  <a:txBody>
                    <a:bodyPr/>
                    <a:lstStyle/>
                    <a:p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054">
                <a:tc>
                  <a:txBody>
                    <a:bodyPr/>
                    <a:lstStyle/>
                    <a:p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054">
                <a:tc>
                  <a:txBody>
                    <a:bodyPr/>
                    <a:lstStyle/>
                    <a:p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054">
                <a:tc>
                  <a:txBody>
                    <a:bodyPr/>
                    <a:lstStyle/>
                    <a:p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054">
                <a:tc>
                  <a:txBody>
                    <a:bodyPr/>
                    <a:lstStyle/>
                    <a:p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054">
                <a:tc>
                  <a:txBody>
                    <a:bodyPr/>
                    <a:lstStyle/>
                    <a:p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054">
                <a:tc>
                  <a:txBody>
                    <a:bodyPr/>
                    <a:lstStyle/>
                    <a:p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054">
                <a:tc>
                  <a:txBody>
                    <a:bodyPr/>
                    <a:lstStyle/>
                    <a:p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2961">
                <a:tc>
                  <a:txBody>
                    <a:bodyPr/>
                    <a:lstStyle/>
                    <a:p>
                      <a:endParaRPr lang="fr-FR" sz="1050" dirty="0"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054">
                <a:tc>
                  <a:txBody>
                    <a:bodyPr/>
                    <a:lstStyle/>
                    <a:p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054">
                <a:tc>
                  <a:txBody>
                    <a:bodyPr/>
                    <a:lstStyle/>
                    <a:p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054">
                <a:tc>
                  <a:txBody>
                    <a:bodyPr/>
                    <a:lstStyle/>
                    <a:p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054">
                <a:tc>
                  <a:txBody>
                    <a:bodyPr/>
                    <a:lstStyle/>
                    <a:p>
                      <a:endParaRPr lang="fr-FR" sz="1050" dirty="0"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054">
                <a:tc>
                  <a:txBody>
                    <a:bodyPr/>
                    <a:lstStyle/>
                    <a:p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7506">
                <a:tc>
                  <a:txBody>
                    <a:bodyPr/>
                    <a:lstStyle/>
                    <a:p>
                      <a:endParaRPr lang="fr-FR" sz="1000" dirty="0"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054">
                <a:tc>
                  <a:txBody>
                    <a:bodyPr/>
                    <a:lstStyle/>
                    <a:p>
                      <a:pPr marL="0" marR="0" indent="0" algn="l" defTabSz="9661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054">
                <a:tc>
                  <a:txBody>
                    <a:bodyPr/>
                    <a:lstStyle/>
                    <a:p>
                      <a:pPr marL="0" marR="0" indent="0" algn="l" defTabSz="9661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054">
                <a:tc>
                  <a:txBody>
                    <a:bodyPr/>
                    <a:lstStyle/>
                    <a:p>
                      <a:endParaRPr lang="fr-FR" sz="105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 b="1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054"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à coins arrondis 10"/>
          <p:cNvSpPr/>
          <p:nvPr/>
        </p:nvSpPr>
        <p:spPr>
          <a:xfrm>
            <a:off x="303220" y="133050"/>
            <a:ext cx="6768752" cy="53491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ctr"/>
          <a:lstStyle/>
          <a:p>
            <a:pPr algn="ctr" defTabSz="966122"/>
            <a:r>
              <a:rPr lang="fr-FR" sz="2400" b="1" dirty="0">
                <a:solidFill>
                  <a:srgbClr val="0070C0"/>
                </a:solidFill>
                <a:latin typeface="Never Say Never" pitchFamily="2" charset="0"/>
              </a:rPr>
              <a:t>Documents, autorisations </a:t>
            </a:r>
            <a:r>
              <a:rPr lang="fr-FR" sz="2400" b="1" dirty="0" smtClean="0">
                <a:solidFill>
                  <a:srgbClr val="0070C0"/>
                </a:solidFill>
                <a:latin typeface="Never Say Never" pitchFamily="2" charset="0"/>
              </a:rPr>
              <a:t>…</a:t>
            </a:r>
            <a:endParaRPr lang="fr-FR" sz="2400" b="1" dirty="0">
              <a:solidFill>
                <a:srgbClr val="0070C0"/>
              </a:solidFill>
              <a:latin typeface="Never Say Never" pitchFamily="2" charset="0"/>
            </a:endParaRPr>
          </a:p>
        </p:txBody>
      </p:sp>
      <p:pic>
        <p:nvPicPr>
          <p:cNvPr id="2052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207">
                        <a14:foregroundMark x1="4469" y1="85393" x2="93855" y2="82584"/>
                        <a14:foregroundMark x1="79330" y1="77528" x2="93855" y2="79775"/>
                        <a14:foregroundMark x1="12849" y1="6180" x2="12849" y2="71348"/>
                        <a14:foregroundMark x1="18994" y1="75281" x2="78771" y2="75843"/>
                        <a14:foregroundMark x1="6704" y1="93820" x2="59218" y2="84270"/>
                        <a14:foregroundMark x1="13966" y1="98315" x2="83799" y2="83146"/>
                        <a14:foregroundMark x1="18436" y1="1685" x2="80447" y2="562"/>
                        <a14:foregroundMark x1="81006" y1="3371" x2="83799" y2="6180"/>
                        <a14:foregroundMark x1="83799" y1="10112" x2="83240" y2="69101"/>
                        <a14:backgroundMark x1="6704" y1="1685" x2="6704" y2="99438"/>
                        <a14:backgroundMark x1="91620" y1="562" x2="91620" y2="99438"/>
                        <a14:backgroundMark x1="9497" y1="82022" x2="90503" y2="76404"/>
                        <a14:backgroundMark x1="25698" y1="98315" x2="79888" y2="88202"/>
                        <a14:backgroundMark x1="16201" y1="98876" x2="76536" y2="85955"/>
                        <a14:backgroundMark x1="6145" y1="95506" x2="44134" y2="88202"/>
                        <a14:backgroundMark x1="8939" y1="93258" x2="59218" y2="85393"/>
                        <a14:backgroundMark x1="13966" y1="98876" x2="16201" y2="98315"/>
                        <a14:backgroundMark x1="78771" y1="77528" x2="88827" y2="79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208"/>
          <a:stretch/>
        </p:blipFill>
        <p:spPr bwMode="auto">
          <a:xfrm>
            <a:off x="324146" y="197112"/>
            <a:ext cx="101094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6" descr="Afficher l'image d'origine"/>
          <p:cNvSpPr>
            <a:spLocks noChangeAspect="1" noChangeArrowheads="1"/>
          </p:cNvSpPr>
          <p:nvPr/>
        </p:nvSpPr>
        <p:spPr bwMode="auto">
          <a:xfrm>
            <a:off x="63500" y="-136525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AutoShape 8" descr="Afficher l'image d'origine"/>
          <p:cNvSpPr>
            <a:spLocks noChangeAspect="1" noChangeArrowheads="1"/>
          </p:cNvSpPr>
          <p:nvPr/>
        </p:nvSpPr>
        <p:spPr bwMode="auto">
          <a:xfrm>
            <a:off x="215900" y="15875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AutoShape 10" descr="Afficher l'image d'origine"/>
          <p:cNvSpPr>
            <a:spLocks noChangeAspect="1" noChangeArrowheads="1"/>
          </p:cNvSpPr>
          <p:nvPr/>
        </p:nvSpPr>
        <p:spPr bwMode="auto">
          <a:xfrm>
            <a:off x="368300" y="168275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62" name="Picture 1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00" l="0" r="99333">
                        <a14:foregroundMark x1="4333" y1="60400" x2="30667" y2="47600"/>
                        <a14:foregroundMark x1="35667" y1="39600" x2="74000" y2="80800"/>
                        <a14:foregroundMark x1="57000" y1="49200" x2="53000" y2="34000"/>
                        <a14:foregroundMark x1="59333" y1="51200" x2="69667" y2="60800"/>
                        <a14:foregroundMark x1="86333" y1="59200" x2="92667" y2="48000"/>
                        <a14:foregroundMark x1="63667" y1="22400" x2="82000" y2="29600"/>
                        <a14:foregroundMark x1="62667" y1="20800" x2="54667" y2="12800"/>
                        <a14:foregroundMark x1="54333" y1="12800" x2="41000" y2="12000"/>
                        <a14:foregroundMark x1="45333" y1="23600" x2="39000" y2="35600"/>
                        <a14:foregroundMark x1="6333" y1="8800" x2="12333" y2="13600"/>
                        <a14:foregroundMark x1="13667" y1="16800" x2="31667" y2="34400"/>
                        <a14:foregroundMark x1="65333" y1="49600" x2="89333" y2="50400"/>
                        <a14:backgroundMark x1="75333" y1="56000" x2="80667" y2="5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4175">
            <a:off x="1505833" y="753994"/>
            <a:ext cx="1041436" cy="86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12" y="863547"/>
            <a:ext cx="1471092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Afficher l'image d'orig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4565">
            <a:off x="1717081" y="1386322"/>
            <a:ext cx="618939" cy="9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Afficher l'image d'origin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3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7672">
            <a:off x="362025" y="1502363"/>
            <a:ext cx="1151847" cy="115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90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193226"/>
              </p:ext>
            </p:extLst>
          </p:nvPr>
        </p:nvGraphicFramePr>
        <p:xfrm>
          <a:off x="233760" y="879459"/>
          <a:ext cx="7059102" cy="9357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506"/>
                <a:gridCol w="997318"/>
                <a:gridCol w="262371"/>
                <a:gridCol w="263340"/>
                <a:gridCol w="222208"/>
                <a:gridCol w="242774"/>
                <a:gridCol w="242774"/>
                <a:gridCol w="242774"/>
                <a:gridCol w="242774"/>
                <a:gridCol w="242774"/>
                <a:gridCol w="242774"/>
                <a:gridCol w="242774"/>
                <a:gridCol w="242774"/>
                <a:gridCol w="242774"/>
                <a:gridCol w="242774"/>
                <a:gridCol w="276593"/>
                <a:gridCol w="349026"/>
              </a:tblGrid>
              <a:tr h="1352417">
                <a:tc rowSpan="2">
                  <a:txBody>
                    <a:bodyPr/>
                    <a:lstStyle/>
                    <a:p>
                      <a:endParaRPr lang="fr-FR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innamon cake" pitchFamily="2" charset="0"/>
                      </a:endParaRPr>
                    </a:p>
                  </a:txBody>
                  <a:tcPr marL="98404" marR="98404" marT="48519" marB="485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ever Say Never" panose="02000000000000000000" pitchFamily="2" charset="0"/>
                        </a:rPr>
                        <a:t>observations</a:t>
                      </a:r>
                    </a:p>
                  </a:txBody>
                  <a:tcPr marL="98404" marR="98404" marT="48519" marB="48519"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ever Say Never" panose="02000000000000000000" pitchFamily="2" charset="0"/>
                        </a:rPr>
                        <a:t>lundi</a:t>
                      </a:r>
                    </a:p>
                  </a:txBody>
                  <a:tcPr marL="98404" marR="98404" marT="48519" marB="48519"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ever Say Never" panose="02000000000000000000" pitchFamily="2" charset="0"/>
                        </a:rPr>
                        <a:t>mardi</a:t>
                      </a:r>
                      <a:endParaRPr lang="fr-FR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ever Say Never" panose="02000000000000000000" pitchFamily="2" charset="0"/>
                      </a:endParaRPr>
                    </a:p>
                  </a:txBody>
                  <a:tcPr marL="98404" marR="98404" marT="48519" marB="48519"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ever Say Never" panose="02000000000000000000" pitchFamily="2" charset="0"/>
                        </a:rPr>
                        <a:t>mercredi</a:t>
                      </a:r>
                      <a:endParaRPr lang="fr-FR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ever Say Never" panose="02000000000000000000" pitchFamily="2" charset="0"/>
                      </a:endParaRPr>
                    </a:p>
                  </a:txBody>
                  <a:tcPr marL="98404" marR="98404" marT="48519" marB="48519"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ever Say Never" panose="02000000000000000000" pitchFamily="2" charset="0"/>
                        </a:rPr>
                        <a:t>jeudi</a:t>
                      </a:r>
                      <a:endParaRPr lang="fr-FR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ever Say Never" panose="02000000000000000000" pitchFamily="2" charset="0"/>
                      </a:endParaRPr>
                    </a:p>
                  </a:txBody>
                  <a:tcPr marL="98404" marR="98404" marT="48519" marB="48519"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ever Say Never" panose="02000000000000000000" pitchFamily="2" charset="0"/>
                        </a:rPr>
                        <a:t>vendredi</a:t>
                      </a:r>
                      <a:endParaRPr lang="fr-FR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ever Say Never" panose="02000000000000000000" pitchFamily="2" charset="0"/>
                      </a:endParaRPr>
                    </a:p>
                  </a:txBody>
                  <a:tcPr marL="98404" marR="98404" marT="48519" marB="48519"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160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elius" panose="02000603000000000000" pitchFamily="2" charset="0"/>
                        </a:rPr>
                        <a:t>C</a:t>
                      </a: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elius" panose="02000603000000000000" pitchFamily="2" charset="0"/>
                        </a:rPr>
                        <a:t>E</a:t>
                      </a:r>
                    </a:p>
                  </a:txBody>
                  <a:tcPr marL="98404" marR="98404" marT="48519" marB="48519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elius" panose="02000603000000000000" pitchFamily="2" charset="0"/>
                        </a:rPr>
                        <a:t>c</a:t>
                      </a:r>
                    </a:p>
                  </a:txBody>
                  <a:tcPr marL="98404" marR="98404" marT="48519" marB="48519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elius" panose="02000603000000000000" pitchFamily="2" charset="0"/>
                        </a:rPr>
                        <a:t>C</a:t>
                      </a: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elius" panose="02000603000000000000" pitchFamily="2" charset="0"/>
                        </a:rPr>
                        <a:t>E</a:t>
                      </a:r>
                    </a:p>
                  </a:txBody>
                  <a:tcPr marL="98404" marR="98404" marT="48519" marB="48519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elius" panose="02000603000000000000" pitchFamily="2" charset="0"/>
                        </a:rPr>
                        <a:t>c</a:t>
                      </a:r>
                    </a:p>
                  </a:txBody>
                  <a:tcPr marL="98404" marR="98404" marT="48519" marB="48519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elius" panose="02000603000000000000" pitchFamily="2" charset="0"/>
                        </a:rPr>
                        <a:t>C</a:t>
                      </a: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elius" panose="02000603000000000000" pitchFamily="2" charset="0"/>
                        </a:rPr>
                        <a:t>E</a:t>
                      </a:r>
                    </a:p>
                  </a:txBody>
                  <a:tcPr marL="98404" marR="98404" marT="48519" marB="48519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elius" panose="02000603000000000000" pitchFamily="2" charset="0"/>
                        </a:rPr>
                        <a:t>c</a:t>
                      </a:r>
                    </a:p>
                  </a:txBody>
                  <a:tcPr marL="98404" marR="98404" marT="48519" marB="48519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elius" panose="02000603000000000000" pitchFamily="2" charset="0"/>
                        </a:rPr>
                        <a:t>C</a:t>
                      </a: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elius" panose="02000603000000000000" pitchFamily="2" charset="0"/>
                        </a:rPr>
                        <a:t>E</a:t>
                      </a:r>
                    </a:p>
                  </a:txBody>
                  <a:tcPr marL="98404" marR="98404" marT="48519" marB="48519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elius" panose="02000603000000000000" pitchFamily="2" charset="0"/>
                        </a:rPr>
                        <a:t>c</a:t>
                      </a:r>
                    </a:p>
                  </a:txBody>
                  <a:tcPr marL="98404" marR="98404" marT="48519" marB="48519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elius" panose="02000603000000000000" pitchFamily="2" charset="0"/>
                        </a:rPr>
                        <a:t>C</a:t>
                      </a: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elius" panose="02000603000000000000" pitchFamily="2" charset="0"/>
                        </a:rPr>
                        <a:t>E</a:t>
                      </a:r>
                    </a:p>
                  </a:txBody>
                  <a:tcPr marL="98404" marR="98404" marT="48519" marB="48519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Delius" panose="02000603000000000000" pitchFamily="2" charset="0"/>
                        </a:rPr>
                        <a:t>c</a:t>
                      </a:r>
                    </a:p>
                  </a:txBody>
                  <a:tcPr marL="98404" marR="98404" marT="48519" marB="48519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1203">
                <a:tc>
                  <a:txBody>
                    <a:bodyPr/>
                    <a:lstStyle/>
                    <a:p>
                      <a:endParaRPr lang="fr-FR" sz="1050" dirty="0"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1203">
                <a:tc>
                  <a:txBody>
                    <a:bodyPr/>
                    <a:lstStyle/>
                    <a:p>
                      <a:endParaRPr lang="fr-FR" sz="1050" dirty="0"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1203">
                <a:tc>
                  <a:txBody>
                    <a:bodyPr/>
                    <a:lstStyle/>
                    <a:p>
                      <a:endParaRPr lang="fr-FR" sz="1050" dirty="0"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1203">
                <a:tc>
                  <a:txBody>
                    <a:bodyPr/>
                    <a:lstStyle/>
                    <a:p>
                      <a:endParaRPr lang="fr-FR" sz="1050" dirty="0"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1203">
                <a:tc>
                  <a:txBody>
                    <a:bodyPr/>
                    <a:lstStyle/>
                    <a:p>
                      <a:endParaRPr lang="fr-FR" sz="1050" dirty="0"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1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1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1203">
                <a:tc>
                  <a:txBody>
                    <a:bodyPr/>
                    <a:lstStyle/>
                    <a:p>
                      <a:endParaRPr lang="fr-FR" sz="1050" dirty="0"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1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1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1203">
                <a:tc>
                  <a:txBody>
                    <a:bodyPr/>
                    <a:lstStyle/>
                    <a:p>
                      <a:endParaRPr lang="fr-FR" sz="1050" dirty="0"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1203">
                <a:tc>
                  <a:txBody>
                    <a:bodyPr/>
                    <a:lstStyle/>
                    <a:p>
                      <a:endParaRPr lang="fr-FR" sz="1050" dirty="0"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1203">
                <a:tc>
                  <a:txBody>
                    <a:bodyPr/>
                    <a:lstStyle/>
                    <a:p>
                      <a:endParaRPr lang="fr-FR" sz="1050" dirty="0"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1203">
                <a:tc>
                  <a:txBody>
                    <a:bodyPr/>
                    <a:lstStyle/>
                    <a:p>
                      <a:endParaRPr lang="fr-FR" sz="1050" dirty="0"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1203">
                <a:tc>
                  <a:txBody>
                    <a:bodyPr/>
                    <a:lstStyle/>
                    <a:p>
                      <a:endParaRPr lang="fr-FR" sz="1050" dirty="0"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1203">
                <a:tc>
                  <a:txBody>
                    <a:bodyPr/>
                    <a:lstStyle/>
                    <a:p>
                      <a:endParaRPr lang="fr-FR" sz="1050" dirty="0"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1203">
                <a:tc>
                  <a:txBody>
                    <a:bodyPr/>
                    <a:lstStyle/>
                    <a:p>
                      <a:endParaRPr lang="fr-FR" sz="1050" dirty="0"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1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1203">
                <a:tc>
                  <a:txBody>
                    <a:bodyPr/>
                    <a:lstStyle/>
                    <a:p>
                      <a:endParaRPr lang="fr-FR" sz="1050" dirty="0"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1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1702">
                <a:tc>
                  <a:txBody>
                    <a:bodyPr/>
                    <a:lstStyle/>
                    <a:p>
                      <a:endParaRPr lang="fr-FR" sz="1050" dirty="0"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1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1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1203">
                <a:tc>
                  <a:txBody>
                    <a:bodyPr/>
                    <a:lstStyle/>
                    <a:p>
                      <a:endParaRPr lang="fr-FR" sz="1050" dirty="0"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1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1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1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1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1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1203">
                <a:tc>
                  <a:txBody>
                    <a:bodyPr/>
                    <a:lstStyle/>
                    <a:p>
                      <a:endParaRPr lang="fr-FR" sz="1050" dirty="0"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1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1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1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1203">
                <a:tc>
                  <a:txBody>
                    <a:bodyPr/>
                    <a:lstStyle/>
                    <a:p>
                      <a:endParaRPr lang="fr-FR" sz="1050" dirty="0"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1203">
                <a:tc>
                  <a:txBody>
                    <a:bodyPr/>
                    <a:lstStyle/>
                    <a:p>
                      <a:endParaRPr lang="fr-FR" sz="1050" dirty="0"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1203">
                <a:tc>
                  <a:txBody>
                    <a:bodyPr/>
                    <a:lstStyle/>
                    <a:p>
                      <a:endParaRPr lang="fr-FR" sz="1050" dirty="0"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5619">
                <a:tc>
                  <a:txBody>
                    <a:bodyPr/>
                    <a:lstStyle/>
                    <a:p>
                      <a:endParaRPr lang="fr-FR" sz="1050" dirty="0"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1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1203">
                <a:tc>
                  <a:txBody>
                    <a:bodyPr/>
                    <a:lstStyle/>
                    <a:p>
                      <a:pPr marL="0" marR="0" indent="0" algn="l" defTabSz="9661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dirty="0" smtClean="0"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1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1203">
                <a:tc>
                  <a:txBody>
                    <a:bodyPr/>
                    <a:lstStyle/>
                    <a:p>
                      <a:pPr marL="0" marR="0" indent="0" algn="l" defTabSz="9661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1203">
                <a:tc>
                  <a:txBody>
                    <a:bodyPr/>
                    <a:lstStyle/>
                    <a:p>
                      <a:endParaRPr lang="fr-FR" sz="105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1203">
                <a:tc>
                  <a:txBody>
                    <a:bodyPr/>
                    <a:lstStyle/>
                    <a:p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1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1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1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1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1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1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1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1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1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222375" y="10191862"/>
            <a:ext cx="5461338" cy="338554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pPr defTabSz="966122"/>
            <a:r>
              <a:rPr lang="fr-FR" sz="1600" b="1" dirty="0">
                <a:solidFill>
                  <a:prstClr val="black"/>
                </a:solidFill>
                <a:latin typeface="Delius" panose="02000603000000000000" pitchFamily="2" charset="0"/>
              </a:rPr>
              <a:t>C</a:t>
            </a:r>
            <a:r>
              <a:rPr lang="fr-FR" sz="1600" dirty="0">
                <a:solidFill>
                  <a:prstClr val="black"/>
                </a:solidFill>
                <a:latin typeface="Delius" panose="02000603000000000000" pitchFamily="2" charset="0"/>
              </a:rPr>
              <a:t> = cantine          </a:t>
            </a:r>
            <a:r>
              <a:rPr lang="fr-FR" sz="1600" b="1" dirty="0">
                <a:solidFill>
                  <a:prstClr val="black"/>
                </a:solidFill>
                <a:latin typeface="Delius" panose="02000603000000000000" pitchFamily="2" charset="0"/>
              </a:rPr>
              <a:t>E</a:t>
            </a:r>
            <a:r>
              <a:rPr lang="fr-FR" sz="1600" dirty="0">
                <a:solidFill>
                  <a:prstClr val="black"/>
                </a:solidFill>
                <a:latin typeface="Delius" panose="02000603000000000000" pitchFamily="2" charset="0"/>
              </a:rPr>
              <a:t> = étude         </a:t>
            </a:r>
            <a:r>
              <a:rPr lang="fr-FR" sz="1600" b="1" dirty="0">
                <a:solidFill>
                  <a:prstClr val="black"/>
                </a:solidFill>
                <a:latin typeface="Delius" panose="02000603000000000000" pitchFamily="2" charset="0"/>
              </a:rPr>
              <a:t>c</a:t>
            </a:r>
            <a:r>
              <a:rPr lang="fr-FR" sz="1600" dirty="0">
                <a:solidFill>
                  <a:prstClr val="black"/>
                </a:solidFill>
                <a:latin typeface="Delius" panose="02000603000000000000" pitchFamily="2" charset="0"/>
              </a:rPr>
              <a:t>  =  centre de loisirs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305768" y="20968"/>
            <a:ext cx="6664307" cy="76416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ctr"/>
          <a:lstStyle/>
          <a:p>
            <a:pPr algn="ctr" defTabSz="966122"/>
            <a:r>
              <a:rPr lang="fr-FR" sz="2400" b="1" dirty="0" smtClean="0">
                <a:solidFill>
                  <a:srgbClr val="0070C0"/>
                </a:solidFill>
                <a:latin typeface="Never Say Never" pitchFamily="2" charset="0"/>
              </a:rPr>
              <a:t>Observations du 1er septembre 2016</a:t>
            </a:r>
            <a:endParaRPr lang="fr-FR" sz="2400" b="1" dirty="0">
              <a:solidFill>
                <a:srgbClr val="0070C0"/>
              </a:solidFill>
              <a:latin typeface="Never Say Never" pitchFamily="2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497691"/>
              </p:ext>
            </p:extLst>
          </p:nvPr>
        </p:nvGraphicFramePr>
        <p:xfrm>
          <a:off x="336430" y="10205049"/>
          <a:ext cx="6616461" cy="381000"/>
        </p:xfrm>
        <a:graphic>
          <a:graphicData uri="http://schemas.openxmlformats.org/drawingml/2006/table">
            <a:tbl>
              <a:tblPr/>
              <a:tblGrid>
                <a:gridCol w="6616461"/>
              </a:tblGrid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mpd="sng">
                      <a:noFill/>
                      <a:prstDash val="solid"/>
                    </a:lnL>
                    <a:lnR w="28575" cmpd="sng">
                      <a:noFill/>
                      <a:prstDash val="solid"/>
                    </a:lnR>
                    <a:lnT w="28575" cmpd="sng">
                      <a:noFill/>
                      <a:prstDash val="solid"/>
                    </a:lnT>
                    <a:lnB w="28575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5" name="Picture 2" descr="http://www.saintjeanlachalm.fr/mod_turbolead/upload/image/cant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68" y="884485"/>
            <a:ext cx="704577" cy="79599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anglaisfacile.com/cgi2/myexam/images2/4322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4118" y1="80882" x2="15882" y2="86765"/>
                        <a14:foregroundMark x1="15294" y1="86765" x2="21765" y2="80147"/>
                        <a14:foregroundMark x1="15882" y1="85294" x2="5882" y2="75000"/>
                        <a14:foregroundMark x1="10000" y1="95588" x2="38824" y2="97059"/>
                        <a14:foregroundMark x1="38235" y1="96324" x2="75294" y2="83088"/>
                        <a14:foregroundMark x1="74118" y1="88971" x2="90000" y2="80882"/>
                        <a14:foregroundMark x1="37059" y1="91176" x2="44118" y2="83088"/>
                        <a14:foregroundMark x1="36471" y1="42647" x2="40588" y2="37500"/>
                        <a14:foregroundMark x1="48824" y1="46324" x2="52353" y2="34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896" y="873498"/>
            <a:ext cx="958900" cy="74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ésultat d’images pour cenyte ae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56" y="1439788"/>
            <a:ext cx="1579867" cy="102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82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/>
          <p:cNvSpPr/>
          <p:nvPr/>
        </p:nvSpPr>
        <p:spPr>
          <a:xfrm>
            <a:off x="516665" y="480206"/>
            <a:ext cx="6273158" cy="53491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ctr"/>
          <a:lstStyle/>
          <a:p>
            <a:pPr defTabSz="966122">
              <a:lnSpc>
                <a:spcPct val="150000"/>
              </a:lnSpc>
            </a:pPr>
            <a:r>
              <a:rPr lang="fr-FR" sz="2400" b="1" dirty="0">
                <a:solidFill>
                  <a:srgbClr val="0070C0"/>
                </a:solidFill>
                <a:latin typeface="Never Say Never" pitchFamily="2" charset="0"/>
              </a:rPr>
              <a:t>      Informations élèves </a:t>
            </a:r>
            <a:r>
              <a:rPr lang="fr-FR" sz="2400" b="1" dirty="0" smtClean="0">
                <a:solidFill>
                  <a:srgbClr val="0070C0"/>
                </a:solidFill>
                <a:latin typeface="Never Say Never" pitchFamily="2" charset="0"/>
              </a:rPr>
              <a:t>   </a:t>
            </a:r>
            <a:r>
              <a:rPr lang="fr-FR" sz="2400" b="1" dirty="0" smtClean="0">
                <a:solidFill>
                  <a:srgbClr val="0070C0"/>
                </a:solidFill>
                <a:latin typeface="Never Say Never" pitchFamily="2" charset="0"/>
              </a:rPr>
              <a:t>……    ……</a:t>
            </a:r>
            <a:endParaRPr lang="fr-FR" sz="2400" b="1" dirty="0">
              <a:solidFill>
                <a:srgbClr val="0070C0"/>
              </a:solidFill>
              <a:latin typeface="Never Say Never" pitchFamily="2" charset="0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001581"/>
              </p:ext>
            </p:extLst>
          </p:nvPr>
        </p:nvGraphicFramePr>
        <p:xfrm>
          <a:off x="537054" y="1099353"/>
          <a:ext cx="6268535" cy="87741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1644"/>
                <a:gridCol w="1253707"/>
                <a:gridCol w="1253707"/>
                <a:gridCol w="737474"/>
                <a:gridCol w="1692003"/>
              </a:tblGrid>
              <a:tr h="4308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70C0"/>
                          </a:solidFill>
                          <a:effectLst/>
                        </a:rPr>
                        <a:t>Nom </a:t>
                      </a:r>
                      <a:r>
                        <a:rPr lang="fr-FR" sz="1200" dirty="0" smtClean="0">
                          <a:solidFill>
                            <a:srgbClr val="0070C0"/>
                          </a:solidFill>
                          <a:effectLst/>
                        </a:rPr>
                        <a:t>PRENOM</a:t>
                      </a:r>
                      <a:endParaRPr lang="fr-FR" sz="1200" dirty="0">
                        <a:solidFill>
                          <a:srgbClr val="0070C0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70C0"/>
                          </a:solidFill>
                          <a:effectLst/>
                        </a:rPr>
                        <a:t>Cantine</a:t>
                      </a:r>
                      <a:endParaRPr lang="fr-FR" sz="1200" dirty="0">
                        <a:solidFill>
                          <a:srgbClr val="0070C0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70C0"/>
                          </a:solidFill>
                          <a:effectLst/>
                        </a:rPr>
                        <a:t>Garderie</a:t>
                      </a:r>
                      <a:endParaRPr lang="fr-FR" sz="1200" dirty="0">
                        <a:solidFill>
                          <a:srgbClr val="0070C0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Lunettes</a:t>
                      </a:r>
                      <a:endParaRPr lang="fr-FR" sz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70C0"/>
                          </a:solidFill>
                          <a:effectLst/>
                        </a:rPr>
                        <a:t>PAI / Allergies</a:t>
                      </a:r>
                      <a:endParaRPr lang="fr-FR" sz="1200" dirty="0">
                        <a:solidFill>
                          <a:srgbClr val="0070C0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1453"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98404" marR="98404" marT="48519" marB="48519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Mom´sTypewriter" panose="000004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Mom´sTypewriter" panose="000004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1453"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98404" marR="98404" marT="48519" marB="48519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Mom´sTypewriter" panose="000004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kern="1200" dirty="0">
                        <a:solidFill>
                          <a:srgbClr val="FFC000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</a:effectLst>
                        <a:latin typeface="Mom´sTypewriter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1453"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98404" marR="98404" marT="48519" marB="48519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Mom´sTypewriter" panose="000004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kern="1200" dirty="0">
                        <a:solidFill>
                          <a:srgbClr val="FFC000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</a:effectLst>
                        <a:latin typeface="Mom´sTypewriter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1453"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98404" marR="98404" marT="48519" marB="48519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Mom´sTypewriter" panose="000004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kern="1200" dirty="0">
                        <a:solidFill>
                          <a:srgbClr val="FFC000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</a:effectLst>
                        <a:latin typeface="Mom´sTypewriter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1453"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98404" marR="98404" marT="48519" marB="48519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Mom´sTypewriter" panose="000004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kern="1200" dirty="0">
                        <a:solidFill>
                          <a:srgbClr val="FFC000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</a:effectLst>
                        <a:latin typeface="Mom´sTypewriter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1453"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98404" marR="98404" marT="48519" marB="48519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Mom´sTypewriter" panose="000004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kern="1200" dirty="0">
                        <a:solidFill>
                          <a:srgbClr val="FFC000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</a:effectLst>
                        <a:latin typeface="Mom´sTypewriter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1453"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98404" marR="98404" marT="48519" marB="48519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Mom´sTypewriter" panose="000004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kern="1200" dirty="0">
                        <a:solidFill>
                          <a:srgbClr val="FFC000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</a:effectLst>
                        <a:latin typeface="Mom´sTypewriter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1453"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98404" marR="98404" marT="48519" marB="48519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Mom´sTypewriter" panose="000004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kern="1200" dirty="0">
                        <a:solidFill>
                          <a:srgbClr val="FFC000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</a:effectLst>
                        <a:latin typeface="Mom´sTypewriter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1453"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98404" marR="98404" marT="48519" marB="48519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Mom´sTypewriter" panose="000004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kern="1200" dirty="0">
                        <a:solidFill>
                          <a:srgbClr val="FFC000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</a:effectLst>
                        <a:latin typeface="Mom´sTypewriter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1453"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98404" marR="98404" marT="48519" marB="48519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Mom´sTypewriter" panose="000004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kern="1200" dirty="0">
                        <a:solidFill>
                          <a:srgbClr val="FFC000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</a:effectLst>
                        <a:latin typeface="Mom´sTypewriter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1453"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98404" marR="98404" marT="48519" marB="48519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Mom´sTypewriter" panose="000004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kern="1200" dirty="0">
                        <a:solidFill>
                          <a:srgbClr val="FFC000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</a:effectLst>
                        <a:latin typeface="Mom´sTypewriter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1453"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98404" marR="98404" marT="48519" marB="48519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Mom´sTypewriter" panose="000004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kern="1200" dirty="0">
                        <a:solidFill>
                          <a:srgbClr val="FFC000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</a:effectLst>
                        <a:latin typeface="Mom´sTypewriter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1453"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98404" marR="98404" marT="48519" marB="48519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Mom´sTypewriter" panose="000004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kern="1200" dirty="0">
                        <a:solidFill>
                          <a:srgbClr val="FFC000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</a:effectLst>
                        <a:latin typeface="Mom´sTypewriter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1453"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98404" marR="98404" marT="48519" marB="48519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Mom´sTypewriter" panose="000004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kern="1200" dirty="0">
                        <a:solidFill>
                          <a:srgbClr val="FFC000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</a:effectLst>
                        <a:latin typeface="Mom´sTypewriter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1453">
                <a:tc>
                  <a:txBody>
                    <a:bodyPr/>
                    <a:lstStyle/>
                    <a:p>
                      <a:endParaRPr lang="fr-FR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8404" marR="98404" marT="48519" marB="48519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Mom´sTypewriter" panose="000004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kern="1200" dirty="0">
                        <a:solidFill>
                          <a:srgbClr val="FFC000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</a:effectLst>
                        <a:latin typeface="Mom´sTypewriter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1453">
                <a:tc>
                  <a:txBody>
                    <a:bodyPr/>
                    <a:lstStyle/>
                    <a:p>
                      <a:endParaRPr lang="fr-FR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8404" marR="98404" marT="48519" marB="48519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Mom´sTypewriter" panose="000004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kern="1200" dirty="0">
                        <a:solidFill>
                          <a:srgbClr val="FFC000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</a:effectLst>
                        <a:latin typeface="Mom´sTypewriter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4" name="Image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0" r="25667"/>
          <a:stretch/>
        </p:blipFill>
        <p:spPr bwMode="auto">
          <a:xfrm>
            <a:off x="5094886" y="515247"/>
            <a:ext cx="244708" cy="4648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 1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00"/>
          <a:stretch/>
        </p:blipFill>
        <p:spPr bwMode="auto">
          <a:xfrm>
            <a:off x="5949218" y="501803"/>
            <a:ext cx="230390" cy="4679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00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/>
          <p:cNvSpPr/>
          <p:nvPr/>
        </p:nvSpPr>
        <p:spPr>
          <a:xfrm>
            <a:off x="516665" y="480206"/>
            <a:ext cx="6273158" cy="53491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ctr"/>
          <a:lstStyle/>
          <a:p>
            <a:pPr defTabSz="966122">
              <a:lnSpc>
                <a:spcPct val="150000"/>
              </a:lnSpc>
            </a:pPr>
            <a:r>
              <a:rPr lang="fr-FR" sz="2400" b="1" dirty="0">
                <a:solidFill>
                  <a:srgbClr val="0070C0"/>
                </a:solidFill>
                <a:latin typeface="Never Say Never" pitchFamily="2" charset="0"/>
              </a:rPr>
              <a:t>      Informations élèves </a:t>
            </a:r>
            <a:r>
              <a:rPr lang="fr-FR" sz="2400" b="1" dirty="0" smtClean="0">
                <a:solidFill>
                  <a:srgbClr val="0070C0"/>
                </a:solidFill>
                <a:latin typeface="Never Say Never" pitchFamily="2" charset="0"/>
              </a:rPr>
              <a:t>   </a:t>
            </a:r>
            <a:r>
              <a:rPr lang="fr-FR" sz="2400" b="1" dirty="0" smtClean="0">
                <a:solidFill>
                  <a:srgbClr val="0070C0"/>
                </a:solidFill>
                <a:latin typeface="Never Say Never" pitchFamily="2" charset="0"/>
              </a:rPr>
              <a:t>…..    …..</a:t>
            </a:r>
            <a:endParaRPr lang="fr-FR" sz="2400" b="1" dirty="0">
              <a:solidFill>
                <a:srgbClr val="0070C0"/>
              </a:solidFill>
              <a:latin typeface="Never Say Never" pitchFamily="2" charset="0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017971"/>
              </p:ext>
            </p:extLst>
          </p:nvPr>
        </p:nvGraphicFramePr>
        <p:xfrm>
          <a:off x="537054" y="1099353"/>
          <a:ext cx="6268535" cy="87741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1644"/>
                <a:gridCol w="1253707"/>
                <a:gridCol w="1253707"/>
                <a:gridCol w="737474"/>
                <a:gridCol w="1692003"/>
              </a:tblGrid>
              <a:tr h="4308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0070C0"/>
                          </a:solidFill>
                          <a:effectLst/>
                        </a:rPr>
                        <a:t>Nom PRENOM</a:t>
                      </a:r>
                      <a:endParaRPr lang="fr-FR" sz="1200" dirty="0">
                        <a:solidFill>
                          <a:srgbClr val="0070C0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70C0"/>
                          </a:solidFill>
                          <a:effectLst/>
                        </a:rPr>
                        <a:t>Cantine</a:t>
                      </a:r>
                      <a:endParaRPr lang="fr-FR" sz="1200" dirty="0">
                        <a:solidFill>
                          <a:srgbClr val="0070C0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70C0"/>
                          </a:solidFill>
                          <a:effectLst/>
                        </a:rPr>
                        <a:t>Garderie</a:t>
                      </a:r>
                      <a:endParaRPr lang="fr-FR" sz="1200" dirty="0">
                        <a:solidFill>
                          <a:srgbClr val="0070C0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Lunettes</a:t>
                      </a:r>
                      <a:endParaRPr lang="fr-FR" sz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0070C0"/>
                          </a:solidFill>
                          <a:effectLst/>
                        </a:rPr>
                        <a:t>PAI / Allergies</a:t>
                      </a:r>
                      <a:endParaRPr lang="fr-FR" sz="1200" dirty="0">
                        <a:solidFill>
                          <a:srgbClr val="0070C0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1453"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98404" marR="98404" marT="48519" marB="48519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Mom´sTypewriter" panose="000004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Mom´sTypewriter" panose="000004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1453"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98404" marR="98404" marT="48519" marB="48519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Mom´sTypewriter" panose="000004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kern="1200" dirty="0">
                        <a:solidFill>
                          <a:srgbClr val="FFC000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</a:effectLst>
                        <a:latin typeface="Mom´sTypewriter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1453"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 marL="98404" marR="98404" marT="48519" marB="48519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Mom´sTypewriter" panose="000004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kern="1200" dirty="0">
                        <a:solidFill>
                          <a:srgbClr val="FFC000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</a:effectLst>
                        <a:latin typeface="Mom´sTypewriter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1453"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98404" marR="98404" marT="48519" marB="48519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Mom´sTypewriter" panose="000004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kern="1200" dirty="0">
                        <a:solidFill>
                          <a:srgbClr val="FFC000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</a:effectLst>
                        <a:latin typeface="Mom´sTypewriter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1453"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 marL="98404" marR="98404" marT="48519" marB="48519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Mom´sTypewriter" panose="000004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kern="1200" dirty="0">
                        <a:solidFill>
                          <a:srgbClr val="FFC000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</a:effectLst>
                        <a:latin typeface="Mom´sTypewriter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1453"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98404" marR="98404" marT="48519" marB="48519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Mom´sTypewriter" panose="000004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kern="1200" dirty="0">
                        <a:solidFill>
                          <a:srgbClr val="FFC000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</a:effectLst>
                        <a:latin typeface="Mom´sTypewriter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1453"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98404" marR="98404" marT="48519" marB="48519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Mom´sTypewriter" panose="000004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kern="1200" dirty="0">
                        <a:solidFill>
                          <a:srgbClr val="FFC000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</a:effectLst>
                        <a:latin typeface="Mom´sTypewriter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1453"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98404" marR="98404" marT="48519" marB="48519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Mom´sTypewriter" panose="000004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kern="1200" dirty="0">
                        <a:solidFill>
                          <a:srgbClr val="FFC000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</a:effectLst>
                        <a:latin typeface="Mom´sTypewriter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1453"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98404" marR="98404" marT="48519" marB="48519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Mom´sTypewriter" panose="000004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kern="1200" dirty="0">
                        <a:solidFill>
                          <a:srgbClr val="FFC000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</a:effectLst>
                        <a:latin typeface="Mom´sTypewriter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1453"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98404" marR="98404" marT="48519" marB="48519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Mom´sTypewriter" panose="000004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kern="1200" dirty="0">
                        <a:solidFill>
                          <a:srgbClr val="FFC000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</a:effectLst>
                        <a:latin typeface="Mom´sTypewriter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1453"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98404" marR="98404" marT="48519" marB="48519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Mom´sTypewriter" panose="000004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kern="1200" dirty="0">
                        <a:solidFill>
                          <a:srgbClr val="FFC000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</a:effectLst>
                        <a:latin typeface="Mom´sTypewriter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1453"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98404" marR="98404" marT="48519" marB="48519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Mom´sTypewriter" panose="000004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kern="1200" dirty="0">
                        <a:solidFill>
                          <a:srgbClr val="FFC000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</a:effectLst>
                        <a:latin typeface="Mom´sTypewriter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1453"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98404" marR="98404" marT="48519" marB="48519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Mom´sTypewriter" panose="000004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kern="1200" dirty="0">
                        <a:solidFill>
                          <a:srgbClr val="FFC000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</a:effectLst>
                        <a:latin typeface="Mom´sTypewriter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1453"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98404" marR="98404" marT="48519" marB="48519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Mom´sTypewriter" panose="000004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kern="1200" dirty="0">
                        <a:solidFill>
                          <a:srgbClr val="FFC000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</a:effectLst>
                        <a:latin typeface="Mom´sTypewriter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1453">
                <a:tc>
                  <a:txBody>
                    <a:bodyPr/>
                    <a:lstStyle/>
                    <a:p>
                      <a:endParaRPr lang="fr-FR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8404" marR="98404" marT="48519" marB="48519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Mom´sTypewriter" panose="000004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kern="1200" dirty="0">
                        <a:solidFill>
                          <a:srgbClr val="FFC000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</a:effectLst>
                        <a:latin typeface="Mom´sTypewriter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1453">
                <a:tc>
                  <a:txBody>
                    <a:bodyPr/>
                    <a:lstStyle/>
                    <a:p>
                      <a:endParaRPr lang="fr-FR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8404" marR="98404" marT="48519" marB="48519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Mom´sTypewriter" panose="000004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L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99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M</a:t>
                      </a:r>
                      <a:r>
                        <a:rPr lang="fr-FR" sz="1400" b="1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 J </a:t>
                      </a: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m´sTypewriter" panose="00000400000000000000" pitchFamily="2" charset="0"/>
                        </a:rPr>
                        <a:t>V</a:t>
                      </a:r>
                      <a:endParaRPr lang="fr-FR" sz="1400" b="1" kern="1200" dirty="0">
                        <a:solidFill>
                          <a:srgbClr val="FFC000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</a:effectLst>
                        <a:latin typeface="Mom´sTypewriter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505046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838" marR="68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4" name="Image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0" r="25667"/>
          <a:stretch/>
        </p:blipFill>
        <p:spPr bwMode="auto">
          <a:xfrm>
            <a:off x="5094886" y="515247"/>
            <a:ext cx="244708" cy="4648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 1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00"/>
          <a:stretch/>
        </p:blipFill>
        <p:spPr bwMode="auto">
          <a:xfrm>
            <a:off x="5949218" y="501803"/>
            <a:ext cx="230390" cy="4679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391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60">
          <a:fgClr>
            <a:srgbClr val="AAFC7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665808" y="736270"/>
            <a:ext cx="5921129" cy="8376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ctr"/>
          <a:lstStyle/>
          <a:p>
            <a:pPr defTabSz="966122"/>
            <a:r>
              <a:rPr lang="fr-FR" sz="2700" b="1" dirty="0">
                <a:solidFill>
                  <a:srgbClr val="0070C0"/>
                </a:solidFill>
                <a:latin typeface="Never Say Never" pitchFamily="2" charset="0"/>
              </a:rPr>
              <a:t> </a:t>
            </a:r>
            <a:r>
              <a:rPr lang="fr-FR" sz="2700" b="1" dirty="0">
                <a:solidFill>
                  <a:srgbClr val="00B050"/>
                </a:solidFill>
                <a:latin typeface="Never Say Never" pitchFamily="2" charset="0"/>
              </a:rPr>
              <a:t>Les prises en charge par le</a:t>
            </a:r>
          </a:p>
        </p:txBody>
      </p:sp>
      <p:sp>
        <p:nvSpPr>
          <p:cNvPr id="11" name="AutoShape 4"/>
          <p:cNvSpPr>
            <a:spLocks noChangeAspect="1" noChangeArrowheads="1"/>
          </p:cNvSpPr>
          <p:nvPr/>
        </p:nvSpPr>
        <p:spPr bwMode="auto">
          <a:xfrm>
            <a:off x="221291" y="15877"/>
            <a:ext cx="2440571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/>
          <a:p>
            <a:pPr defTabSz="966122"/>
            <a:endParaRPr lang="fr-FR" sz="1900">
              <a:solidFill>
                <a:prstClr val="black"/>
              </a:solidFill>
            </a:endParaRPr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377476" y="168435"/>
            <a:ext cx="2440571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/>
          <a:p>
            <a:pPr defTabSz="966122"/>
            <a:endParaRPr lang="fr-FR" sz="1900">
              <a:solidFill>
                <a:prstClr val="black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78" b="96020" l="3200" r="98400">
                        <a14:foregroundMark x1="24000" y1="46766" x2="73200" y2="26368"/>
                        <a14:foregroundMark x1="73600" y1="51244" x2="87200" y2="537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7330">
            <a:off x="5275378" y="117994"/>
            <a:ext cx="1894948" cy="1486507"/>
          </a:xfrm>
          <a:prstGeom prst="rect">
            <a:avLst/>
          </a:prstGeom>
        </p:spPr>
      </p:pic>
      <p:sp>
        <p:nvSpPr>
          <p:cNvPr id="27" name="Rectangle à coins arrondis 26"/>
          <p:cNvSpPr/>
          <p:nvPr/>
        </p:nvSpPr>
        <p:spPr>
          <a:xfrm>
            <a:off x="94223" y="1704228"/>
            <a:ext cx="7052304" cy="15357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 defTabSz="966122"/>
            <a:endParaRPr lang="fr-FR" sz="1900">
              <a:solidFill>
                <a:prstClr val="white"/>
              </a:solidFill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94223" y="5106253"/>
            <a:ext cx="7056784" cy="15841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 defTabSz="966122"/>
            <a:endParaRPr lang="fr-FR" sz="1900">
              <a:solidFill>
                <a:prstClr val="white"/>
              </a:solidFill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94222" y="3367698"/>
            <a:ext cx="7052305" cy="15841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 defTabSz="966122"/>
            <a:endParaRPr lang="fr-FR" sz="1900">
              <a:solidFill>
                <a:prstClr val="white"/>
              </a:solidFill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99683" y="6869892"/>
            <a:ext cx="7056784" cy="176826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 defTabSz="966122"/>
            <a:endParaRPr lang="fr-FR" sz="1900">
              <a:solidFill>
                <a:prstClr val="white"/>
              </a:solidFill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89744" y="8784604"/>
            <a:ext cx="7056784" cy="15841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 defTabSz="966122"/>
            <a:endParaRPr lang="fr-FR" sz="1900">
              <a:solidFill>
                <a:prstClr val="white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021271" y="3358636"/>
            <a:ext cx="3321082" cy="400110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pPr algn="ctr" defTabSz="966122"/>
            <a:r>
              <a:rPr lang="fr-FR" sz="2000" b="1" u="sng" dirty="0">
                <a:solidFill>
                  <a:prstClr val="black"/>
                </a:solidFill>
                <a:latin typeface="dandelion in the spring" pitchFamily="2" charset="0"/>
              </a:rPr>
              <a:t>Période 2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2056046" y="5127696"/>
            <a:ext cx="3321082" cy="400110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pPr algn="ctr" defTabSz="966122"/>
            <a:r>
              <a:rPr lang="fr-FR" sz="2000" b="1" u="sng" dirty="0">
                <a:solidFill>
                  <a:prstClr val="black"/>
                </a:solidFill>
                <a:latin typeface="dandelion in the spring" pitchFamily="2" charset="0"/>
              </a:rPr>
              <a:t>Période 3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2021271" y="6875783"/>
            <a:ext cx="3321082" cy="400110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pPr algn="ctr" defTabSz="966122"/>
            <a:r>
              <a:rPr lang="fr-FR" sz="2000" b="1" u="sng" dirty="0">
                <a:solidFill>
                  <a:prstClr val="black"/>
                </a:solidFill>
                <a:latin typeface="dandelion in the spring" pitchFamily="2" charset="0"/>
              </a:rPr>
              <a:t>Période 4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2056046" y="8784604"/>
            <a:ext cx="3321082" cy="400110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pPr algn="ctr" defTabSz="966122"/>
            <a:r>
              <a:rPr lang="fr-FR" sz="2000" b="1" u="sng" dirty="0">
                <a:solidFill>
                  <a:prstClr val="black"/>
                </a:solidFill>
                <a:latin typeface="dandelion in the spring" pitchFamily="2" charset="0"/>
              </a:rPr>
              <a:t>Période 5</a:t>
            </a:r>
          </a:p>
        </p:txBody>
      </p:sp>
      <p:pic>
        <p:nvPicPr>
          <p:cNvPr id="5122" name="Picture 2" descr="Folios con niños para imprimir-Imagenes y dibujos para imprimir: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39850" l="0" r="773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365" b="59069"/>
          <a:stretch/>
        </p:blipFill>
        <p:spPr bwMode="auto">
          <a:xfrm>
            <a:off x="328753" y="15877"/>
            <a:ext cx="2379913" cy="168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1957595" y="1730347"/>
            <a:ext cx="3321082" cy="400110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pPr algn="ctr" defTabSz="966122"/>
            <a:r>
              <a:rPr lang="fr-FR" sz="2000" b="1" u="sng" dirty="0">
                <a:solidFill>
                  <a:prstClr val="black"/>
                </a:solidFill>
                <a:latin typeface="dandelion in the spring" pitchFamily="2" charset="0"/>
              </a:rPr>
              <a:t>Période 1</a:t>
            </a:r>
          </a:p>
        </p:txBody>
      </p:sp>
    </p:spTree>
    <p:extLst>
      <p:ext uri="{BB962C8B-B14F-4D97-AF65-F5344CB8AC3E}">
        <p14:creationId xmlns:p14="http://schemas.microsoft.com/office/powerpoint/2010/main" val="334607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60">
          <a:fgClr>
            <a:srgbClr val="AAFC7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665808" y="736270"/>
            <a:ext cx="6192688" cy="8376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ctr"/>
          <a:lstStyle/>
          <a:p>
            <a:pPr algn="ctr" defTabSz="966122">
              <a:lnSpc>
                <a:spcPct val="150000"/>
              </a:lnSpc>
            </a:pPr>
            <a:r>
              <a:rPr lang="fr-FR" sz="2000" b="1" dirty="0">
                <a:solidFill>
                  <a:srgbClr val="0070C0"/>
                </a:solidFill>
                <a:latin typeface="Never Say Never" pitchFamily="2" charset="0"/>
              </a:rPr>
              <a:t> </a:t>
            </a:r>
            <a:r>
              <a:rPr lang="fr-FR" sz="2000" b="1" dirty="0" smtClean="0">
                <a:solidFill>
                  <a:srgbClr val="0070C0"/>
                </a:solidFill>
                <a:latin typeface="Never Say Never" pitchFamily="2" charset="0"/>
              </a:rPr>
              <a:t>    </a:t>
            </a:r>
            <a:r>
              <a:rPr lang="fr-FR" sz="2000" b="1" dirty="0" smtClean="0">
                <a:solidFill>
                  <a:srgbClr val="00B050"/>
                </a:solidFill>
                <a:latin typeface="Never Say Never" pitchFamily="2" charset="0"/>
              </a:rPr>
              <a:t>Les </a:t>
            </a:r>
            <a:r>
              <a:rPr lang="fr-FR" sz="2000" b="1" dirty="0">
                <a:solidFill>
                  <a:srgbClr val="00B050"/>
                </a:solidFill>
                <a:latin typeface="Never Say Never" pitchFamily="2" charset="0"/>
              </a:rPr>
              <a:t>prises en charge par </a:t>
            </a:r>
            <a:r>
              <a:rPr lang="fr-FR" sz="2000" b="1" dirty="0" smtClean="0">
                <a:solidFill>
                  <a:srgbClr val="00B050"/>
                </a:solidFill>
                <a:latin typeface="Never Say Never" pitchFamily="2" charset="0"/>
              </a:rPr>
              <a:t>le </a:t>
            </a:r>
            <a:r>
              <a:rPr lang="fr-FR" sz="2000" b="1" dirty="0">
                <a:solidFill>
                  <a:srgbClr val="00B050"/>
                </a:solidFill>
                <a:latin typeface="Never Say Never" pitchFamily="2" charset="0"/>
              </a:rPr>
              <a:t>maître </a:t>
            </a:r>
            <a:r>
              <a:rPr lang="fr-FR" sz="2000" b="1" dirty="0" smtClean="0">
                <a:solidFill>
                  <a:srgbClr val="00B050"/>
                </a:solidFill>
                <a:latin typeface="Never Say Never" pitchFamily="2" charset="0"/>
              </a:rPr>
              <a:t>EDV     </a:t>
            </a:r>
            <a:endParaRPr lang="fr-FR" sz="2000" b="1" dirty="0">
              <a:solidFill>
                <a:srgbClr val="00B050"/>
              </a:solidFill>
              <a:latin typeface="Never Say Never" pitchFamily="2" charset="0"/>
            </a:endParaRPr>
          </a:p>
        </p:txBody>
      </p:sp>
      <p:sp>
        <p:nvSpPr>
          <p:cNvPr id="11" name="AutoShape 4"/>
          <p:cNvSpPr>
            <a:spLocks noChangeAspect="1" noChangeArrowheads="1"/>
          </p:cNvSpPr>
          <p:nvPr/>
        </p:nvSpPr>
        <p:spPr bwMode="auto">
          <a:xfrm>
            <a:off x="221291" y="15877"/>
            <a:ext cx="2440571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/>
          <a:p>
            <a:pPr defTabSz="966122"/>
            <a:endParaRPr lang="fr-FR" sz="1900">
              <a:solidFill>
                <a:prstClr val="black"/>
              </a:solidFill>
            </a:endParaRPr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377476" y="168435"/>
            <a:ext cx="2440571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/>
          <a:p>
            <a:pPr defTabSz="966122"/>
            <a:endParaRPr lang="fr-FR" sz="1900">
              <a:solidFill>
                <a:prstClr val="black"/>
              </a:solidFill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94223" y="1704228"/>
            <a:ext cx="7052304" cy="15357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 defTabSz="966122"/>
            <a:endParaRPr lang="fr-FR" sz="1900">
              <a:solidFill>
                <a:prstClr val="white"/>
              </a:solidFill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94223" y="5106253"/>
            <a:ext cx="7056784" cy="15841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 defTabSz="966122"/>
            <a:endParaRPr lang="fr-FR" sz="1900">
              <a:solidFill>
                <a:prstClr val="white"/>
              </a:solidFill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94222" y="3367698"/>
            <a:ext cx="7052305" cy="15841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 defTabSz="966122"/>
            <a:endParaRPr lang="fr-FR" sz="1900">
              <a:solidFill>
                <a:prstClr val="white"/>
              </a:solidFill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99683" y="6869892"/>
            <a:ext cx="7056784" cy="176826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 defTabSz="966122"/>
            <a:endParaRPr lang="fr-FR" sz="1900">
              <a:solidFill>
                <a:prstClr val="white"/>
              </a:solidFill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89744" y="8784604"/>
            <a:ext cx="7056784" cy="15841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 defTabSz="966122"/>
            <a:endParaRPr lang="fr-FR" sz="1900">
              <a:solidFill>
                <a:prstClr val="white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021271" y="3358636"/>
            <a:ext cx="3321082" cy="400110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pPr algn="ctr" defTabSz="966122"/>
            <a:r>
              <a:rPr lang="fr-FR" sz="2000" b="1" u="sng" dirty="0">
                <a:solidFill>
                  <a:prstClr val="black"/>
                </a:solidFill>
                <a:latin typeface="dandelion in the spring" pitchFamily="2" charset="0"/>
              </a:rPr>
              <a:t>Période 2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2056046" y="5127696"/>
            <a:ext cx="3321082" cy="400110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pPr algn="ctr" defTabSz="966122"/>
            <a:r>
              <a:rPr lang="fr-FR" sz="2000" b="1" u="sng" dirty="0">
                <a:solidFill>
                  <a:prstClr val="black"/>
                </a:solidFill>
                <a:latin typeface="dandelion in the spring" pitchFamily="2" charset="0"/>
              </a:rPr>
              <a:t>Période 3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2021271" y="6875783"/>
            <a:ext cx="3321082" cy="400110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pPr algn="ctr" defTabSz="966122"/>
            <a:r>
              <a:rPr lang="fr-FR" sz="2000" b="1" u="sng" dirty="0">
                <a:solidFill>
                  <a:prstClr val="black"/>
                </a:solidFill>
                <a:latin typeface="dandelion in the spring" pitchFamily="2" charset="0"/>
              </a:rPr>
              <a:t>Période 4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2056046" y="8784604"/>
            <a:ext cx="3321082" cy="400110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pPr algn="ctr" defTabSz="966122"/>
            <a:r>
              <a:rPr lang="fr-FR" sz="2000" b="1" u="sng" dirty="0">
                <a:solidFill>
                  <a:prstClr val="black"/>
                </a:solidFill>
                <a:latin typeface="dandelion in the spring" pitchFamily="2" charset="0"/>
              </a:rPr>
              <a:t>Période 5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957595" y="1730347"/>
            <a:ext cx="3321082" cy="400110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pPr algn="ctr" defTabSz="966122"/>
            <a:r>
              <a:rPr lang="fr-FR" sz="2000" b="1" u="sng" dirty="0">
                <a:solidFill>
                  <a:prstClr val="black"/>
                </a:solidFill>
                <a:latin typeface="dandelion in the spring" pitchFamily="2" charset="0"/>
              </a:rPr>
              <a:t>Période 1</a:t>
            </a:r>
          </a:p>
        </p:txBody>
      </p:sp>
      <p:pic>
        <p:nvPicPr>
          <p:cNvPr id="17" name="Picture 2" descr="Folios con niños para imprimir-Imagenes y dibujos para imprimir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39850" l="0" r="773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365" b="59069"/>
          <a:stretch/>
        </p:blipFill>
        <p:spPr bwMode="auto">
          <a:xfrm flipH="1">
            <a:off x="4797451" y="7988"/>
            <a:ext cx="2379913" cy="168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img.over-blog-kiwi.com/0/61/84/69/201305/ob_58b11820cac45106184ddc912f5c35b4_eco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3" y="239748"/>
            <a:ext cx="1742087" cy="132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87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AAFC7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292781" y="228707"/>
            <a:ext cx="6781739" cy="89691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ctr"/>
          <a:lstStyle/>
          <a:p>
            <a:pPr algn="r" defTabSz="966122"/>
            <a:r>
              <a:rPr lang="fr-FR" sz="2700" b="1" dirty="0">
                <a:solidFill>
                  <a:srgbClr val="94102F"/>
                </a:solidFill>
                <a:latin typeface="Never Say Never" pitchFamily="2" charset="0"/>
              </a:rPr>
              <a:t> </a:t>
            </a:r>
            <a:r>
              <a:rPr lang="fr-FR" sz="2000" b="1" dirty="0">
                <a:solidFill>
                  <a:srgbClr val="00B050"/>
                </a:solidFill>
                <a:latin typeface="Never Say Never" pitchFamily="2" charset="0"/>
              </a:rPr>
              <a:t>Les activités Pédagogiques Complémentaires</a:t>
            </a:r>
          </a:p>
        </p:txBody>
      </p:sp>
      <p:sp>
        <p:nvSpPr>
          <p:cNvPr id="9" name="AutoShape 2"/>
          <p:cNvSpPr>
            <a:spLocks noChangeAspect="1" noChangeArrowheads="1"/>
          </p:cNvSpPr>
          <p:nvPr/>
        </p:nvSpPr>
        <p:spPr bwMode="auto">
          <a:xfrm>
            <a:off x="65082" y="-136524"/>
            <a:ext cx="2440571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/>
          <a:p>
            <a:pPr defTabSz="966122"/>
            <a:endParaRPr lang="fr-FR" sz="1900">
              <a:solidFill>
                <a:prstClr val="black"/>
              </a:solidFill>
            </a:endParaRPr>
          </a:p>
        </p:txBody>
      </p:sp>
      <p:sp>
        <p:nvSpPr>
          <p:cNvPr id="11" name="AutoShape 4"/>
          <p:cNvSpPr>
            <a:spLocks noChangeAspect="1" noChangeArrowheads="1"/>
          </p:cNvSpPr>
          <p:nvPr/>
        </p:nvSpPr>
        <p:spPr bwMode="auto">
          <a:xfrm>
            <a:off x="221291" y="15877"/>
            <a:ext cx="2440571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/>
          <a:p>
            <a:pPr defTabSz="966122"/>
            <a:endParaRPr lang="fr-FR" sz="1900">
              <a:solidFill>
                <a:prstClr val="black"/>
              </a:solidFill>
            </a:endParaRPr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377476" y="168361"/>
            <a:ext cx="2440571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/>
          <a:p>
            <a:pPr defTabSz="966122"/>
            <a:endParaRPr lang="fr-FR" sz="1900">
              <a:solidFill>
                <a:prstClr val="black"/>
              </a:solidFill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339001" y="1511796"/>
            <a:ext cx="6781739" cy="40324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 defTabSz="966122"/>
            <a:endParaRPr lang="fr-FR" sz="1900">
              <a:solidFill>
                <a:prstClr val="white"/>
              </a:solidFill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292780" y="5688260"/>
            <a:ext cx="6781739" cy="40324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 defTabSz="966122"/>
            <a:endParaRPr lang="fr-FR" sz="1900">
              <a:solidFill>
                <a:prstClr val="white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738084" y="2538223"/>
            <a:ext cx="5756545" cy="0"/>
          </a:xfrm>
          <a:prstGeom prst="line">
            <a:avLst/>
          </a:prstGeom>
          <a:ln w="1905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292781" y="5714518"/>
            <a:ext cx="6781738" cy="830993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pPr algn="ctr" defTabSz="966122"/>
            <a:r>
              <a:rPr lang="fr-FR" sz="1600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Période 2</a:t>
            </a:r>
            <a:endParaRPr lang="fr-FR" sz="16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66122"/>
            <a:r>
              <a:rPr lang="fr-FR" sz="1600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Nombre de séances</a:t>
            </a:r>
            <a:r>
              <a:rPr lang="fr-FR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 : </a:t>
            </a:r>
            <a:r>
              <a:rPr lang="fr-FR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………</a:t>
            </a:r>
            <a:r>
              <a:rPr lang="fr-FR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.   </a:t>
            </a:r>
            <a:r>
              <a:rPr lang="fr-FR" sz="1600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Nombre d’élèves </a:t>
            </a:r>
            <a:r>
              <a:rPr lang="fr-FR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: </a:t>
            </a:r>
            <a:r>
              <a:rPr lang="fr-FR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……………</a:t>
            </a:r>
          </a:p>
          <a:p>
            <a:pPr algn="ctr" defTabSz="966122"/>
            <a:r>
              <a:rPr lang="fr-FR" sz="1600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Objectif  </a:t>
            </a:r>
            <a:r>
              <a:rPr lang="fr-FR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: </a:t>
            </a:r>
            <a:r>
              <a:rPr lang="fr-FR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…………………………………………….....</a:t>
            </a:r>
            <a:endParaRPr lang="fr-FR" sz="1600" u="sng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7" name="Connecteur droit 36"/>
          <p:cNvCxnSpPr/>
          <p:nvPr/>
        </p:nvCxnSpPr>
        <p:spPr>
          <a:xfrm>
            <a:off x="811892" y="6730170"/>
            <a:ext cx="5756545" cy="0"/>
          </a:xfrm>
          <a:prstGeom prst="line">
            <a:avLst/>
          </a:prstGeom>
          <a:ln w="1905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5079" y1="6557" x2="44444" y2="21311"/>
                        <a14:foregroundMark x1="38889" y1="820" x2="19048" y2="30328"/>
                        <a14:foregroundMark x1="15079" y1="9836" x2="21429" y2="31148"/>
                        <a14:foregroundMark x1="23810" y1="31148" x2="27778" y2="27049"/>
                        <a14:foregroundMark x1="58730" y1="34426" x2="65873" y2="45902"/>
                        <a14:foregroundMark x1="69841" y1="45902" x2="75397" y2="34426"/>
                        <a14:foregroundMark x1="794" y1="77049" x2="99206" y2="77869"/>
                        <a14:foregroundMark x1="74603" y1="65574" x2="93651" y2="97541"/>
                        <a14:foregroundMark x1="1587" y1="77869" x2="35714" y2="96721"/>
                        <a14:foregroundMark x1="3175" y1="96721" x2="69841" y2="82787"/>
                        <a14:foregroundMark x1="21429" y1="77869" x2="61111" y2="86066"/>
                        <a14:foregroundMark x1="50000" y1="95902" x2="79365" y2="97541"/>
                        <a14:foregroundMark x1="37302" y1="97541" x2="66667" y2="99180"/>
                        <a14:foregroundMark x1="95238" y1="79508" x2="99206" y2="99180"/>
                        <a14:foregroundMark x1="40476" y1="8197" x2="42857" y2="20492"/>
                        <a14:foregroundMark x1="29365" y1="38525" x2="62698" y2="45082"/>
                        <a14:foregroundMark x1="52381" y1="8197" x2="92857" y2="9836"/>
                        <a14:foregroundMark x1="10317" y1="4098" x2="57937" y2="6557"/>
                        <a14:backgroundMark x1="79365" y1="7377" x2="97619" y2="4098"/>
                        <a14:backgroundMark x1="43651" y1="5738" x2="55556" y2="1639"/>
                        <a14:backgroundMark x1="10317" y1="820" x2="30159" y2="1639"/>
                        <a14:backgroundMark x1="1587" y1="81967" x2="6349" y2="86066"/>
                        <a14:backgroundMark x1="42857" y1="98361" x2="50794" y2="96721"/>
                        <a14:backgroundMark x1="71429" y1="98361" x2="94444" y2="99180"/>
                        <a14:backgroundMark x1="96032" y1="81148" x2="97619" y2="97541"/>
                        <a14:backgroundMark x1="98413" y1="77869" x2="99206" y2="96721"/>
                        <a14:backgroundMark x1="69841" y1="86066" x2="73016" y2="96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40" y="228707"/>
            <a:ext cx="1158021" cy="112125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455" y1="4762" x2="45455" y2="1190"/>
                        <a14:foregroundMark x1="25455" y1="30952" x2="32727" y2="41667"/>
                        <a14:foregroundMark x1="62727" y1="35714" x2="65455" y2="27381"/>
                        <a14:foregroundMark x1="13636" y1="70238" x2="5455" y2="88095"/>
                        <a14:foregroundMark x1="6364" y1="92857" x2="0" y2="98810"/>
                        <a14:foregroundMark x1="5455" y1="95238" x2="98182" y2="97619"/>
                        <a14:foregroundMark x1="84545" y1="72619" x2="98182" y2="98810"/>
                        <a14:foregroundMark x1="84545" y1="73810" x2="40000" y2="65476"/>
                        <a14:foregroundMark x1="18182" y1="70238" x2="57273" y2="76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792" y="9072636"/>
            <a:ext cx="1372541" cy="104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299295" y="1526904"/>
            <a:ext cx="6781738" cy="830993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pPr algn="ctr" defTabSz="966122"/>
            <a:r>
              <a:rPr lang="fr-FR" sz="1600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Période 1</a:t>
            </a:r>
            <a:endParaRPr lang="fr-FR" sz="16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66122"/>
            <a:r>
              <a:rPr lang="fr-FR" sz="1600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Nombre de séances</a:t>
            </a:r>
            <a:r>
              <a:rPr lang="fr-FR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 : </a:t>
            </a:r>
            <a:r>
              <a:rPr lang="fr-FR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………</a:t>
            </a:r>
            <a:r>
              <a:rPr lang="fr-FR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.   </a:t>
            </a:r>
            <a:r>
              <a:rPr lang="fr-FR" sz="1600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Nombre d’élèves </a:t>
            </a:r>
            <a:r>
              <a:rPr lang="fr-FR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: </a:t>
            </a:r>
            <a:r>
              <a:rPr lang="fr-FR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……………</a:t>
            </a:r>
          </a:p>
          <a:p>
            <a:pPr algn="ctr" defTabSz="966122"/>
            <a:r>
              <a:rPr lang="fr-FR" sz="1600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Objectif  </a:t>
            </a:r>
            <a:r>
              <a:rPr lang="fr-FR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: </a:t>
            </a:r>
            <a:r>
              <a:rPr lang="fr-FR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…………………………………………….....</a:t>
            </a:r>
            <a:endParaRPr lang="fr-FR" sz="1600" u="sng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32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AAFC7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292781" y="228707"/>
            <a:ext cx="6781739" cy="89691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ctr"/>
          <a:lstStyle/>
          <a:p>
            <a:pPr algn="r" defTabSz="966122"/>
            <a:r>
              <a:rPr lang="fr-FR" sz="2700" b="1" dirty="0">
                <a:solidFill>
                  <a:srgbClr val="00B050"/>
                </a:solidFill>
                <a:latin typeface="Never Say Never" pitchFamily="2" charset="0"/>
              </a:rPr>
              <a:t> </a:t>
            </a:r>
            <a:r>
              <a:rPr lang="fr-FR" sz="2000" b="1" dirty="0">
                <a:solidFill>
                  <a:srgbClr val="00B050"/>
                </a:solidFill>
                <a:latin typeface="Never Say Never" pitchFamily="2" charset="0"/>
              </a:rPr>
              <a:t>Les activités Pédagogiques Complémentaires</a:t>
            </a:r>
          </a:p>
        </p:txBody>
      </p:sp>
      <p:sp>
        <p:nvSpPr>
          <p:cNvPr id="9" name="AutoShape 2"/>
          <p:cNvSpPr>
            <a:spLocks noChangeAspect="1" noChangeArrowheads="1"/>
          </p:cNvSpPr>
          <p:nvPr/>
        </p:nvSpPr>
        <p:spPr bwMode="auto">
          <a:xfrm>
            <a:off x="65082" y="-136524"/>
            <a:ext cx="2440571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/>
          <a:p>
            <a:pPr defTabSz="966122"/>
            <a:endParaRPr lang="fr-FR" sz="1900">
              <a:solidFill>
                <a:prstClr val="black"/>
              </a:solidFill>
            </a:endParaRPr>
          </a:p>
        </p:txBody>
      </p:sp>
      <p:sp>
        <p:nvSpPr>
          <p:cNvPr id="11" name="AutoShape 4"/>
          <p:cNvSpPr>
            <a:spLocks noChangeAspect="1" noChangeArrowheads="1"/>
          </p:cNvSpPr>
          <p:nvPr/>
        </p:nvSpPr>
        <p:spPr bwMode="auto">
          <a:xfrm>
            <a:off x="221291" y="15877"/>
            <a:ext cx="2440571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/>
          <a:p>
            <a:pPr defTabSz="966122"/>
            <a:endParaRPr lang="fr-FR" sz="1900">
              <a:solidFill>
                <a:prstClr val="black"/>
              </a:solidFill>
            </a:endParaRPr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377476" y="168361"/>
            <a:ext cx="2440571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/>
          <a:p>
            <a:pPr defTabSz="966122"/>
            <a:endParaRPr lang="fr-FR" sz="1900">
              <a:solidFill>
                <a:prstClr val="black"/>
              </a:solidFill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299295" y="1406685"/>
            <a:ext cx="6781739" cy="40324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 defTabSz="966122"/>
            <a:endParaRPr lang="fr-FR" sz="1900">
              <a:solidFill>
                <a:prstClr val="white"/>
              </a:solidFill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292780" y="5688260"/>
            <a:ext cx="6781739" cy="40324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 defTabSz="966122"/>
            <a:endParaRPr lang="fr-FR" sz="1900">
              <a:solidFill>
                <a:prstClr val="white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738084" y="2538223"/>
            <a:ext cx="5756545" cy="0"/>
          </a:xfrm>
          <a:prstGeom prst="line">
            <a:avLst/>
          </a:prstGeom>
          <a:ln w="1905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292781" y="5714518"/>
            <a:ext cx="6781738" cy="830993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pPr algn="ctr" defTabSz="966122"/>
            <a:r>
              <a:rPr lang="fr-FR" sz="1600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Période </a:t>
            </a:r>
            <a:r>
              <a:rPr lang="fr-FR" sz="1600" b="1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4</a:t>
            </a:r>
            <a:endParaRPr lang="fr-FR" sz="16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66122"/>
            <a:r>
              <a:rPr lang="fr-FR" sz="1600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Nombre de séances</a:t>
            </a:r>
            <a:r>
              <a:rPr lang="fr-FR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 : </a:t>
            </a:r>
            <a:r>
              <a:rPr lang="fr-FR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………</a:t>
            </a:r>
            <a:r>
              <a:rPr lang="fr-FR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.   </a:t>
            </a:r>
            <a:r>
              <a:rPr lang="fr-FR" sz="1600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Nombre d’élèves </a:t>
            </a:r>
            <a:r>
              <a:rPr lang="fr-FR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: </a:t>
            </a:r>
            <a:r>
              <a:rPr lang="fr-FR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……………</a:t>
            </a:r>
          </a:p>
          <a:p>
            <a:pPr algn="ctr" defTabSz="966122"/>
            <a:r>
              <a:rPr lang="fr-FR" sz="1600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Objectif  </a:t>
            </a:r>
            <a:r>
              <a:rPr lang="fr-FR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: </a:t>
            </a:r>
            <a:r>
              <a:rPr lang="fr-FR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…………………………………………….....</a:t>
            </a:r>
            <a:endParaRPr lang="fr-FR" sz="1600" u="sng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7" name="Connecteur droit 36"/>
          <p:cNvCxnSpPr/>
          <p:nvPr/>
        </p:nvCxnSpPr>
        <p:spPr>
          <a:xfrm>
            <a:off x="811892" y="6730170"/>
            <a:ext cx="5756545" cy="0"/>
          </a:xfrm>
          <a:prstGeom prst="line">
            <a:avLst/>
          </a:prstGeom>
          <a:ln w="1905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0507" y1="26875" x2="63768" y2="36875"/>
                        <a14:foregroundMark x1="70290" y1="26875" x2="70290" y2="36250"/>
                        <a14:foregroundMark x1="38043" y1="90000" x2="51812" y2="78750"/>
                        <a14:foregroundMark x1="61957" y1="78750" x2="68116" y2="58125"/>
                        <a14:foregroundMark x1="62681" y1="85000" x2="69565" y2="95625"/>
                        <a14:foregroundMark x1="67754" y1="93750" x2="80072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815" y="9015672"/>
            <a:ext cx="2432375" cy="141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5079" y1="6557" x2="44444" y2="21311"/>
                        <a14:foregroundMark x1="38889" y1="820" x2="19048" y2="30328"/>
                        <a14:foregroundMark x1="15079" y1="9836" x2="21429" y2="31148"/>
                        <a14:foregroundMark x1="23810" y1="31148" x2="27778" y2="27049"/>
                        <a14:foregroundMark x1="58730" y1="34426" x2="65873" y2="45902"/>
                        <a14:foregroundMark x1="69841" y1="45902" x2="75397" y2="34426"/>
                        <a14:foregroundMark x1="794" y1="77049" x2="99206" y2="77869"/>
                        <a14:foregroundMark x1="74603" y1="65574" x2="93651" y2="97541"/>
                        <a14:foregroundMark x1="1587" y1="77869" x2="35714" y2="96721"/>
                        <a14:foregroundMark x1="3175" y1="96721" x2="69841" y2="82787"/>
                        <a14:foregroundMark x1="21429" y1="77869" x2="61111" y2="86066"/>
                        <a14:foregroundMark x1="50000" y1="95902" x2="79365" y2="97541"/>
                        <a14:foregroundMark x1="37302" y1="97541" x2="66667" y2="99180"/>
                        <a14:foregroundMark x1="95238" y1="79508" x2="99206" y2="99180"/>
                        <a14:foregroundMark x1="40476" y1="8197" x2="42857" y2="20492"/>
                        <a14:foregroundMark x1="29365" y1="38525" x2="62698" y2="45082"/>
                        <a14:foregroundMark x1="52381" y1="8197" x2="92857" y2="9836"/>
                        <a14:foregroundMark x1="10317" y1="4098" x2="57937" y2="6557"/>
                        <a14:backgroundMark x1="79365" y1="7377" x2="97619" y2="4098"/>
                        <a14:backgroundMark x1="43651" y1="5738" x2="55556" y2="1639"/>
                        <a14:backgroundMark x1="10317" y1="820" x2="30159" y2="1639"/>
                        <a14:backgroundMark x1="1587" y1="81967" x2="6349" y2="86066"/>
                        <a14:backgroundMark x1="42857" y1="98361" x2="50794" y2="96721"/>
                        <a14:backgroundMark x1="71429" y1="98361" x2="94444" y2="99180"/>
                        <a14:backgroundMark x1="96032" y1="81148" x2="97619" y2="97541"/>
                        <a14:backgroundMark x1="98413" y1="77869" x2="99206" y2="96721"/>
                        <a14:backgroundMark x1="69841" y1="86066" x2="73016" y2="96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5" y="228707"/>
            <a:ext cx="1158021" cy="112125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329810" y="1514905"/>
            <a:ext cx="6781738" cy="830993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pPr algn="ctr" defTabSz="966122"/>
            <a:r>
              <a:rPr lang="fr-FR" sz="1600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Période </a:t>
            </a:r>
            <a:r>
              <a:rPr lang="fr-FR" sz="1600" b="1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3</a:t>
            </a:r>
            <a:endParaRPr lang="fr-FR" sz="16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66122"/>
            <a:r>
              <a:rPr lang="fr-FR" sz="1600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Nombre de séances</a:t>
            </a:r>
            <a:r>
              <a:rPr lang="fr-FR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 : </a:t>
            </a:r>
            <a:r>
              <a:rPr lang="fr-FR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………</a:t>
            </a:r>
            <a:r>
              <a:rPr lang="fr-FR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.   </a:t>
            </a:r>
            <a:r>
              <a:rPr lang="fr-FR" sz="1600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Nombre d’élèves </a:t>
            </a:r>
            <a:r>
              <a:rPr lang="fr-FR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: </a:t>
            </a:r>
            <a:r>
              <a:rPr lang="fr-FR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……………</a:t>
            </a:r>
          </a:p>
          <a:p>
            <a:pPr algn="ctr" defTabSz="966122"/>
            <a:r>
              <a:rPr lang="fr-FR" sz="1600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Objectif  </a:t>
            </a:r>
            <a:r>
              <a:rPr lang="fr-FR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: </a:t>
            </a:r>
            <a:r>
              <a:rPr lang="fr-FR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…………………………………………….....</a:t>
            </a:r>
            <a:endParaRPr lang="fr-FR" sz="1600" u="sng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19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AAFC7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>
            <a:spLocks noChangeAspect="1" noChangeArrowheads="1"/>
          </p:cNvSpPr>
          <p:nvPr/>
        </p:nvSpPr>
        <p:spPr bwMode="auto">
          <a:xfrm>
            <a:off x="65082" y="-136524"/>
            <a:ext cx="2440571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/>
          <a:p>
            <a:pPr defTabSz="966122"/>
            <a:endParaRPr lang="fr-FR" sz="1900">
              <a:solidFill>
                <a:prstClr val="black"/>
              </a:solidFill>
            </a:endParaRPr>
          </a:p>
        </p:txBody>
      </p:sp>
      <p:sp>
        <p:nvSpPr>
          <p:cNvPr id="11" name="AutoShape 4"/>
          <p:cNvSpPr>
            <a:spLocks noChangeAspect="1" noChangeArrowheads="1"/>
          </p:cNvSpPr>
          <p:nvPr/>
        </p:nvSpPr>
        <p:spPr bwMode="auto">
          <a:xfrm>
            <a:off x="221291" y="15877"/>
            <a:ext cx="2440571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/>
          <a:p>
            <a:pPr defTabSz="966122"/>
            <a:endParaRPr lang="fr-FR" sz="1900">
              <a:solidFill>
                <a:prstClr val="black"/>
              </a:solidFill>
            </a:endParaRPr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377476" y="168321"/>
            <a:ext cx="2440571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/>
          <a:p>
            <a:pPr defTabSz="966122"/>
            <a:endParaRPr lang="fr-FR" sz="1900">
              <a:solidFill>
                <a:prstClr val="black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738084" y="2538223"/>
            <a:ext cx="5756545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 descr="http://1.bp.blogspot.com/-DQGhMBUJlns/T8imiRhTSwI/AAAAAAAAB_U/OMveVhrJWTc/s1600/rk8_girl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1916" y="8496572"/>
            <a:ext cx="1923781" cy="177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3.bp.blogspot.com/-buBIwiLpt1M/T90B69t6mEI/AAAAAAAACJI/VdDDkV3ya50/s1600/mm8_girlwithcountingblocks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079" y="8496572"/>
            <a:ext cx="17279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à coins arrondis 20"/>
          <p:cNvSpPr/>
          <p:nvPr/>
        </p:nvSpPr>
        <p:spPr>
          <a:xfrm>
            <a:off x="292781" y="228707"/>
            <a:ext cx="6781739" cy="89691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ctr"/>
          <a:lstStyle/>
          <a:p>
            <a:pPr algn="r" defTabSz="966122"/>
            <a:r>
              <a:rPr lang="fr-FR" sz="2700" b="1" dirty="0">
                <a:solidFill>
                  <a:srgbClr val="00B050"/>
                </a:solidFill>
                <a:latin typeface="Never Say Never" pitchFamily="2" charset="0"/>
              </a:rPr>
              <a:t> </a:t>
            </a:r>
            <a:r>
              <a:rPr lang="fr-FR" sz="2000" b="1" dirty="0">
                <a:solidFill>
                  <a:srgbClr val="00B050"/>
                </a:solidFill>
                <a:latin typeface="Never Say Never" pitchFamily="2" charset="0"/>
              </a:rPr>
              <a:t>Les activités Pédagogiques Complémentaires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284442" y="1439788"/>
            <a:ext cx="6781739" cy="40324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 defTabSz="966122"/>
            <a:endParaRPr lang="fr-FR" sz="1900">
              <a:solidFill>
                <a:prstClr val="white"/>
              </a:solidFill>
            </a:endParaRP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5591" y1="43889" x2="46237" y2="3889"/>
                        <a14:foregroundMark x1="16667" y1="37222" x2="36828" y2="7778"/>
                        <a14:foregroundMark x1="3226" y1="50000" x2="15054" y2="38889"/>
                        <a14:foregroundMark x1="2419" y1="47778" x2="5376" y2="85556"/>
                        <a14:foregroundMark x1="8065" y1="83889" x2="11828" y2="80000"/>
                        <a14:foregroundMark x1="6183" y1="63333" x2="10484" y2="95000"/>
                        <a14:foregroundMark x1="7258" y1="46111" x2="9677" y2="62222"/>
                        <a14:foregroundMark x1="14785" y1="42222" x2="7258" y2="88889"/>
                        <a14:foregroundMark x1="12366" y1="95556" x2="44355" y2="94444"/>
                        <a14:foregroundMark x1="7527" y1="75000" x2="8602" y2="53889"/>
                        <a14:foregroundMark x1="47849" y1="5556" x2="62097" y2="8333"/>
                        <a14:foregroundMark x1="63710" y1="7222" x2="77419" y2="21667"/>
                        <a14:foregroundMark x1="76613" y1="24444" x2="98118" y2="59444"/>
                        <a14:foregroundMark x1="95161" y1="39444" x2="94086" y2="97222"/>
                        <a14:foregroundMark x1="89785" y1="45556" x2="92742" y2="36667"/>
                        <a14:foregroundMark x1="93280" y1="40000" x2="99194" y2="45000"/>
                        <a14:foregroundMark x1="93011" y1="95556" x2="58065" y2="93889"/>
                        <a14:foregroundMark x1="58333" y1="93889" x2="55376" y2="77778"/>
                        <a14:foregroundMark x1="56183" y1="81111" x2="48387" y2="78333"/>
                        <a14:foregroundMark x1="48118" y1="81111" x2="44624" y2="91111"/>
                        <a14:foregroundMark x1="16667" y1="36111" x2="22849" y2="20556"/>
                        <a14:foregroundMark x1="23387" y1="22778" x2="30914" y2="10000"/>
                        <a14:foregroundMark x1="31452" y1="9444" x2="40591" y2="2778"/>
                        <a14:foregroundMark x1="42204" y1="2778" x2="56183" y2="1667"/>
                        <a14:foregroundMark x1="59946" y1="1667" x2="65860" y2="4444"/>
                        <a14:foregroundMark x1="65323" y1="8333" x2="71774" y2="10000"/>
                        <a14:foregroundMark x1="75538" y1="16667" x2="80645" y2="22222"/>
                        <a14:foregroundMark x1="81720" y1="25556" x2="86559" y2="36111"/>
                        <a14:foregroundMark x1="98387" y1="59444" x2="97043" y2="69444"/>
                        <a14:foregroundMark x1="96774" y1="71667" x2="95430" y2="81667"/>
                        <a14:foregroundMark x1="95968" y1="83333" x2="95699" y2="91667"/>
                        <a14:foregroundMark x1="95699" y1="91667" x2="93817" y2="98889"/>
                        <a14:foregroundMark x1="59140" y1="96667" x2="91935" y2="96111"/>
                        <a14:foregroundMark x1="7796" y1="93333" x2="10215" y2="98889"/>
                        <a14:foregroundMark x1="1344" y1="50000" x2="3763" y2="80556"/>
                        <a14:foregroundMark x1="1075" y1="50000" x2="5376" y2="42222"/>
                        <a14:foregroundMark x1="7527" y1="43333" x2="11559" y2="37222"/>
                        <a14:foregroundMark x1="37366" y1="96111" x2="45161" y2="97778"/>
                        <a14:foregroundMark x1="43280" y1="96667" x2="20699" y2="97778"/>
                        <a14:foregroundMark x1="57527" y1="96111" x2="63710" y2="99444"/>
                        <a14:foregroundMark x1="64247" y1="97222" x2="93280" y2="98889"/>
                        <a14:foregroundMark x1="97849" y1="43333" x2="99731" y2="48333"/>
                        <a14:foregroundMark x1="20968" y1="97778" x2="10215" y2="99444"/>
                        <a14:foregroundMark x1="2151" y1="61667" x2="806" y2="47222"/>
                        <a14:foregroundMark x1="97043" y1="44444" x2="99731" y2="48333"/>
                        <a14:foregroundMark x1="66129" y1="7778" x2="71237" y2="10000"/>
                        <a14:foregroundMark x1="33333" y1="99444" x2="43011" y2="97778"/>
                        <a14:foregroundMark x1="1613" y1="57778" x2="269" y2="48333"/>
                        <a14:foregroundMark x1="99194" y1="43333" x2="99194" y2="43333"/>
                        <a14:foregroundMark x1="45968" y1="95556" x2="48656" y2="84444"/>
                        <a14:foregroundMark x1="48656" y1="84444" x2="53226" y2="84444"/>
                        <a14:foregroundMark x1="53226" y1="84444" x2="55914" y2="87222"/>
                        <a14:foregroundMark x1="55914" y1="87222" x2="55914" y2="93333"/>
                        <a14:foregroundMark x1="55914" y1="93333" x2="65860" y2="99444"/>
                        <a14:foregroundMark x1="87366" y1="36667" x2="90323" y2="34444"/>
                        <a14:foregroundMark x1="1344" y1="53333" x2="3226" y2="80556"/>
                        <a14:foregroundMark x1="68817" y1="7778" x2="72312" y2="11667"/>
                        <a14:foregroundMark x1="62366" y1="3889" x2="67473" y2="6667"/>
                        <a14:foregroundMark x1="50806" y1="83889" x2="54839" y2="83889"/>
                        <a14:foregroundMark x1="54839" y1="83889" x2="55914" y2="93889"/>
                        <a14:backgroundMark x1="67204" y1="5556" x2="62097" y2="0"/>
                        <a14:backgroundMark x1="61022" y1="556" x2="61022" y2="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706" y="6313822"/>
            <a:ext cx="35433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5079" y1="6557" x2="44444" y2="21311"/>
                        <a14:foregroundMark x1="38889" y1="820" x2="19048" y2="30328"/>
                        <a14:foregroundMark x1="15079" y1="9836" x2="21429" y2="31148"/>
                        <a14:foregroundMark x1="23810" y1="31148" x2="27778" y2="27049"/>
                        <a14:foregroundMark x1="58730" y1="34426" x2="65873" y2="45902"/>
                        <a14:foregroundMark x1="69841" y1="45902" x2="75397" y2="34426"/>
                        <a14:foregroundMark x1="794" y1="77049" x2="99206" y2="77869"/>
                        <a14:foregroundMark x1="74603" y1="65574" x2="93651" y2="97541"/>
                        <a14:foregroundMark x1="1587" y1="77869" x2="35714" y2="96721"/>
                        <a14:foregroundMark x1="3175" y1="96721" x2="69841" y2="82787"/>
                        <a14:foregroundMark x1="21429" y1="77869" x2="61111" y2="86066"/>
                        <a14:foregroundMark x1="50000" y1="95902" x2="79365" y2="97541"/>
                        <a14:foregroundMark x1="37302" y1="97541" x2="66667" y2="99180"/>
                        <a14:foregroundMark x1="95238" y1="79508" x2="99206" y2="99180"/>
                        <a14:foregroundMark x1="40476" y1="8197" x2="42857" y2="20492"/>
                        <a14:foregroundMark x1="29365" y1="38525" x2="62698" y2="45082"/>
                        <a14:foregroundMark x1="52381" y1="8197" x2="92857" y2="9836"/>
                        <a14:foregroundMark x1="10317" y1="4098" x2="57937" y2="6557"/>
                        <a14:backgroundMark x1="79365" y1="7377" x2="97619" y2="4098"/>
                        <a14:backgroundMark x1="43651" y1="5738" x2="55556" y2="1639"/>
                        <a14:backgroundMark x1="10317" y1="820" x2="30159" y2="1639"/>
                        <a14:backgroundMark x1="1587" y1="81967" x2="6349" y2="86066"/>
                        <a14:backgroundMark x1="42857" y1="98361" x2="50794" y2="96721"/>
                        <a14:backgroundMark x1="71429" y1="98361" x2="94444" y2="99180"/>
                        <a14:backgroundMark x1="96032" y1="81148" x2="97619" y2="97541"/>
                        <a14:backgroundMark x1="98413" y1="77869" x2="99206" y2="96721"/>
                        <a14:backgroundMark x1="69841" y1="86066" x2="73016" y2="96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5" y="287660"/>
            <a:ext cx="1097136" cy="106230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738084" y="1514905"/>
            <a:ext cx="5904148" cy="830993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pPr algn="ctr" defTabSz="966122"/>
            <a:r>
              <a:rPr lang="fr-FR" sz="1600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Période 5</a:t>
            </a:r>
            <a:endParaRPr lang="fr-FR" sz="16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66122"/>
            <a:r>
              <a:rPr lang="fr-FR" sz="1600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Nombre de séances</a:t>
            </a:r>
            <a:r>
              <a:rPr lang="fr-FR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 : </a:t>
            </a:r>
            <a:r>
              <a:rPr lang="fr-FR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………</a:t>
            </a:r>
            <a:r>
              <a:rPr lang="fr-FR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.   </a:t>
            </a:r>
            <a:r>
              <a:rPr lang="fr-FR" sz="1600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Nombre d’élèves </a:t>
            </a:r>
            <a:r>
              <a:rPr lang="fr-FR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: </a:t>
            </a:r>
            <a:r>
              <a:rPr lang="fr-FR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……………</a:t>
            </a:r>
          </a:p>
          <a:p>
            <a:pPr algn="ctr" defTabSz="966122"/>
            <a:r>
              <a:rPr lang="fr-FR" sz="1600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Objectif  </a:t>
            </a:r>
            <a:r>
              <a:rPr lang="fr-FR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: </a:t>
            </a:r>
            <a:r>
              <a:rPr lang="fr-FR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…………………………………………….....</a:t>
            </a:r>
            <a:endParaRPr lang="fr-FR" sz="1600" u="sng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07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426255" y="1334247"/>
            <a:ext cx="6696744" cy="904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b="1" dirty="0" smtClean="0">
                <a:latin typeface="Delius Swash Caps" panose="02000603000000000000" pitchFamily="2" charset="0"/>
              </a:rPr>
              <a:t>Sommaire</a:t>
            </a:r>
            <a:r>
              <a:rPr lang="fr-FR" sz="2800" dirty="0" smtClean="0">
                <a:latin typeface="Delius Swash Caps" panose="02000603000000000000" pitchFamily="2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1400" b="1" u="sng" dirty="0" smtClean="0">
                <a:latin typeface="Delius Swash Caps" panose="02000603000000000000" pitchFamily="2" charset="0"/>
              </a:rPr>
              <a:t>2016-2017   La classe</a:t>
            </a:r>
            <a:r>
              <a:rPr lang="fr-FR" sz="1400" dirty="0" smtClean="0">
                <a:latin typeface="Delius Swash Caps" panose="02000603000000000000" pitchFamily="2" charset="0"/>
              </a:rPr>
              <a:t> :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Delius Swash Caps" panose="02000603000000000000" pitchFamily="2" charset="0"/>
              </a:rPr>
              <a:t> </a:t>
            </a:r>
            <a:r>
              <a:rPr lang="fr-FR" sz="1400" dirty="0" smtClean="0">
                <a:latin typeface="Delius Swash Caps" panose="02000603000000000000" pitchFamily="2" charset="0"/>
              </a:rPr>
              <a:t>        -  Calendrier  scolaire de la zone C</a:t>
            </a:r>
          </a:p>
          <a:p>
            <a:pPr>
              <a:lnSpc>
                <a:spcPct val="150000"/>
              </a:lnSpc>
            </a:pPr>
            <a:r>
              <a:rPr lang="fr-FR" sz="1400" dirty="0" smtClean="0">
                <a:latin typeface="Delius Swash Caps" panose="02000603000000000000" pitchFamily="2" charset="0"/>
              </a:rPr>
              <a:t>         -  Nouveaux horaires d’enseignement pour la rentrée 2016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Delius Swash Caps" panose="02000603000000000000" pitchFamily="2" charset="0"/>
              </a:rPr>
              <a:t> </a:t>
            </a:r>
            <a:r>
              <a:rPr lang="fr-FR" sz="1400" dirty="0" smtClean="0">
                <a:latin typeface="Delius Swash Caps" panose="02000603000000000000" pitchFamily="2" charset="0"/>
              </a:rPr>
              <a:t>        -  Planification annuelle</a:t>
            </a:r>
          </a:p>
          <a:p>
            <a:pPr>
              <a:lnSpc>
                <a:spcPct val="150000"/>
              </a:lnSpc>
            </a:pPr>
            <a:r>
              <a:rPr lang="fr-FR" sz="1400" dirty="0" smtClean="0">
                <a:latin typeface="Delius Swash Caps" panose="02000603000000000000" pitchFamily="2" charset="0"/>
              </a:rPr>
              <a:t>          -  Les tableaux des services , du sport et de la bibliothèque</a:t>
            </a:r>
          </a:p>
          <a:p>
            <a:pPr>
              <a:lnSpc>
                <a:spcPct val="150000"/>
              </a:lnSpc>
            </a:pPr>
            <a:r>
              <a:rPr lang="fr-FR" sz="1400" dirty="0" smtClean="0">
                <a:latin typeface="Delius Swash Caps" panose="02000603000000000000" pitchFamily="2" charset="0"/>
              </a:rPr>
              <a:t>          -  Liste des élèves  et  la pyramide des âges</a:t>
            </a:r>
          </a:p>
          <a:p>
            <a:pPr>
              <a:lnSpc>
                <a:spcPct val="150000"/>
              </a:lnSpc>
            </a:pPr>
            <a:r>
              <a:rPr lang="fr-FR" sz="1400" dirty="0" smtClean="0">
                <a:latin typeface="Delius Swash Caps" panose="02000603000000000000" pitchFamily="2" charset="0"/>
              </a:rPr>
              <a:t>          -  Les anniversaires</a:t>
            </a:r>
          </a:p>
          <a:p>
            <a:pPr marL="627063" indent="-627063">
              <a:lnSpc>
                <a:spcPct val="150000"/>
              </a:lnSpc>
            </a:pPr>
            <a:r>
              <a:rPr lang="fr-FR" sz="1400" dirty="0" smtClean="0">
                <a:latin typeface="Delius Swash Caps" panose="02000603000000000000" pitchFamily="2" charset="0"/>
              </a:rPr>
              <a:t>          -  Les tableaux : documents divers à remettre aux familles,  les observations    données par les parent le jour de la rentrée</a:t>
            </a:r>
          </a:p>
          <a:p>
            <a:pPr>
              <a:lnSpc>
                <a:spcPct val="150000"/>
              </a:lnSpc>
            </a:pPr>
            <a:r>
              <a:rPr lang="fr-FR" sz="1400" dirty="0" smtClean="0">
                <a:latin typeface="Delius Swash Caps" panose="02000603000000000000" pitchFamily="2" charset="0"/>
              </a:rPr>
              <a:t>          -  Les prises en charge par le RASED, par le maître EDV</a:t>
            </a:r>
          </a:p>
          <a:p>
            <a:pPr>
              <a:lnSpc>
                <a:spcPct val="150000"/>
              </a:lnSpc>
            </a:pPr>
            <a:r>
              <a:rPr lang="fr-FR" sz="1400" dirty="0" smtClean="0">
                <a:latin typeface="Delius Swash Caps" panose="02000603000000000000" pitchFamily="2" charset="0"/>
              </a:rPr>
              <a:t>          -  Les activités pédagogiques complémentaires « APC »</a:t>
            </a:r>
          </a:p>
          <a:p>
            <a:pPr>
              <a:lnSpc>
                <a:spcPct val="150000"/>
              </a:lnSpc>
            </a:pPr>
            <a:r>
              <a:rPr lang="fr-FR" sz="1400" dirty="0" smtClean="0">
                <a:latin typeface="Delius Swash Caps" panose="02000603000000000000" pitchFamily="2" charset="0"/>
              </a:rPr>
              <a:t>          -  Diverses prises en charge</a:t>
            </a:r>
          </a:p>
          <a:p>
            <a:pPr>
              <a:lnSpc>
                <a:spcPct val="150000"/>
              </a:lnSpc>
            </a:pPr>
            <a:r>
              <a:rPr lang="fr-FR" sz="1400" dirty="0" smtClean="0">
                <a:latin typeface="Delius Swash Caps" panose="02000603000000000000" pitchFamily="2" charset="0"/>
              </a:rPr>
              <a:t>          -  Les particularités des élèves  : PAI, PPRE, autre…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Delius Swash Caps" panose="02000603000000000000" pitchFamily="2" charset="0"/>
              </a:rPr>
              <a:t> </a:t>
            </a:r>
            <a:r>
              <a:rPr lang="fr-FR" sz="1400" dirty="0" smtClean="0">
                <a:latin typeface="Delius Swash Caps" panose="02000603000000000000" pitchFamily="2" charset="0"/>
              </a:rPr>
              <a:t>         -  Rencontres avec les parents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1400" b="1" u="sng" dirty="0" smtClean="0">
                <a:latin typeface="Delius Swash Caps" panose="02000603000000000000" pitchFamily="2" charset="0"/>
              </a:rPr>
              <a:t>Pour ne pas oublier</a:t>
            </a:r>
            <a:r>
              <a:rPr lang="fr-FR" sz="1400" dirty="0" smtClean="0">
                <a:latin typeface="Delius Swash Caps" panose="02000603000000000000" pitchFamily="2" charset="0"/>
              </a:rPr>
              <a:t> :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Delius Swash Caps" panose="02000603000000000000" pitchFamily="2" charset="0"/>
              </a:rPr>
              <a:t> </a:t>
            </a:r>
            <a:r>
              <a:rPr lang="fr-FR" sz="1400" dirty="0" smtClean="0">
                <a:latin typeface="Delius Swash Caps" panose="02000603000000000000" pitchFamily="2" charset="0"/>
              </a:rPr>
              <a:t>        -   les dates des conseils d’école et de la remise des livrets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Delius Swash Caps" panose="02000603000000000000" pitchFamily="2" charset="0"/>
              </a:rPr>
              <a:t> </a:t>
            </a:r>
            <a:r>
              <a:rPr lang="fr-FR" sz="1400" dirty="0" smtClean="0">
                <a:latin typeface="Delius Swash Caps" panose="02000603000000000000" pitchFamily="2" charset="0"/>
              </a:rPr>
              <a:t>        -   les tableaux récapitulatifs du cahier d’appel (% des présents/absents) </a:t>
            </a:r>
          </a:p>
          <a:p>
            <a:pPr>
              <a:lnSpc>
                <a:spcPct val="150000"/>
              </a:lnSpc>
            </a:pPr>
            <a:r>
              <a:rPr lang="fr-FR" sz="1400" dirty="0" smtClean="0">
                <a:latin typeface="Delius Swash Caps" panose="02000603000000000000" pitchFamily="2" charset="0"/>
              </a:rPr>
              <a:t>          -  un calendrier pour chaque période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1400" b="1" u="sng" dirty="0" smtClean="0">
                <a:latin typeface="Delius Swash Caps" panose="02000603000000000000" pitchFamily="2" charset="0"/>
              </a:rPr>
              <a:t>Compte-rendu</a:t>
            </a:r>
            <a:r>
              <a:rPr lang="fr-FR" sz="1400" b="1" dirty="0" smtClean="0">
                <a:latin typeface="Delius Swash Caps" panose="02000603000000000000" pitchFamily="2" charset="0"/>
              </a:rPr>
              <a:t> </a:t>
            </a:r>
            <a:r>
              <a:rPr lang="fr-FR" sz="1400" dirty="0" smtClean="0">
                <a:latin typeface="Delius Swash Caps" panose="02000603000000000000" pitchFamily="2" charset="0"/>
              </a:rPr>
              <a:t> des réunions, des concertations, des formations …</a:t>
            </a:r>
            <a:endParaRPr lang="fr-FR" sz="1400" b="1" dirty="0">
              <a:latin typeface="Delius Swash Caps" panose="02000603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1400" b="1" u="sng" dirty="0" smtClean="0">
                <a:latin typeface="Delius Swash Caps" panose="02000603000000000000" pitchFamily="2" charset="0"/>
              </a:rPr>
              <a:t>Les coordonnées à connaître </a:t>
            </a:r>
            <a:r>
              <a:rPr lang="fr-FR" sz="1400" dirty="0" smtClean="0">
                <a:latin typeface="Delius Swash Caps" panose="02000603000000000000" pitchFamily="2" charset="0"/>
              </a:rPr>
              <a:t>:</a:t>
            </a:r>
          </a:p>
          <a:p>
            <a:pPr marL="627063" indent="-627063">
              <a:lnSpc>
                <a:spcPct val="150000"/>
              </a:lnSpc>
            </a:pPr>
            <a:r>
              <a:rPr lang="fr-FR" sz="1400" dirty="0">
                <a:latin typeface="Delius Swash Caps" panose="02000603000000000000" pitchFamily="2" charset="0"/>
              </a:rPr>
              <a:t> </a:t>
            </a:r>
            <a:r>
              <a:rPr lang="fr-FR" sz="1400" dirty="0" smtClean="0">
                <a:latin typeface="Delius Swash Caps" panose="02000603000000000000" pitchFamily="2" charset="0"/>
              </a:rPr>
              <a:t>         -  les coordonnées de  l’école, de la circonscription, du RASED, de       l’enseignant EDV, du docteur  et de l’infirmière scolaire, des  AVS, du CMPP … et de tous les collègues !</a:t>
            </a:r>
          </a:p>
          <a:p>
            <a:pPr marL="627063" indent="-627063">
              <a:lnSpc>
                <a:spcPct val="150000"/>
              </a:lnSpc>
            </a:pPr>
            <a:endParaRPr lang="fr-FR" sz="1400" dirty="0" smtClean="0">
              <a:latin typeface="Delius Swash Caps" panose="02000603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 smtClean="0">
              <a:latin typeface="Delius Swash Caps" panose="02000603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>
              <a:latin typeface="Delius Swash Caps" panose="02000603000000000000" pitchFamily="2" charset="0"/>
            </a:endParaRPr>
          </a:p>
        </p:txBody>
      </p:sp>
      <p:pic>
        <p:nvPicPr>
          <p:cNvPr id="1026" name="Picture 2" descr="Image result for teacher's diairy bo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360" y="1439788"/>
            <a:ext cx="1255275" cy="132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free clipart bambi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2281" y1="20233" x2="17251" y2="33953"/>
                        <a14:foregroundMark x1="77485" y1="19767" x2="86257" y2="33488"/>
                        <a14:foregroundMark x1="21345" y1="44884" x2="26023" y2="55581"/>
                        <a14:foregroundMark x1="17544" y1="48605" x2="50000" y2="60233"/>
                        <a14:foregroundMark x1="50877" y1="62791" x2="86550" y2="48140"/>
                        <a14:foregroundMark x1="52632" y1="55116" x2="79825" y2="53953"/>
                        <a14:foregroundMark x1="2047" y1="71628" x2="11696" y2="59302"/>
                        <a14:foregroundMark x1="2047" y1="72093" x2="23392" y2="76977"/>
                        <a14:foregroundMark x1="83333" y1="76977" x2="99415" y2="66047"/>
                        <a14:foregroundMark x1="98538" y1="66047" x2="86550" y2="58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493" y="9121292"/>
            <a:ext cx="1008112" cy="126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62" y="43808"/>
            <a:ext cx="5812787" cy="129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AAFC7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>
            <a:spLocks noChangeAspect="1" noChangeArrowheads="1"/>
          </p:cNvSpPr>
          <p:nvPr/>
        </p:nvSpPr>
        <p:spPr bwMode="auto">
          <a:xfrm>
            <a:off x="65082" y="-136524"/>
            <a:ext cx="2440571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/>
          <a:p>
            <a:pPr defTabSz="966122"/>
            <a:endParaRPr lang="fr-FR" sz="1900">
              <a:solidFill>
                <a:prstClr val="black"/>
              </a:solidFill>
            </a:endParaRPr>
          </a:p>
        </p:txBody>
      </p:sp>
      <p:sp>
        <p:nvSpPr>
          <p:cNvPr id="11" name="AutoShape 4"/>
          <p:cNvSpPr>
            <a:spLocks noChangeAspect="1" noChangeArrowheads="1"/>
          </p:cNvSpPr>
          <p:nvPr/>
        </p:nvSpPr>
        <p:spPr bwMode="auto">
          <a:xfrm>
            <a:off x="221291" y="15877"/>
            <a:ext cx="2440571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/>
          <a:p>
            <a:pPr defTabSz="966122"/>
            <a:endParaRPr lang="fr-FR" sz="1900">
              <a:solidFill>
                <a:prstClr val="black"/>
              </a:solidFill>
            </a:endParaRPr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377476" y="168321"/>
            <a:ext cx="2440571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/>
          <a:p>
            <a:pPr defTabSz="966122"/>
            <a:endParaRPr lang="fr-FR" sz="1900">
              <a:solidFill>
                <a:prstClr val="black"/>
              </a:solidFill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252753"/>
              </p:ext>
            </p:extLst>
          </p:nvPr>
        </p:nvGraphicFramePr>
        <p:xfrm>
          <a:off x="292781" y="1223764"/>
          <a:ext cx="6781739" cy="8596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434"/>
                <a:gridCol w="1572817"/>
                <a:gridCol w="1818054"/>
                <a:gridCol w="1695434"/>
              </a:tblGrid>
              <a:tr h="837908">
                <a:tc>
                  <a:txBody>
                    <a:bodyPr/>
                    <a:lstStyle/>
                    <a:p>
                      <a:pPr algn="l"/>
                      <a:r>
                        <a:rPr lang="fr-FR" sz="1800" b="1" cap="none" spc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</a:rPr>
                        <a:t>Nom  et</a:t>
                      </a:r>
                    </a:p>
                    <a:p>
                      <a:pPr algn="r"/>
                      <a:r>
                        <a:rPr lang="fr-FR" sz="1800" b="1" cap="none" spc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</a:rPr>
                        <a:t> prénom</a:t>
                      </a:r>
                      <a:endParaRPr lang="fr-FR" sz="1800" b="1" cap="none" spc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3718" marR="93718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cap="none" spc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</a:rPr>
                        <a:t>RASED</a:t>
                      </a:r>
                      <a:endParaRPr lang="fr-FR" sz="1800" b="1" cap="none" spc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3718" marR="9371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cap="none" spc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</a:rPr>
                        <a:t>Orthophoniste</a:t>
                      </a:r>
                      <a:endParaRPr lang="fr-FR" sz="1800" b="1" cap="none" spc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3718" marR="9371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cap="none" spc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</a:rPr>
                        <a:t>Autre</a:t>
                      </a:r>
                      <a:endParaRPr lang="fr-FR" sz="1800" b="1" cap="none" spc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3718" marR="9371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2618">
                <a:tc>
                  <a:txBody>
                    <a:bodyPr/>
                    <a:lstStyle/>
                    <a:p>
                      <a:endParaRPr lang="fr-FR" sz="18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9900"/>
                        </a:solidFill>
                      </a:endParaRPr>
                    </a:p>
                  </a:txBody>
                  <a:tcPr marL="93718" marR="93718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9900"/>
                        </a:solidFill>
                      </a:endParaRPr>
                    </a:p>
                  </a:txBody>
                  <a:tcPr marL="93718" marR="9371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9900"/>
                        </a:solidFill>
                      </a:endParaRPr>
                    </a:p>
                  </a:txBody>
                  <a:tcPr marL="93718" marR="9371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9900"/>
                        </a:solidFill>
                      </a:endParaRPr>
                    </a:p>
                  </a:txBody>
                  <a:tcPr marL="93718" marR="9371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2618">
                <a:tc>
                  <a:txBody>
                    <a:bodyPr/>
                    <a:lstStyle/>
                    <a:p>
                      <a:endParaRPr lang="fr-FR" sz="18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9900"/>
                        </a:solidFill>
                      </a:endParaRPr>
                    </a:p>
                  </a:txBody>
                  <a:tcPr marL="93718" marR="93718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9900"/>
                        </a:solidFill>
                      </a:endParaRPr>
                    </a:p>
                  </a:txBody>
                  <a:tcPr marL="93718" marR="9371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9900"/>
                        </a:solidFill>
                      </a:endParaRPr>
                    </a:p>
                  </a:txBody>
                  <a:tcPr marL="93718" marR="9371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9900"/>
                        </a:solidFill>
                      </a:endParaRPr>
                    </a:p>
                  </a:txBody>
                  <a:tcPr marL="93718" marR="9371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2618">
                <a:tc>
                  <a:txBody>
                    <a:bodyPr/>
                    <a:lstStyle/>
                    <a:p>
                      <a:endParaRPr lang="fr-FR" sz="18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9900"/>
                        </a:solidFill>
                      </a:endParaRPr>
                    </a:p>
                  </a:txBody>
                  <a:tcPr marL="93718" marR="93718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9900"/>
                        </a:solidFill>
                      </a:endParaRPr>
                    </a:p>
                  </a:txBody>
                  <a:tcPr marL="93718" marR="9371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9900"/>
                        </a:solidFill>
                      </a:endParaRPr>
                    </a:p>
                  </a:txBody>
                  <a:tcPr marL="93718" marR="9371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9900"/>
                        </a:solidFill>
                      </a:endParaRPr>
                    </a:p>
                  </a:txBody>
                  <a:tcPr marL="93718" marR="9371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2618">
                <a:tc>
                  <a:txBody>
                    <a:bodyPr/>
                    <a:lstStyle/>
                    <a:p>
                      <a:endParaRPr lang="fr-FR" sz="18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9900"/>
                        </a:solidFill>
                      </a:endParaRPr>
                    </a:p>
                  </a:txBody>
                  <a:tcPr marL="93718" marR="93718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9900"/>
                        </a:solidFill>
                      </a:endParaRPr>
                    </a:p>
                  </a:txBody>
                  <a:tcPr marL="93718" marR="9371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9900"/>
                        </a:solidFill>
                      </a:endParaRPr>
                    </a:p>
                  </a:txBody>
                  <a:tcPr marL="93718" marR="9371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9900"/>
                        </a:solidFill>
                      </a:endParaRPr>
                    </a:p>
                  </a:txBody>
                  <a:tcPr marL="93718" marR="9371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2618">
                <a:tc>
                  <a:txBody>
                    <a:bodyPr/>
                    <a:lstStyle/>
                    <a:p>
                      <a:endParaRPr lang="fr-FR" sz="18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9900"/>
                        </a:solidFill>
                      </a:endParaRPr>
                    </a:p>
                  </a:txBody>
                  <a:tcPr marL="93718" marR="93718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9900"/>
                        </a:solidFill>
                      </a:endParaRPr>
                    </a:p>
                  </a:txBody>
                  <a:tcPr marL="93718" marR="9371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9900"/>
                        </a:solidFill>
                      </a:endParaRPr>
                    </a:p>
                  </a:txBody>
                  <a:tcPr marL="93718" marR="9371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9900"/>
                        </a:solidFill>
                      </a:endParaRPr>
                    </a:p>
                  </a:txBody>
                  <a:tcPr marL="93718" marR="9371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2618">
                <a:tc>
                  <a:txBody>
                    <a:bodyPr/>
                    <a:lstStyle/>
                    <a:p>
                      <a:endParaRPr lang="fr-FR" sz="18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9900"/>
                        </a:solidFill>
                      </a:endParaRPr>
                    </a:p>
                  </a:txBody>
                  <a:tcPr marL="93718" marR="93718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9900"/>
                        </a:solidFill>
                      </a:endParaRPr>
                    </a:p>
                  </a:txBody>
                  <a:tcPr marL="93718" marR="9371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9900"/>
                        </a:solidFill>
                      </a:endParaRPr>
                    </a:p>
                  </a:txBody>
                  <a:tcPr marL="93718" marR="9371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9900"/>
                        </a:solidFill>
                      </a:endParaRPr>
                    </a:p>
                  </a:txBody>
                  <a:tcPr marL="93718" marR="9371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2618">
                <a:tc>
                  <a:txBody>
                    <a:bodyPr/>
                    <a:lstStyle/>
                    <a:p>
                      <a:endParaRPr lang="fr-FR" sz="18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9900"/>
                        </a:solidFill>
                      </a:endParaRPr>
                    </a:p>
                  </a:txBody>
                  <a:tcPr marL="93718" marR="93718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9900"/>
                        </a:solidFill>
                      </a:endParaRPr>
                    </a:p>
                  </a:txBody>
                  <a:tcPr marL="93718" marR="9371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9900"/>
                        </a:solidFill>
                      </a:endParaRPr>
                    </a:p>
                  </a:txBody>
                  <a:tcPr marL="93718" marR="9371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9900"/>
                        </a:solidFill>
                      </a:endParaRPr>
                    </a:p>
                  </a:txBody>
                  <a:tcPr marL="93718" marR="9371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2618">
                <a:tc>
                  <a:txBody>
                    <a:bodyPr/>
                    <a:lstStyle/>
                    <a:p>
                      <a:endParaRPr lang="fr-FR" sz="18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9900"/>
                        </a:solidFill>
                      </a:endParaRPr>
                    </a:p>
                  </a:txBody>
                  <a:tcPr marL="93718" marR="93718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9900"/>
                        </a:solidFill>
                      </a:endParaRPr>
                    </a:p>
                  </a:txBody>
                  <a:tcPr marL="93718" marR="9371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9900"/>
                        </a:solidFill>
                      </a:endParaRPr>
                    </a:p>
                  </a:txBody>
                  <a:tcPr marL="93718" marR="9371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9900"/>
                        </a:solidFill>
                      </a:endParaRPr>
                    </a:p>
                  </a:txBody>
                  <a:tcPr marL="93718" marR="9371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2618">
                <a:tc>
                  <a:txBody>
                    <a:bodyPr/>
                    <a:lstStyle/>
                    <a:p>
                      <a:endParaRPr lang="fr-FR" sz="18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9900"/>
                        </a:solidFill>
                      </a:endParaRPr>
                    </a:p>
                  </a:txBody>
                  <a:tcPr marL="93718" marR="93718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9900"/>
                        </a:solidFill>
                      </a:endParaRPr>
                    </a:p>
                  </a:txBody>
                  <a:tcPr marL="93718" marR="9371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9900"/>
                        </a:solidFill>
                      </a:endParaRPr>
                    </a:p>
                  </a:txBody>
                  <a:tcPr marL="93718" marR="9371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9900"/>
                        </a:solidFill>
                      </a:endParaRPr>
                    </a:p>
                  </a:txBody>
                  <a:tcPr marL="93718" marR="9371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2618">
                <a:tc>
                  <a:txBody>
                    <a:bodyPr/>
                    <a:lstStyle/>
                    <a:p>
                      <a:endParaRPr lang="fr-FR" sz="18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9900"/>
                        </a:solidFill>
                      </a:endParaRPr>
                    </a:p>
                  </a:txBody>
                  <a:tcPr marL="93718" marR="93718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9900"/>
                        </a:solidFill>
                      </a:endParaRPr>
                    </a:p>
                  </a:txBody>
                  <a:tcPr marL="93718" marR="9371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9900"/>
                        </a:solidFill>
                      </a:endParaRPr>
                    </a:p>
                  </a:txBody>
                  <a:tcPr marL="93718" marR="9371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9900"/>
                        </a:solidFill>
                      </a:endParaRPr>
                    </a:p>
                  </a:txBody>
                  <a:tcPr marL="93718" marR="9371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2240">
                <a:tc>
                  <a:txBody>
                    <a:bodyPr/>
                    <a:lstStyle/>
                    <a:p>
                      <a:endParaRPr lang="fr-FR" sz="18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9900"/>
                        </a:solidFill>
                      </a:endParaRPr>
                    </a:p>
                  </a:txBody>
                  <a:tcPr marL="93718" marR="93718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9900"/>
                        </a:solidFill>
                      </a:endParaRPr>
                    </a:p>
                  </a:txBody>
                  <a:tcPr marL="93718" marR="9371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9900"/>
                        </a:solidFill>
                      </a:endParaRPr>
                    </a:p>
                  </a:txBody>
                  <a:tcPr marL="93718" marR="9371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9900"/>
                        </a:solidFill>
                      </a:endParaRPr>
                    </a:p>
                  </a:txBody>
                  <a:tcPr marL="93718" marR="9371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à coins arrondis 6"/>
          <p:cNvSpPr/>
          <p:nvPr/>
        </p:nvSpPr>
        <p:spPr>
          <a:xfrm>
            <a:off x="292781" y="228707"/>
            <a:ext cx="6781739" cy="89691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ctr"/>
          <a:lstStyle/>
          <a:p>
            <a:pPr algn="ctr" defTabSz="966122"/>
            <a:r>
              <a:rPr lang="fr-FR" sz="2700" b="1" dirty="0">
                <a:solidFill>
                  <a:srgbClr val="94102F"/>
                </a:solidFill>
                <a:latin typeface="Never Say Never" pitchFamily="2" charset="0"/>
              </a:rPr>
              <a:t> </a:t>
            </a:r>
            <a:r>
              <a:rPr lang="fr-FR" sz="2000" b="1" dirty="0" smtClean="0">
                <a:solidFill>
                  <a:srgbClr val="00B050"/>
                </a:solidFill>
                <a:latin typeface="Never Say Never" pitchFamily="2" charset="0"/>
              </a:rPr>
              <a:t>Diverses prises en charge</a:t>
            </a:r>
            <a:endParaRPr lang="fr-FR" sz="2000" b="1" dirty="0">
              <a:solidFill>
                <a:srgbClr val="00B050"/>
              </a:solidFill>
              <a:latin typeface="Never Say Never" pitchFamily="2" charset="0"/>
            </a:endParaRPr>
          </a:p>
        </p:txBody>
      </p:sp>
      <p:pic>
        <p:nvPicPr>
          <p:cNvPr id="1026" name="Picture 2" descr="Résultat d’images pour CLIPART RAS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60" y="42152"/>
            <a:ext cx="1220285" cy="12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’images pour CLIPART RASED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000" y1="42012" x2="6250" y2="93491"/>
                        <a14:foregroundMark x1="3750" y1="75740" x2="1000" y2="88757"/>
                        <a14:foregroundMark x1="11750" y1="69822" x2="14250" y2="66272"/>
                        <a14:foregroundMark x1="9000" y1="58580" x2="11250" y2="59763"/>
                        <a14:foregroundMark x1="24250" y1="31361" x2="26250" y2="41420"/>
                        <a14:foregroundMark x1="45250" y1="13018" x2="50000" y2="1775"/>
                        <a14:foregroundMark x1="57000" y1="54438" x2="56500" y2="60355"/>
                        <a14:foregroundMark x1="50750" y1="49112" x2="55000" y2="68639"/>
                        <a14:foregroundMark x1="56250" y1="71006" x2="57000" y2="79882"/>
                        <a14:foregroundMark x1="53750" y1="94675" x2="55500" y2="94675"/>
                        <a14:foregroundMark x1="64500" y1="68047" x2="64500" y2="68047"/>
                        <a14:foregroundMark x1="73250" y1="38462" x2="76500" y2="46746"/>
                        <a14:foregroundMark x1="90750" y1="57396" x2="96500" y2="45562"/>
                        <a14:foregroundMark x1="87250" y1="78107" x2="90750" y2="60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84" y="326361"/>
            <a:ext cx="1729198" cy="73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00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>
            <a:spLocks noChangeAspect="1" noChangeArrowheads="1"/>
          </p:cNvSpPr>
          <p:nvPr/>
        </p:nvSpPr>
        <p:spPr bwMode="auto">
          <a:xfrm>
            <a:off x="65082" y="-136524"/>
            <a:ext cx="2440571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/>
          <a:p>
            <a:pPr defTabSz="966122"/>
            <a:endParaRPr lang="fr-FR" sz="1900">
              <a:solidFill>
                <a:prstClr val="black"/>
              </a:solidFill>
            </a:endParaRPr>
          </a:p>
        </p:txBody>
      </p:sp>
      <p:sp>
        <p:nvSpPr>
          <p:cNvPr id="11" name="AutoShape 4"/>
          <p:cNvSpPr>
            <a:spLocks noChangeAspect="1" noChangeArrowheads="1"/>
          </p:cNvSpPr>
          <p:nvPr/>
        </p:nvSpPr>
        <p:spPr bwMode="auto">
          <a:xfrm>
            <a:off x="221291" y="15877"/>
            <a:ext cx="2440571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/>
          <a:p>
            <a:pPr defTabSz="966122"/>
            <a:endParaRPr lang="fr-FR" sz="1900">
              <a:solidFill>
                <a:prstClr val="black"/>
              </a:solidFill>
            </a:endParaRPr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377476" y="168321"/>
            <a:ext cx="2440571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/>
          <a:p>
            <a:pPr defTabSz="966122"/>
            <a:endParaRPr lang="fr-FR" sz="1900">
              <a:solidFill>
                <a:prstClr val="black"/>
              </a:solidFill>
            </a:endParaRPr>
          </a:p>
        </p:txBody>
      </p:sp>
      <p:sp>
        <p:nvSpPr>
          <p:cNvPr id="10" name="Pentagone 9"/>
          <p:cNvSpPr/>
          <p:nvPr/>
        </p:nvSpPr>
        <p:spPr>
          <a:xfrm>
            <a:off x="306426" y="1511796"/>
            <a:ext cx="5904148" cy="2520280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 defTabSz="966122"/>
            <a:endParaRPr lang="fr-FR" sz="1900">
              <a:solidFill>
                <a:prstClr val="white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210574" y="2426165"/>
            <a:ext cx="1033226" cy="707882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pPr algn="ctr" defTabSz="966122"/>
            <a:r>
              <a:rPr lang="fr-FR" sz="4000" b="1" dirty="0">
                <a:solidFill>
                  <a:schemeClr val="accent4"/>
                </a:solidFill>
                <a:latin typeface="Papa Bear" panose="02000603000000000000" pitchFamily="2" charset="0"/>
                <a:ea typeface="Papa Bear" panose="02000603000000000000" pitchFamily="2" charset="0"/>
              </a:rPr>
              <a:t>PAI</a:t>
            </a:r>
          </a:p>
        </p:txBody>
      </p:sp>
      <p:sp>
        <p:nvSpPr>
          <p:cNvPr id="26" name="Pentagone 25"/>
          <p:cNvSpPr/>
          <p:nvPr/>
        </p:nvSpPr>
        <p:spPr>
          <a:xfrm rot="10800000">
            <a:off x="1385888" y="4248099"/>
            <a:ext cx="5688632" cy="2773233"/>
          </a:xfrm>
          <a:prstGeom prst="homePlat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7" tIns="45718" rIns="91437" bIns="45718" rtlCol="0" anchor="ctr"/>
          <a:lstStyle/>
          <a:p>
            <a:pPr algn="ctr" defTabSz="966122"/>
            <a:endParaRPr lang="fr-FR" sz="1900">
              <a:solidFill>
                <a:prstClr val="black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21291" y="5227232"/>
            <a:ext cx="1656223" cy="707882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pPr defTabSz="966122"/>
            <a:r>
              <a:rPr lang="fr-FR" sz="4000" b="1" dirty="0">
                <a:solidFill>
                  <a:schemeClr val="accent4"/>
                </a:solidFill>
                <a:latin typeface="Papa Bear" panose="02000603000000000000" pitchFamily="2" charset="0"/>
                <a:ea typeface="Papa Bear" panose="02000603000000000000" pitchFamily="2" charset="0"/>
              </a:rPr>
              <a:t>PPRE</a:t>
            </a:r>
          </a:p>
        </p:txBody>
      </p:sp>
      <p:sp>
        <p:nvSpPr>
          <p:cNvPr id="29" name="Organigramme : Document 28"/>
          <p:cNvSpPr/>
          <p:nvPr/>
        </p:nvSpPr>
        <p:spPr>
          <a:xfrm>
            <a:off x="306426" y="7190431"/>
            <a:ext cx="6768094" cy="27626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3677"/>
              <a:gd name="connsiteX1" fmla="*/ 21600 w 21600"/>
              <a:gd name="connsiteY1" fmla="*/ 0 h 23677"/>
              <a:gd name="connsiteX2" fmla="*/ 21600 w 21600"/>
              <a:gd name="connsiteY2" fmla="*/ 17322 h 23677"/>
              <a:gd name="connsiteX3" fmla="*/ 0 w 21600"/>
              <a:gd name="connsiteY3" fmla="*/ 20172 h 23677"/>
              <a:gd name="connsiteX4" fmla="*/ 0 w 21600"/>
              <a:gd name="connsiteY4" fmla="*/ 0 h 2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3677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3748" y="29473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 defTabSz="966122"/>
            <a:endParaRPr lang="fr-FR" sz="1900">
              <a:solidFill>
                <a:prstClr val="white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204549" y="9245173"/>
            <a:ext cx="1872508" cy="707882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pPr algn="ctr" defTabSz="966122"/>
            <a:r>
              <a:rPr lang="fr-FR" sz="4000" b="1" dirty="0" smtClean="0">
                <a:solidFill>
                  <a:schemeClr val="accent4"/>
                </a:solidFill>
                <a:latin typeface="Papa Bear" panose="02000603000000000000" pitchFamily="2" charset="0"/>
                <a:ea typeface="Papa Bear" panose="02000603000000000000" pitchFamily="2" charset="0"/>
              </a:rPr>
              <a:t>autre</a:t>
            </a:r>
            <a:endParaRPr lang="fr-FR" sz="4000" b="1" dirty="0">
              <a:solidFill>
                <a:schemeClr val="accent4"/>
              </a:solidFill>
              <a:latin typeface="Papa Bear" panose="02000603000000000000" pitchFamily="2" charset="0"/>
              <a:ea typeface="Papa Bear" panose="02000603000000000000" pitchFamily="2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292781" y="228707"/>
            <a:ext cx="6781739" cy="8969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ctr"/>
          <a:lstStyle/>
          <a:p>
            <a:pPr algn="ctr" defTabSz="966122"/>
            <a:r>
              <a:rPr lang="fr-FR" sz="2700" b="1" dirty="0">
                <a:solidFill>
                  <a:srgbClr val="94102F"/>
                </a:solidFill>
                <a:latin typeface="Never Say Never" pitchFamily="2" charset="0"/>
              </a:rPr>
              <a:t> </a:t>
            </a:r>
            <a:r>
              <a:rPr lang="fr-FR" sz="2000" b="1" dirty="0" smtClean="0">
                <a:solidFill>
                  <a:schemeClr val="accent4"/>
                </a:solidFill>
                <a:latin typeface="Never Say Never" pitchFamily="2" charset="0"/>
              </a:rPr>
              <a:t>Les particularités des élèves</a:t>
            </a:r>
            <a:endParaRPr lang="fr-FR" sz="2000" b="1" dirty="0">
              <a:solidFill>
                <a:schemeClr val="accent4"/>
              </a:solidFill>
              <a:latin typeface="Never Say Never" pitchFamily="2" charset="0"/>
            </a:endParaRPr>
          </a:p>
        </p:txBody>
      </p:sp>
      <p:pic>
        <p:nvPicPr>
          <p:cNvPr id="1028" name="Picture 4" descr="Résultat d’images pour freeclipart infirmièr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6" b="9714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9" y="55566"/>
            <a:ext cx="1830855" cy="128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70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>
            <a:spLocks noChangeAspect="1" noChangeArrowheads="1"/>
          </p:cNvSpPr>
          <p:nvPr/>
        </p:nvSpPr>
        <p:spPr bwMode="auto">
          <a:xfrm>
            <a:off x="65082" y="-136524"/>
            <a:ext cx="2440571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/>
          <a:p>
            <a:pPr defTabSz="966122"/>
            <a:endParaRPr lang="fr-FR" sz="1900">
              <a:solidFill>
                <a:prstClr val="black"/>
              </a:solidFill>
            </a:endParaRPr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377476" y="168321"/>
            <a:ext cx="2440571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/>
          <a:p>
            <a:pPr defTabSz="966122"/>
            <a:endParaRPr lang="fr-FR" sz="1900">
              <a:solidFill>
                <a:prstClr val="black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292781" y="89453"/>
            <a:ext cx="6781739" cy="63025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ctr"/>
          <a:lstStyle/>
          <a:p>
            <a:pPr algn="ctr" defTabSz="966122"/>
            <a:r>
              <a:rPr lang="fr-FR" sz="2700" b="1" dirty="0">
                <a:solidFill>
                  <a:srgbClr val="94102F"/>
                </a:solidFill>
                <a:latin typeface="Never Say Never" pitchFamily="2" charset="0"/>
              </a:rPr>
              <a:t> </a:t>
            </a:r>
            <a:r>
              <a:rPr lang="fr-FR" sz="1600" b="1" dirty="0" smtClean="0">
                <a:solidFill>
                  <a:schemeClr val="tx1"/>
                </a:solidFill>
                <a:latin typeface="Never Say Never" pitchFamily="2" charset="0"/>
              </a:rPr>
              <a:t>Compte-rendu de la réunion d’information</a:t>
            </a:r>
          </a:p>
          <a:p>
            <a:pPr algn="ctr" defTabSz="966122"/>
            <a:r>
              <a:rPr lang="fr-FR" sz="1600" b="1" dirty="0">
                <a:solidFill>
                  <a:schemeClr val="tx1"/>
                </a:solidFill>
                <a:latin typeface="Never Say Never" pitchFamily="2" charset="0"/>
              </a:rPr>
              <a:t>d</a:t>
            </a:r>
            <a:r>
              <a:rPr lang="fr-FR" sz="1600" b="1" dirty="0" smtClean="0">
                <a:solidFill>
                  <a:schemeClr val="tx1"/>
                </a:solidFill>
                <a:latin typeface="Never Say Never" pitchFamily="2" charset="0"/>
              </a:rPr>
              <a:t>u ……………………………………………..</a:t>
            </a:r>
            <a:endParaRPr lang="fr-FR" sz="1600" b="1" dirty="0">
              <a:solidFill>
                <a:schemeClr val="tx1"/>
              </a:solidFill>
              <a:latin typeface="Never Say Never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8052" y="844826"/>
            <a:ext cx="6756468" cy="94519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218" name="Picture 2" descr="Fille dessin gratuit à télécharger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45" b="87069" l="18966" r="83621">
                        <a14:foregroundMark x1="36034" y1="39483" x2="35345" y2="39828"/>
                        <a14:foregroundMark x1="65000" y1="42931" x2="67069" y2="37069"/>
                        <a14:foregroundMark x1="44655" y1="36724" x2="55000" y2="38448"/>
                        <a14:foregroundMark x1="43276" y1="21724" x2="47241" y2="23448"/>
                        <a14:foregroundMark x1="52241" y1="19310" x2="56552" y2="25345"/>
                        <a14:foregroundMark x1="45517" y1="39138" x2="53621" y2="40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13" t="5863" r="16700" b="12270"/>
          <a:stretch/>
        </p:blipFill>
        <p:spPr bwMode="auto">
          <a:xfrm>
            <a:off x="6344038" y="132656"/>
            <a:ext cx="730482" cy="9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lip art gratuit horaires de cours – École imag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5824">
            <a:off x="268105" y="174668"/>
            <a:ext cx="1179381" cy="88453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0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9000">
              <a:srgbClr val="85C2FF"/>
            </a:gs>
            <a:gs pos="28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088" y="5181525"/>
            <a:ext cx="4367808" cy="272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42817" y="221568"/>
            <a:ext cx="7098068" cy="14401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ctr"/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chemeClr val="tx1"/>
                </a:solidFill>
                <a:highlight>
                  <a:srgbClr val="FFFFFF"/>
                </a:highlight>
                <a:latin typeface="Never Say Never"/>
              </a:rPr>
              <a:t>               </a:t>
            </a:r>
            <a:r>
              <a:rPr lang="fr-FR" sz="2800" b="1" dirty="0" smtClean="0">
                <a:solidFill>
                  <a:schemeClr val="tx1"/>
                </a:solidFill>
                <a:highlight>
                  <a:srgbClr val="FFFFFF"/>
                </a:highlight>
                <a:latin typeface="Never Say Never"/>
              </a:rPr>
              <a:t>Pour ne pas oublier…</a:t>
            </a:r>
            <a:endParaRPr lang="fr-FR" sz="2800" b="1" dirty="0">
              <a:solidFill>
                <a:schemeClr val="tx1"/>
              </a:solidFill>
              <a:highlight>
                <a:srgbClr val="FFFFFF"/>
              </a:highlight>
              <a:latin typeface="Never Say Never"/>
            </a:endParaRPr>
          </a:p>
        </p:txBody>
      </p:sp>
      <p:pic>
        <p:nvPicPr>
          <p:cNvPr id="1040" name="Picture 16" descr="Afficher l'image d'orig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3" b="38190" l="36533" r="93983">
                        <a14:foregroundMark x1="32750" y1="97303" x2="17000" y2="97784"/>
                        <a14:foregroundMark x1="22375" y1="54528" x2="28625" y2="27360"/>
                        <a14:foregroundMark x1="36125" y1="54817" x2="31000" y2="28998"/>
                        <a14:foregroundMark x1="41000" y1="25819" x2="89625" y2="8671"/>
                        <a14:foregroundMark x1="45000" y1="8092" x2="79375" y2="6840"/>
                        <a14:foregroundMark x1="56000" y1="27649" x2="85875" y2="23699"/>
                        <a14:foregroundMark x1="46125" y1="35549" x2="53625" y2="32948"/>
                        <a14:foregroundMark x1="70487" y1="19647" x2="89971" y2="13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3133"/>
          <a:stretch/>
        </p:blipFill>
        <p:spPr bwMode="auto">
          <a:xfrm>
            <a:off x="-80474" y="-129486"/>
            <a:ext cx="2899778" cy="214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Afficher l'image d'origin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3" t="25809" b="21911"/>
          <a:stretch/>
        </p:blipFill>
        <p:spPr bwMode="auto">
          <a:xfrm>
            <a:off x="6475061" y="7921453"/>
            <a:ext cx="765824" cy="186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Afficher l'image d'origin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86" t="25809" b="21911"/>
          <a:stretch/>
        </p:blipFill>
        <p:spPr bwMode="auto">
          <a:xfrm>
            <a:off x="17735" y="8246372"/>
            <a:ext cx="454537" cy="160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fficher l'image d'origin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2" r="9524"/>
          <a:stretch/>
        </p:blipFill>
        <p:spPr bwMode="auto">
          <a:xfrm>
            <a:off x="142817" y="328469"/>
            <a:ext cx="1205042" cy="16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Afficher l'image d'orig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40700" y="294561"/>
            <a:ext cx="1029315" cy="77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ekladata.com/pdH9uL1eFPPmN196rpgIVDhy0w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0" y="4907408"/>
            <a:ext cx="3788489" cy="303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708" y="7057300"/>
            <a:ext cx="5807076" cy="348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ficher l'image d'origin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3" t="25809" b="21911"/>
          <a:stretch/>
        </p:blipFill>
        <p:spPr bwMode="auto">
          <a:xfrm>
            <a:off x="5456828" y="7938199"/>
            <a:ext cx="765824" cy="186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Afficher l'image d'origin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3" t="25809" r="6417" b="21911"/>
          <a:stretch/>
        </p:blipFill>
        <p:spPr bwMode="auto">
          <a:xfrm>
            <a:off x="6977478" y="7911405"/>
            <a:ext cx="385074" cy="186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Afficher l'image d'origin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3" t="25809" b="21911"/>
          <a:stretch/>
        </p:blipFill>
        <p:spPr bwMode="auto">
          <a:xfrm>
            <a:off x="5960920" y="7929826"/>
            <a:ext cx="765824" cy="186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ekladata.com/UfpL4ztDO3NG6DwluGp48WJw1yE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627" b="86747" l="6413" r="827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84" r="16091" b="11464"/>
          <a:stretch/>
        </p:blipFill>
        <p:spPr bwMode="auto">
          <a:xfrm>
            <a:off x="-144386" y="2012782"/>
            <a:ext cx="2217685" cy="222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://ekladata.com/Ny5aRBh-Ogdam-aN41RAQWugyzk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7"/>
          <a:stretch/>
        </p:blipFill>
        <p:spPr bwMode="auto">
          <a:xfrm>
            <a:off x="4675188" y="2254094"/>
            <a:ext cx="2705100" cy="235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ekladata.com/FwilBLHi76PCHkNfL1qeq0g_bOw.p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0" t="8375"/>
          <a:stretch/>
        </p:blipFill>
        <p:spPr bwMode="auto">
          <a:xfrm>
            <a:off x="2382265" y="1729532"/>
            <a:ext cx="2520579" cy="269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://ekladata.com/dyThGbzulIq9n36rY_ZGE0bY1Ig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8493" y="9234842"/>
            <a:ext cx="1479048" cy="112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85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161753" y="336548"/>
            <a:ext cx="6976680" cy="764162"/>
          </a:xfrm>
          <a:prstGeom prst="roundRect">
            <a:avLst/>
          </a:prstGeom>
          <a:gradFill>
            <a:gsLst>
              <a:gs pos="0">
                <a:srgbClr val="5E9EFF"/>
              </a:gs>
              <a:gs pos="9000">
                <a:srgbClr val="85C2FF"/>
              </a:gs>
              <a:gs pos="28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ctr"/>
          <a:lstStyle/>
          <a:p>
            <a:pPr defTabSz="966122">
              <a:lnSpc>
                <a:spcPct val="150000"/>
              </a:lnSpc>
            </a:pPr>
            <a:r>
              <a:rPr lang="fr-FR" sz="4000" dirty="0" smtClean="0">
                <a:solidFill>
                  <a:schemeClr val="tx1"/>
                </a:solidFill>
                <a:latin typeface="Never Say Never" pitchFamily="2" charset="0"/>
              </a:rPr>
              <a:t>      Conseils </a:t>
            </a:r>
            <a:r>
              <a:rPr lang="fr-FR" sz="4000" dirty="0">
                <a:solidFill>
                  <a:schemeClr val="tx1"/>
                </a:solidFill>
                <a:latin typeface="Never Say Never" pitchFamily="2" charset="0"/>
              </a:rPr>
              <a:t>d’école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915517"/>
              </p:ext>
            </p:extLst>
          </p:nvPr>
        </p:nvGraphicFramePr>
        <p:xfrm>
          <a:off x="358010" y="1970340"/>
          <a:ext cx="6664309" cy="1986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904"/>
                <a:gridCol w="5734405"/>
              </a:tblGrid>
              <a:tr h="662273">
                <a:tc>
                  <a:txBody>
                    <a:bodyPr/>
                    <a:lstStyle/>
                    <a:p>
                      <a:pPr algn="ctr"/>
                      <a:r>
                        <a:rPr lang="fr-FR" sz="30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cinnamon cake" pitchFamily="2" charset="0"/>
                        </a:rPr>
                        <a:t>1</a:t>
                      </a:r>
                      <a:endParaRPr lang="fr-FR" sz="30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cinnamon cake" pitchFamily="2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9000">
                          <a:srgbClr val="85C2FF"/>
                        </a:gs>
                        <a:gs pos="28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2273">
                <a:tc>
                  <a:txBody>
                    <a:bodyPr/>
                    <a:lstStyle/>
                    <a:p>
                      <a:pPr algn="ctr"/>
                      <a:r>
                        <a:rPr lang="fr-FR" sz="30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cinnamon cake" pitchFamily="2" charset="0"/>
                        </a:rPr>
                        <a:t>2</a:t>
                      </a:r>
                      <a:endParaRPr lang="fr-FR" sz="30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cinnamon cake" pitchFamily="2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9000">
                          <a:srgbClr val="85C2FF"/>
                        </a:gs>
                        <a:gs pos="28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2273">
                <a:tc>
                  <a:txBody>
                    <a:bodyPr/>
                    <a:lstStyle/>
                    <a:p>
                      <a:pPr algn="ctr"/>
                      <a:r>
                        <a:rPr lang="fr-FR" sz="30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cinnamon cake" pitchFamily="2" charset="0"/>
                        </a:rPr>
                        <a:t>3</a:t>
                      </a:r>
                      <a:endParaRPr lang="fr-FR" sz="30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cinnamon cake" pitchFamily="2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9000">
                          <a:srgbClr val="85C2FF"/>
                        </a:gs>
                        <a:gs pos="28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à coins arrondis 6"/>
          <p:cNvSpPr/>
          <p:nvPr/>
        </p:nvSpPr>
        <p:spPr>
          <a:xfrm>
            <a:off x="358011" y="5256212"/>
            <a:ext cx="6664307" cy="764162"/>
          </a:xfrm>
          <a:prstGeom prst="roundRect">
            <a:avLst/>
          </a:prstGeom>
          <a:gradFill>
            <a:gsLst>
              <a:gs pos="0">
                <a:srgbClr val="5E9EFF"/>
              </a:gs>
              <a:gs pos="9000">
                <a:srgbClr val="85C2FF"/>
              </a:gs>
              <a:gs pos="28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ctr"/>
          <a:lstStyle/>
          <a:p>
            <a:pPr algn="ctr" defTabSz="966122">
              <a:lnSpc>
                <a:spcPct val="150000"/>
              </a:lnSpc>
            </a:pPr>
            <a:r>
              <a:rPr lang="fr-FR" sz="4000" dirty="0">
                <a:solidFill>
                  <a:schemeClr val="tx1"/>
                </a:solidFill>
                <a:latin typeface="Never Say Never" pitchFamily="2" charset="0"/>
              </a:rPr>
              <a:t>Livrets </a:t>
            </a:r>
            <a:r>
              <a:rPr lang="fr-FR" sz="4000" dirty="0" smtClean="0">
                <a:solidFill>
                  <a:schemeClr val="tx1"/>
                </a:solidFill>
                <a:latin typeface="Never Say Never" pitchFamily="2" charset="0"/>
              </a:rPr>
              <a:t>scolaires</a:t>
            </a:r>
            <a:endParaRPr lang="fr-FR" sz="4000" dirty="0">
              <a:solidFill>
                <a:schemeClr val="tx1"/>
              </a:solidFill>
              <a:latin typeface="Never Say Never" pitchFamily="2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122897"/>
              </p:ext>
            </p:extLst>
          </p:nvPr>
        </p:nvGraphicFramePr>
        <p:xfrm>
          <a:off x="1442900" y="6860953"/>
          <a:ext cx="4339550" cy="2712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428"/>
                <a:gridCol w="3642122"/>
              </a:tblGrid>
              <a:tr h="662273">
                <a:tc>
                  <a:txBody>
                    <a:bodyPr/>
                    <a:lstStyle/>
                    <a:p>
                      <a:pPr algn="ctr"/>
                      <a:endParaRPr lang="fr-FR" sz="30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latin typeface="cinnamon cake" pitchFamily="2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3000" b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ever Say Never" pitchFamily="2" charset="0"/>
                        </a:rPr>
                        <a:t>dates</a:t>
                      </a:r>
                      <a:endParaRPr lang="fr-FR" sz="3000" b="0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ever Say Never" pitchFamily="2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9000">
                          <a:srgbClr val="85C2FF"/>
                        </a:gs>
                        <a:gs pos="28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662273">
                <a:tc>
                  <a:txBody>
                    <a:bodyPr/>
                    <a:lstStyle/>
                    <a:p>
                      <a:pPr algn="ctr"/>
                      <a:r>
                        <a:rPr lang="fr-FR" sz="30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cinnamon cake" pitchFamily="2" charset="0"/>
                        </a:rPr>
                        <a:t>1</a:t>
                      </a:r>
                      <a:endParaRPr lang="fr-FR" sz="30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cinnamon cake" pitchFamily="2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9000">
                          <a:srgbClr val="85C2FF"/>
                        </a:gs>
                        <a:gs pos="28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900" b="0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latin typeface="cinnamon cake" pitchFamily="2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2273">
                <a:tc>
                  <a:txBody>
                    <a:bodyPr/>
                    <a:lstStyle/>
                    <a:p>
                      <a:pPr algn="ctr"/>
                      <a:r>
                        <a:rPr lang="fr-FR" sz="30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cinnamon cake" pitchFamily="2" charset="0"/>
                        </a:rPr>
                        <a:t>2</a:t>
                      </a:r>
                      <a:endParaRPr lang="fr-FR" sz="30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cinnamon cake" pitchFamily="2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9000">
                          <a:srgbClr val="85C2FF"/>
                        </a:gs>
                        <a:gs pos="28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900" b="0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latin typeface="cinnamon cake" pitchFamily="2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2273">
                <a:tc>
                  <a:txBody>
                    <a:bodyPr/>
                    <a:lstStyle/>
                    <a:p>
                      <a:pPr algn="ctr"/>
                      <a:r>
                        <a:rPr lang="fr-FR" sz="30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cinnamon cake" pitchFamily="2" charset="0"/>
                        </a:rPr>
                        <a:t>3</a:t>
                      </a:r>
                      <a:endParaRPr lang="fr-FR" sz="30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cinnamon cake" pitchFamily="2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9000">
                          <a:srgbClr val="85C2FF"/>
                        </a:gs>
                        <a:gs pos="28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900" b="0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latin typeface="cinnamon cake" pitchFamily="2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6412">
            <a:off x="392306" y="5557237"/>
            <a:ext cx="1450211" cy="182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89979"/>
            <a:ext cx="14287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ficher l'image d'origi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88" t="13316" r="11374" b="13373"/>
          <a:stretch/>
        </p:blipFill>
        <p:spPr bwMode="auto">
          <a:xfrm>
            <a:off x="5130304" y="575692"/>
            <a:ext cx="2123159" cy="124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14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57992" y="365577"/>
            <a:ext cx="6664307" cy="764162"/>
          </a:xfrm>
          <a:prstGeom prst="roundRect">
            <a:avLst/>
          </a:prstGeom>
          <a:gradFill>
            <a:gsLst>
              <a:gs pos="0">
                <a:srgbClr val="5E9EFF"/>
              </a:gs>
              <a:gs pos="9000">
                <a:srgbClr val="85C2FF"/>
              </a:gs>
              <a:gs pos="28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ctr"/>
          <a:lstStyle/>
          <a:p>
            <a:pPr algn="ctr" defTabSz="966122">
              <a:lnSpc>
                <a:spcPct val="150000"/>
              </a:lnSpc>
            </a:pPr>
            <a:r>
              <a:rPr lang="fr-FR" sz="4000" b="1" dirty="0">
                <a:solidFill>
                  <a:schemeClr val="tx1"/>
                </a:solidFill>
                <a:latin typeface="Never Say Never" pitchFamily="2" charset="0"/>
              </a:rPr>
              <a:t>Fiches d’appel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313028" y="4176092"/>
            <a:ext cx="6664307" cy="1299075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t"/>
          <a:lstStyle/>
          <a:p>
            <a:pPr defTabSz="966122"/>
            <a:r>
              <a:rPr lang="fr-FR" sz="1900" b="1" dirty="0" smtClean="0">
                <a:solidFill>
                  <a:schemeClr val="tx1"/>
                </a:solidFill>
                <a:latin typeface="cinnamon cake" pitchFamily="2" charset="0"/>
              </a:rPr>
              <a:t>Septembre:  </a:t>
            </a:r>
          </a:p>
          <a:p>
            <a:pPr defTabSz="966122"/>
            <a:r>
              <a:rPr lang="fr-FR" sz="1700" dirty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Total ½ journées d’absence:…  </a:t>
            </a:r>
          </a:p>
          <a:p>
            <a:pPr defTabSz="966122"/>
            <a:r>
              <a:rPr lang="fr-FR" sz="17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n.bre</a:t>
            </a:r>
            <a:r>
              <a:rPr lang="fr-FR" sz="17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 </a:t>
            </a:r>
            <a:r>
              <a:rPr lang="fr-FR" sz="1700" dirty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d’élèves inscrits pour le mois:…. </a:t>
            </a:r>
            <a:r>
              <a:rPr lang="fr-FR" sz="17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n</a:t>
            </a:r>
            <a:r>
              <a:rPr lang="fr-FR" sz="17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.bre</a:t>
            </a:r>
            <a:r>
              <a:rPr lang="fr-FR" sz="17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 </a:t>
            </a:r>
            <a:r>
              <a:rPr lang="fr-FR" sz="1700" dirty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présences possibles…..</a:t>
            </a:r>
          </a:p>
          <a:p>
            <a:pPr defTabSz="966122"/>
            <a:r>
              <a:rPr lang="fr-FR" sz="1700" dirty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% de présences:……     % d’absences:……..</a:t>
            </a:r>
          </a:p>
          <a:p>
            <a:pPr defTabSz="966122"/>
            <a:endParaRPr lang="fr-FR" sz="1700" dirty="0">
              <a:solidFill>
                <a:prstClr val="black">
                  <a:lumMod val="85000"/>
                  <a:lumOff val="15000"/>
                </a:prstClr>
              </a:solidFill>
              <a:latin typeface="cinnamon cake" pitchFamily="2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03585" y="5688260"/>
            <a:ext cx="6664307" cy="1299075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t"/>
          <a:lstStyle/>
          <a:p>
            <a:pPr defTabSz="966122"/>
            <a:r>
              <a:rPr lang="fr-FR" sz="1900" b="1" dirty="0" smtClean="0">
                <a:solidFill>
                  <a:schemeClr val="tx1"/>
                </a:solidFill>
                <a:latin typeface="cinnamon cake" pitchFamily="2" charset="0"/>
              </a:rPr>
              <a:t>Octobre: </a:t>
            </a:r>
          </a:p>
          <a:p>
            <a:pPr defTabSz="966122"/>
            <a:r>
              <a:rPr lang="fr-FR" sz="1700" dirty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Total ½ journées d’absence:…  </a:t>
            </a:r>
          </a:p>
          <a:p>
            <a:pPr defTabSz="966122"/>
            <a:r>
              <a:rPr lang="fr-FR" sz="17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n.bre</a:t>
            </a:r>
            <a:r>
              <a:rPr lang="fr-FR" sz="17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 </a:t>
            </a:r>
            <a:r>
              <a:rPr lang="fr-FR" sz="1700" dirty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d’élèves inscrits pour le mois:…. </a:t>
            </a:r>
            <a:r>
              <a:rPr lang="fr-FR" sz="17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n</a:t>
            </a:r>
            <a:r>
              <a:rPr lang="fr-FR" sz="17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.bre</a:t>
            </a:r>
            <a:r>
              <a:rPr lang="fr-FR" sz="17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 </a:t>
            </a:r>
            <a:r>
              <a:rPr lang="fr-FR" sz="1700" dirty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présences possibles…..</a:t>
            </a:r>
          </a:p>
          <a:p>
            <a:pPr defTabSz="966122"/>
            <a:r>
              <a:rPr lang="fr-FR" sz="1700" dirty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% de présences:……     % d’absences:……..</a:t>
            </a:r>
          </a:p>
          <a:p>
            <a:pPr defTabSz="966122"/>
            <a:endParaRPr lang="fr-FR" sz="1700" dirty="0">
              <a:solidFill>
                <a:prstClr val="black">
                  <a:lumMod val="85000"/>
                  <a:lumOff val="15000"/>
                </a:prstClr>
              </a:solidFill>
              <a:latin typeface="cinnamon cake" pitchFamily="2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21345" y="7200428"/>
            <a:ext cx="6664307" cy="1299075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t"/>
          <a:lstStyle/>
          <a:p>
            <a:pPr defTabSz="966122"/>
            <a:r>
              <a:rPr lang="fr-FR" sz="1900" b="1" dirty="0" smtClean="0">
                <a:solidFill>
                  <a:schemeClr val="tx1"/>
                </a:solidFill>
                <a:latin typeface="cinnamon cake" pitchFamily="2" charset="0"/>
              </a:rPr>
              <a:t>Novembre: </a:t>
            </a:r>
          </a:p>
          <a:p>
            <a:pPr defTabSz="966122"/>
            <a:r>
              <a:rPr lang="fr-FR" sz="1700" dirty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Total ½ journées d’absence:…  </a:t>
            </a:r>
          </a:p>
          <a:p>
            <a:pPr defTabSz="966122"/>
            <a:r>
              <a:rPr lang="fr-FR" sz="17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n.bre</a:t>
            </a:r>
            <a:r>
              <a:rPr lang="fr-FR" sz="17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 </a:t>
            </a:r>
            <a:r>
              <a:rPr lang="fr-FR" sz="1700" dirty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d’élèves inscrits pour le mois:…. </a:t>
            </a:r>
            <a:r>
              <a:rPr lang="fr-FR" sz="17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n.bre</a:t>
            </a:r>
            <a:r>
              <a:rPr lang="fr-FR" sz="17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 </a:t>
            </a:r>
            <a:r>
              <a:rPr lang="fr-FR" sz="1700" dirty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présences possibles…..</a:t>
            </a:r>
          </a:p>
          <a:p>
            <a:pPr defTabSz="966122"/>
            <a:r>
              <a:rPr lang="fr-FR" sz="1700" dirty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% de présences:……     % d’absences:……..</a:t>
            </a:r>
          </a:p>
          <a:p>
            <a:pPr defTabSz="966122"/>
            <a:endParaRPr lang="fr-FR" sz="1700" dirty="0">
              <a:solidFill>
                <a:prstClr val="black">
                  <a:lumMod val="85000"/>
                  <a:lumOff val="15000"/>
                </a:prstClr>
              </a:solidFill>
              <a:latin typeface="cinnamon cake" pitchFamily="2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50802" y="8712596"/>
            <a:ext cx="6664307" cy="1299075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t"/>
          <a:lstStyle/>
          <a:p>
            <a:pPr defTabSz="966122"/>
            <a:r>
              <a:rPr lang="fr-FR" sz="1900" b="1" dirty="0" smtClean="0">
                <a:solidFill>
                  <a:schemeClr val="tx1"/>
                </a:solidFill>
                <a:latin typeface="cinnamon cake" pitchFamily="2" charset="0"/>
              </a:rPr>
              <a:t>Décembre: </a:t>
            </a:r>
          </a:p>
          <a:p>
            <a:pPr defTabSz="966122"/>
            <a:r>
              <a:rPr lang="fr-FR" sz="1700" dirty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Total ½ journées d’absence:…  </a:t>
            </a:r>
          </a:p>
          <a:p>
            <a:pPr defTabSz="966122"/>
            <a:r>
              <a:rPr lang="fr-FR" sz="17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n.bre</a:t>
            </a:r>
            <a:r>
              <a:rPr lang="fr-FR" sz="17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 </a:t>
            </a:r>
            <a:r>
              <a:rPr lang="fr-FR" sz="1700" dirty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d’élèves inscrits pour le mois:…. </a:t>
            </a:r>
            <a:r>
              <a:rPr lang="fr-FR" sz="17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n.bre</a:t>
            </a:r>
            <a:r>
              <a:rPr lang="fr-FR" sz="17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 </a:t>
            </a:r>
            <a:r>
              <a:rPr lang="fr-FR" sz="1700" dirty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présences possibles…..</a:t>
            </a:r>
          </a:p>
          <a:p>
            <a:pPr defTabSz="966122"/>
            <a:r>
              <a:rPr lang="fr-FR" sz="1700" dirty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% de présences:……     % d’absences:……..</a:t>
            </a:r>
          </a:p>
          <a:p>
            <a:pPr defTabSz="966122"/>
            <a:endParaRPr lang="fr-FR" sz="1700" dirty="0">
              <a:solidFill>
                <a:prstClr val="black">
                  <a:lumMod val="85000"/>
                  <a:lumOff val="15000"/>
                </a:prstClr>
              </a:solidFill>
              <a:latin typeface="cinnamon cake" pitchFamily="2" charset="0"/>
            </a:endParaRPr>
          </a:p>
        </p:txBody>
      </p:sp>
      <p:pic>
        <p:nvPicPr>
          <p:cNvPr id="10" name="Picture 6" descr="http://2.bp.blogspot.com/-LRYypFlKBcQ/VJSImHogk1I/AAAAAAAAMm8/ZYeAfxsyGhk/s1600/ephemeride-1-2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92" y="503930"/>
            <a:ext cx="854032" cy="59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s-media-cache-ak0.pinimg.com/736x/c8/8b/2f/c88b2faba3908834e1bdbd2e5599863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7"/>
          <a:stretch/>
        </p:blipFill>
        <p:spPr bwMode="auto">
          <a:xfrm>
            <a:off x="5791473" y="247546"/>
            <a:ext cx="1459721" cy="100022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ekladata.com/zIBryeHa4j_86ajIpGs6vtBxYI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828" y="503930"/>
            <a:ext cx="4653820" cy="372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94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011" y="289517"/>
            <a:ext cx="6664307" cy="5025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ctr"/>
          <a:lstStyle/>
          <a:p>
            <a:pPr algn="ctr" defTabSz="966122"/>
            <a:endParaRPr lang="fr-FR" sz="800" dirty="0">
              <a:solidFill>
                <a:srgbClr val="1F497D"/>
              </a:solidFill>
              <a:latin typeface="Never Say Never" pitchFamily="2" charset="0"/>
            </a:endParaRPr>
          </a:p>
          <a:p>
            <a:pPr algn="ctr" defTabSz="966122"/>
            <a:r>
              <a:rPr lang="fr-FR" sz="2400" b="1" dirty="0" smtClean="0">
                <a:solidFill>
                  <a:schemeClr val="tx1"/>
                </a:solidFill>
                <a:latin typeface="Never Say Never" pitchFamily="2" charset="0"/>
              </a:rPr>
              <a:t>  Septembre  2016</a:t>
            </a:r>
            <a:r>
              <a:rPr lang="fr-FR" sz="2400" b="1" dirty="0">
                <a:solidFill>
                  <a:schemeClr val="tx1"/>
                </a:solidFill>
                <a:latin typeface="Never Say Never" pitchFamily="2" charset="0"/>
              </a:rPr>
              <a:t>– période 1</a:t>
            </a:r>
            <a:r>
              <a:rPr lang="fr-FR" sz="2400" b="1" dirty="0" smtClean="0">
                <a:solidFill>
                  <a:schemeClr val="tx1"/>
                </a:solidFill>
                <a:latin typeface="Never Say Never" pitchFamily="2" charset="0"/>
              </a:rPr>
              <a:t> </a:t>
            </a:r>
            <a:endParaRPr lang="fr-FR" sz="2400" b="1" dirty="0">
              <a:solidFill>
                <a:schemeClr val="tx1"/>
              </a:solidFill>
              <a:latin typeface="Never Say Never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-918186" y="2212094"/>
            <a:ext cx="9217027" cy="666430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6612" tIns="48307" rIns="96612" bIns="48307" rtlCol="0" anchor="ctr"/>
          <a:lstStyle/>
          <a:p>
            <a:pPr algn="ctr" defTabSz="966122"/>
            <a:endParaRPr lang="fr-FR" sz="4200" dirty="0">
              <a:solidFill>
                <a:srgbClr val="1F497D"/>
              </a:solidFill>
              <a:latin typeface="Never Say Never" pitchFamily="2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621862"/>
              </p:ext>
            </p:extLst>
          </p:nvPr>
        </p:nvGraphicFramePr>
        <p:xfrm>
          <a:off x="358171" y="935733"/>
          <a:ext cx="6664146" cy="93349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1125"/>
                <a:gridCol w="526918"/>
                <a:gridCol w="2144030"/>
                <a:gridCol w="661125"/>
                <a:gridCol w="526918"/>
                <a:gridCol w="2144030"/>
              </a:tblGrid>
              <a:tr h="613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Jeu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C’est la rentrée</a:t>
                      </a:r>
                      <a:endParaRPr lang="fr-FR" sz="1600" b="1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effectLst/>
                          <a:latin typeface="Comic Sans MS" panose="030F0702030302020204" pitchFamily="66" charset="0"/>
                        </a:rPr>
                        <a:t>Ven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16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3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Comic Sans MS" panose="030F0702030302020204" pitchFamily="66" charset="0"/>
                        </a:rPr>
                        <a:t>Ven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Sam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17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57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Sam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Dim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18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13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Dim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4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Lun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19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57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Lun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5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b="1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35002" marR="35002" marT="0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Mar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20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3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Mar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6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b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Mer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21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57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Mer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7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Jeu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22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Comic Sans MS" panose="030F0702030302020204" pitchFamily="66" charset="0"/>
                        </a:rPr>
                        <a:t>AUTOMNE</a:t>
                      </a:r>
                      <a:endParaRPr lang="fr-FR" sz="16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3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Jeu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8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Comic Sans MS" panose="030F0702030302020204" pitchFamily="66" charset="0"/>
                        </a:rPr>
                        <a:t>Ven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23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3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Comic Sans MS" panose="030F0702030302020204" pitchFamily="66" charset="0"/>
                        </a:rPr>
                        <a:t>Ven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9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Sam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24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57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Sam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10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Dim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25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13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Dim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11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Lun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26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57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Lun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12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Mar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27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3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Mar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13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Mer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28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57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Mer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14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Jeu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29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3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Jeu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15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Comic Sans MS" panose="030F0702030302020204" pitchFamily="66" charset="0"/>
                        </a:rPr>
                        <a:t>Ven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30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5002" marR="3500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0" name="Connecteur droit 9"/>
          <p:cNvCxnSpPr/>
          <p:nvPr/>
        </p:nvCxnSpPr>
        <p:spPr>
          <a:xfrm flipV="1">
            <a:off x="1541721" y="2159868"/>
            <a:ext cx="2148606" cy="615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1529904" y="2159868"/>
            <a:ext cx="216026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4872528" y="1552353"/>
            <a:ext cx="2134328" cy="602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4850806" y="1567989"/>
            <a:ext cx="216026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861439" y="5980501"/>
            <a:ext cx="216026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4873876" y="5941335"/>
            <a:ext cx="2148606" cy="615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1529904" y="6567748"/>
            <a:ext cx="2148606" cy="615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1515727" y="6590101"/>
            <a:ext cx="216026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2" name="Picture 10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8727" y1="49684" x2="375" y2="62342"/>
                        <a14:foregroundMark x1="36330" y1="86392" x2="30337" y2="99684"/>
                        <a14:foregroundMark x1="89888" y1="66456" x2="99251" y2="83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80891">
            <a:off x="5115447" y="4505816"/>
            <a:ext cx="720080" cy="85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0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011" y="289517"/>
            <a:ext cx="6664307" cy="5025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ctr"/>
          <a:lstStyle/>
          <a:p>
            <a:pPr algn="ctr" defTabSz="966122"/>
            <a:endParaRPr lang="fr-FR" sz="800" dirty="0">
              <a:solidFill>
                <a:srgbClr val="1F497D"/>
              </a:solidFill>
              <a:latin typeface="Never Say Never" pitchFamily="2" charset="0"/>
            </a:endParaRPr>
          </a:p>
          <a:p>
            <a:pPr algn="ctr" defTabSz="966122"/>
            <a:r>
              <a:rPr lang="fr-FR" sz="2400" b="1" dirty="0" smtClean="0">
                <a:solidFill>
                  <a:schemeClr val="tx1"/>
                </a:solidFill>
                <a:latin typeface="Never Say Never" pitchFamily="2" charset="0"/>
              </a:rPr>
              <a:t>Octobre  2016</a:t>
            </a:r>
            <a:r>
              <a:rPr lang="fr-FR" sz="2400" b="1" dirty="0">
                <a:solidFill>
                  <a:schemeClr val="tx1"/>
                </a:solidFill>
                <a:latin typeface="Never Say Never" pitchFamily="2" charset="0"/>
              </a:rPr>
              <a:t>– période </a:t>
            </a:r>
            <a:r>
              <a:rPr lang="fr-FR" sz="2400" b="1" dirty="0">
                <a:solidFill>
                  <a:prstClr val="black"/>
                </a:solidFill>
                <a:latin typeface="Never Say Never" pitchFamily="2" charset="0"/>
              </a:rPr>
              <a:t>1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  <a:latin typeface="Never Say Never" pitchFamily="2" charset="0"/>
              </a:rPr>
              <a:t> </a:t>
            </a:r>
            <a:endParaRPr lang="fr-FR" sz="2400" b="1" dirty="0">
              <a:solidFill>
                <a:schemeClr val="bg1">
                  <a:lumMod val="50000"/>
                </a:schemeClr>
              </a:solidFill>
              <a:latin typeface="Never Say Never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-918186" y="2212094"/>
            <a:ext cx="9217027" cy="666430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6612" tIns="48307" rIns="96612" bIns="48307" rtlCol="0" anchor="ctr"/>
          <a:lstStyle/>
          <a:p>
            <a:pPr algn="ctr" defTabSz="966122"/>
            <a:endParaRPr lang="fr-FR" sz="4200" dirty="0">
              <a:solidFill>
                <a:srgbClr val="1F497D"/>
              </a:solidFill>
              <a:latin typeface="Never Say Never" pitchFamily="2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388261"/>
              </p:ext>
            </p:extLst>
          </p:nvPr>
        </p:nvGraphicFramePr>
        <p:xfrm>
          <a:off x="358011" y="935734"/>
          <a:ext cx="6664306" cy="92170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1141"/>
                <a:gridCol w="526930"/>
                <a:gridCol w="2144082"/>
                <a:gridCol w="661141"/>
                <a:gridCol w="526930"/>
                <a:gridCol w="2144082"/>
              </a:tblGrid>
              <a:tr h="575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Sam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Dim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16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75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Dim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Lun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17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71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Lun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Mar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18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5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Mar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4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Mer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19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71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Mer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5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Jeu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20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575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Jeu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6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Comic Sans MS" panose="030F0702030302020204" pitchFamily="66" charset="0"/>
                        </a:rPr>
                        <a:t>Ven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21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5771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Comic Sans MS" panose="030F0702030302020204" pitchFamily="66" charset="0"/>
                        </a:rPr>
                        <a:t>Ven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7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Sam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22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575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Sam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8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Dim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23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75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Dim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9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Lun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24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5771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Lun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10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Mar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25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575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Mar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11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Mer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26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5771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Mer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12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Jeu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27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575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Jeu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13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Ven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28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5771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Comic Sans MS" panose="030F0702030302020204" pitchFamily="66" charset="0"/>
                        </a:rPr>
                        <a:t>Ven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14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Sam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29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575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Sam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15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Dim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30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Comic Sans MS" panose="030F0702030302020204" pitchFamily="66" charset="0"/>
                        </a:rPr>
                        <a:t>Heure d’hiver</a:t>
                      </a:r>
                      <a:r>
                        <a:rPr lang="fr-FR" sz="14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4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b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771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Lun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31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Comic Sans MS" panose="030F0702030302020204" pitchFamily="66" charset="0"/>
                        </a:rPr>
                        <a:t>Halloween</a:t>
                      </a:r>
                      <a:r>
                        <a:rPr lang="fr-FR" sz="1400" b="1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4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b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cxnSp>
        <p:nvCxnSpPr>
          <p:cNvPr id="9" name="Connecteur droit 8"/>
          <p:cNvCxnSpPr/>
          <p:nvPr/>
        </p:nvCxnSpPr>
        <p:spPr>
          <a:xfrm>
            <a:off x="1555668" y="926275"/>
            <a:ext cx="2159479" cy="5855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1555668" y="940167"/>
            <a:ext cx="2179926" cy="567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1543792" y="4963886"/>
            <a:ext cx="2171355" cy="580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1543792" y="4963886"/>
            <a:ext cx="2149434" cy="580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1543792" y="9000628"/>
            <a:ext cx="2149434" cy="570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1543792" y="9001496"/>
            <a:ext cx="2149434" cy="581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5760785" y="3600028"/>
            <a:ext cx="461665" cy="5256584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b="1" dirty="0" smtClean="0">
                <a:latin typeface="Comic Sans MS" panose="030F0702030302020204" pitchFamily="66" charset="0"/>
              </a:rPr>
              <a:t>Vacances  de Toussaint</a:t>
            </a:r>
            <a:endParaRPr lang="fr-FR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2" descr="Résultat d’images pour free clipart heure d'ét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00" r="100000">
                        <a14:foregroundMark x1="3200" y1="17647" x2="95600" y2="97899"/>
                        <a14:foregroundMark x1="2400" y1="96218" x2="92800" y2="43697"/>
                        <a14:foregroundMark x1="10000" y1="13025" x2="66800" y2="20588"/>
                        <a14:foregroundMark x1="65600" y1="23529" x2="82000" y2="35294"/>
                        <a14:foregroundMark x1="11600" y1="20168" x2="98400" y2="63025"/>
                        <a14:foregroundMark x1="86800" y1="64286" x2="95600" y2="90336"/>
                        <a14:foregroundMark x1="96000" y1="65546" x2="99600" y2="96218"/>
                        <a14:foregroundMark x1="90400" y1="96639" x2="2400" y2="96218"/>
                        <a14:foregroundMark x1="2400" y1="96639" x2="3200" y2="21849"/>
                        <a14:foregroundMark x1="12800" y1="18067" x2="79600" y2="36134"/>
                        <a14:foregroundMark x1="8800" y1="26050" x2="20800" y2="86555"/>
                        <a14:foregroundMark x1="11200" y1="30252" x2="46800" y2="68067"/>
                        <a14:foregroundMark x1="26400" y1="81933" x2="45200" y2="34874"/>
                        <a14:foregroundMark x1="31600" y1="90756" x2="98400" y2="92857"/>
                        <a14:foregroundMark x1="79600" y1="72269" x2="86400" y2="64286"/>
                        <a14:foregroundMark x1="62400" y1="52941" x2="68400" y2="60084"/>
                        <a14:backgroundMark x1="74800" y1="5462" x2="99600" y2="28571"/>
                        <a14:backgroundMark x1="78000" y1="7983" x2="70400" y2="420"/>
                        <a14:backgroundMark x1="4400" y1="3361" x2="57600" y2="2101"/>
                        <a14:backgroundMark x1="62000" y1="4202" x2="99200" y2="37815"/>
                        <a14:backgroundMark x1="54800" y1="3361" x2="65200" y2="7563"/>
                        <a14:backgroundMark x1="64400" y1="8824" x2="68800" y2="10504"/>
                        <a14:backgroundMark x1="5600" y1="5042" x2="800" y2="5462"/>
                        <a14:backgroundMark x1="64800" y1="57563" x2="69600" y2="73529"/>
                        <a14:backgroundMark x1="64400" y1="70588" x2="66400" y2="70588"/>
                        <a14:backgroundMark x1="62800" y1="63445" x2="62000" y2="592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216" y="9014972"/>
            <a:ext cx="559996" cy="53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18998513">
            <a:off x="5239859" y="9315753"/>
            <a:ext cx="45719" cy="85983"/>
          </a:xfrm>
          <a:prstGeom prst="rect">
            <a:avLst/>
          </a:prstGeom>
          <a:solidFill>
            <a:srgbClr val="CCFF33"/>
          </a:solidFill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Flèche vers le haut 1"/>
          <p:cNvSpPr/>
          <p:nvPr/>
        </p:nvSpPr>
        <p:spPr>
          <a:xfrm rot="19469634">
            <a:off x="5215643" y="9312309"/>
            <a:ext cx="76078" cy="97454"/>
          </a:xfrm>
          <a:prstGeom prst="upArrow">
            <a:avLst>
              <a:gd name="adj1" fmla="val 3298"/>
              <a:gd name="adj2" fmla="val 48044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00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8011" y="289517"/>
            <a:ext cx="6664307" cy="5025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ctr"/>
          <a:lstStyle/>
          <a:p>
            <a:pPr algn="ctr" defTabSz="966122"/>
            <a:endParaRPr lang="fr-FR" sz="800" dirty="0">
              <a:solidFill>
                <a:srgbClr val="1F497D"/>
              </a:solidFill>
              <a:latin typeface="Never Say Never" pitchFamily="2" charset="0"/>
            </a:endParaRPr>
          </a:p>
          <a:p>
            <a:pPr algn="ctr" defTabSz="966122"/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Never Say Never" pitchFamily="2" charset="0"/>
              </a:rPr>
              <a:t>Période 1</a:t>
            </a:r>
          </a:p>
        </p:txBody>
      </p:sp>
      <p:sp>
        <p:nvSpPr>
          <p:cNvPr id="7" name="Arrondir un rectangle avec un coin diagonal 6"/>
          <p:cNvSpPr/>
          <p:nvPr/>
        </p:nvSpPr>
        <p:spPr>
          <a:xfrm rot="16200000">
            <a:off x="-918186" y="2212094"/>
            <a:ext cx="9217027" cy="6664308"/>
          </a:xfrm>
          <a:prstGeom prst="round2Diag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6612" tIns="48307" rIns="96612" bIns="48307" rtlCol="0" anchor="ctr"/>
          <a:lstStyle/>
          <a:p>
            <a:pPr algn="ctr" defTabSz="966122"/>
            <a:endParaRPr lang="fr-FR" sz="4200" dirty="0">
              <a:solidFill>
                <a:srgbClr val="1F497D"/>
              </a:solidFill>
              <a:latin typeface="Never Say Nev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44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011" y="289517"/>
            <a:ext cx="6664307" cy="502555"/>
          </a:xfrm>
          <a:prstGeom prst="rect">
            <a:avLst/>
          </a:prstGeom>
          <a:gradFill flip="none" rotWithShape="1">
            <a:gsLst>
              <a:gs pos="0">
                <a:srgbClr val="FF8205">
                  <a:tint val="66000"/>
                  <a:satMod val="160000"/>
                </a:srgbClr>
              </a:gs>
              <a:gs pos="50000">
                <a:srgbClr val="FF8205">
                  <a:tint val="44500"/>
                  <a:satMod val="160000"/>
                </a:srgbClr>
              </a:gs>
              <a:gs pos="100000">
                <a:srgbClr val="FF8205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ctr"/>
          <a:lstStyle/>
          <a:p>
            <a:pPr algn="ctr" defTabSz="966122"/>
            <a:endParaRPr lang="fr-FR" sz="800" dirty="0">
              <a:solidFill>
                <a:srgbClr val="1F497D"/>
              </a:solidFill>
              <a:latin typeface="Never Say Never" pitchFamily="2" charset="0"/>
            </a:endParaRPr>
          </a:p>
          <a:p>
            <a:pPr algn="ctr" defTabSz="966122"/>
            <a:r>
              <a:rPr lang="fr-FR" sz="2400" b="1" dirty="0" smtClean="0">
                <a:solidFill>
                  <a:schemeClr val="tx1"/>
                </a:solidFill>
                <a:latin typeface="Never Say Never" pitchFamily="2" charset="0"/>
              </a:rPr>
              <a:t>Novembre 2016</a:t>
            </a:r>
            <a:r>
              <a:rPr lang="fr-FR" sz="2400" b="1" dirty="0">
                <a:solidFill>
                  <a:prstClr val="black"/>
                </a:solidFill>
                <a:latin typeface="Never Say Never" pitchFamily="2" charset="0"/>
              </a:rPr>
              <a:t>– période 2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220280"/>
              </p:ext>
            </p:extLst>
          </p:nvPr>
        </p:nvGraphicFramePr>
        <p:xfrm>
          <a:off x="391920" y="993953"/>
          <a:ext cx="6614556" cy="91219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6206"/>
                <a:gridCol w="522997"/>
                <a:gridCol w="2128075"/>
                <a:gridCol w="656206"/>
                <a:gridCol w="522997"/>
                <a:gridCol w="2128075"/>
              </a:tblGrid>
              <a:tr h="5977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Mar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8205">
                            <a:tint val="66000"/>
                            <a:satMod val="160000"/>
                          </a:srgbClr>
                        </a:gs>
                        <a:gs pos="50000">
                          <a:srgbClr val="FF8205">
                            <a:tint val="44500"/>
                            <a:satMod val="160000"/>
                          </a:srgbClr>
                        </a:gs>
                        <a:gs pos="100000">
                          <a:srgbClr val="FF8205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omic Sans MS" panose="030F0702030302020204" pitchFamily="66" charset="0"/>
                        </a:rPr>
                        <a:t>Toussaint</a:t>
                      </a:r>
                    </a:p>
                  </a:txBody>
                  <a:tcPr marL="37332" marR="3733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Mer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8205">
                            <a:tint val="66000"/>
                            <a:satMod val="160000"/>
                          </a:srgbClr>
                        </a:gs>
                        <a:gs pos="50000">
                          <a:srgbClr val="FF8205">
                            <a:tint val="44500"/>
                            <a:satMod val="160000"/>
                          </a:srgbClr>
                        </a:gs>
                        <a:gs pos="100000">
                          <a:srgbClr val="FF8205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16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7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Mer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8205">
                            <a:tint val="66000"/>
                            <a:satMod val="160000"/>
                          </a:srgbClr>
                        </a:gs>
                        <a:gs pos="50000">
                          <a:srgbClr val="FF8205">
                            <a:tint val="44500"/>
                            <a:satMod val="160000"/>
                          </a:srgbClr>
                        </a:gs>
                        <a:gs pos="100000">
                          <a:srgbClr val="FF8205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Jeu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8205">
                            <a:tint val="66000"/>
                            <a:satMod val="160000"/>
                          </a:srgbClr>
                        </a:gs>
                        <a:gs pos="50000">
                          <a:srgbClr val="FF8205">
                            <a:tint val="44500"/>
                            <a:satMod val="160000"/>
                          </a:srgbClr>
                        </a:gs>
                        <a:gs pos="100000">
                          <a:srgbClr val="FF8205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17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0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Jeu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8205">
                            <a:tint val="66000"/>
                            <a:satMod val="160000"/>
                          </a:srgbClr>
                        </a:gs>
                        <a:gs pos="50000">
                          <a:srgbClr val="FF8205">
                            <a:tint val="44500"/>
                            <a:satMod val="160000"/>
                          </a:srgbClr>
                        </a:gs>
                        <a:gs pos="100000">
                          <a:srgbClr val="FF8205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Comic Sans MS" panose="030F0702030302020204" pitchFamily="66" charset="0"/>
                        </a:rPr>
                        <a:t>Ven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8205">
                            <a:tint val="66000"/>
                            <a:satMod val="160000"/>
                          </a:srgbClr>
                        </a:gs>
                        <a:gs pos="50000">
                          <a:srgbClr val="FF8205">
                            <a:tint val="44500"/>
                            <a:satMod val="160000"/>
                          </a:srgbClr>
                        </a:gs>
                        <a:gs pos="100000">
                          <a:srgbClr val="FF8205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18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7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Comic Sans MS" panose="030F0702030302020204" pitchFamily="66" charset="0"/>
                        </a:rPr>
                        <a:t>Ven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8205">
                            <a:tint val="66000"/>
                            <a:satMod val="160000"/>
                          </a:srgbClr>
                        </a:gs>
                        <a:gs pos="50000">
                          <a:srgbClr val="FF8205">
                            <a:tint val="44500"/>
                            <a:satMod val="160000"/>
                          </a:srgbClr>
                        </a:gs>
                        <a:gs pos="100000">
                          <a:srgbClr val="FF8205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4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Sam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8205">
                            <a:tint val="66000"/>
                            <a:satMod val="160000"/>
                          </a:srgbClr>
                        </a:gs>
                        <a:gs pos="50000">
                          <a:srgbClr val="FF8205">
                            <a:tint val="44500"/>
                            <a:satMod val="160000"/>
                          </a:srgbClr>
                        </a:gs>
                        <a:gs pos="100000">
                          <a:srgbClr val="FF8205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19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0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Sam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8205">
                            <a:tint val="66000"/>
                            <a:satMod val="160000"/>
                          </a:srgbClr>
                        </a:gs>
                        <a:gs pos="50000">
                          <a:srgbClr val="FF8205">
                            <a:tint val="44500"/>
                            <a:satMod val="160000"/>
                          </a:srgbClr>
                        </a:gs>
                        <a:gs pos="100000">
                          <a:srgbClr val="FF8205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5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Dim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8205">
                            <a:tint val="66000"/>
                            <a:satMod val="160000"/>
                          </a:srgbClr>
                        </a:gs>
                        <a:gs pos="50000">
                          <a:srgbClr val="FF8205">
                            <a:tint val="44500"/>
                            <a:satMod val="160000"/>
                          </a:srgbClr>
                        </a:gs>
                        <a:gs pos="100000">
                          <a:srgbClr val="FF8205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20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0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07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Dim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8205">
                            <a:tint val="66000"/>
                            <a:satMod val="160000"/>
                          </a:srgbClr>
                        </a:gs>
                        <a:gs pos="50000">
                          <a:srgbClr val="FF8205">
                            <a:tint val="44500"/>
                            <a:satMod val="160000"/>
                          </a:srgbClr>
                        </a:gs>
                        <a:gs pos="100000">
                          <a:srgbClr val="FF8205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6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0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Lun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8205">
                            <a:tint val="66000"/>
                            <a:satMod val="160000"/>
                          </a:srgbClr>
                        </a:gs>
                        <a:gs pos="50000">
                          <a:srgbClr val="FF8205">
                            <a:tint val="44500"/>
                            <a:satMod val="160000"/>
                          </a:srgbClr>
                        </a:gs>
                        <a:gs pos="100000">
                          <a:srgbClr val="FF8205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21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0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Lun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8205">
                            <a:tint val="66000"/>
                            <a:satMod val="160000"/>
                          </a:srgbClr>
                        </a:gs>
                        <a:gs pos="50000">
                          <a:srgbClr val="FF8205">
                            <a:tint val="44500"/>
                            <a:satMod val="160000"/>
                          </a:srgbClr>
                        </a:gs>
                        <a:gs pos="100000">
                          <a:srgbClr val="FF8205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7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Mar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8205">
                            <a:tint val="66000"/>
                            <a:satMod val="160000"/>
                          </a:srgbClr>
                        </a:gs>
                        <a:gs pos="50000">
                          <a:srgbClr val="FF8205">
                            <a:tint val="44500"/>
                            <a:satMod val="160000"/>
                          </a:srgbClr>
                        </a:gs>
                        <a:gs pos="100000">
                          <a:srgbClr val="FF8205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22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7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Mar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8205">
                            <a:tint val="66000"/>
                            <a:satMod val="160000"/>
                          </a:srgbClr>
                        </a:gs>
                        <a:gs pos="50000">
                          <a:srgbClr val="FF8205">
                            <a:tint val="44500"/>
                            <a:satMod val="160000"/>
                          </a:srgbClr>
                        </a:gs>
                        <a:gs pos="100000">
                          <a:srgbClr val="FF8205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8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Mer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8205">
                            <a:tint val="66000"/>
                            <a:satMod val="160000"/>
                          </a:srgbClr>
                        </a:gs>
                        <a:gs pos="50000">
                          <a:srgbClr val="FF8205">
                            <a:tint val="44500"/>
                            <a:satMod val="160000"/>
                          </a:srgbClr>
                        </a:gs>
                        <a:gs pos="100000">
                          <a:srgbClr val="FF8205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23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7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Mer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8205">
                            <a:tint val="66000"/>
                            <a:satMod val="160000"/>
                          </a:srgbClr>
                        </a:gs>
                        <a:gs pos="50000">
                          <a:srgbClr val="FF8205">
                            <a:tint val="44500"/>
                            <a:satMod val="160000"/>
                          </a:srgbClr>
                        </a:gs>
                        <a:gs pos="100000">
                          <a:srgbClr val="FF8205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9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Jeu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8205">
                            <a:tint val="66000"/>
                            <a:satMod val="160000"/>
                          </a:srgbClr>
                        </a:gs>
                        <a:gs pos="50000">
                          <a:srgbClr val="FF8205">
                            <a:tint val="44500"/>
                            <a:satMod val="160000"/>
                          </a:srgbClr>
                        </a:gs>
                        <a:gs pos="100000">
                          <a:srgbClr val="FF8205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24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0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Jeu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8205">
                            <a:tint val="66000"/>
                            <a:satMod val="160000"/>
                          </a:srgbClr>
                        </a:gs>
                        <a:gs pos="50000">
                          <a:srgbClr val="FF8205">
                            <a:tint val="44500"/>
                            <a:satMod val="160000"/>
                          </a:srgbClr>
                        </a:gs>
                        <a:gs pos="100000">
                          <a:srgbClr val="FF8205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10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Comic Sans MS" panose="030F0702030302020204" pitchFamily="66" charset="0"/>
                        </a:rPr>
                        <a:t>Ven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8205">
                            <a:tint val="66000"/>
                            <a:satMod val="160000"/>
                          </a:srgbClr>
                        </a:gs>
                        <a:gs pos="50000">
                          <a:srgbClr val="FF8205">
                            <a:tint val="44500"/>
                            <a:satMod val="160000"/>
                          </a:srgbClr>
                        </a:gs>
                        <a:gs pos="100000">
                          <a:srgbClr val="FF8205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25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7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Comic Sans MS" panose="030F0702030302020204" pitchFamily="66" charset="0"/>
                        </a:rPr>
                        <a:t>Ven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8205">
                            <a:tint val="66000"/>
                            <a:satMod val="160000"/>
                          </a:srgbClr>
                        </a:gs>
                        <a:gs pos="50000">
                          <a:srgbClr val="FF8205">
                            <a:tint val="44500"/>
                            <a:satMod val="160000"/>
                          </a:srgbClr>
                        </a:gs>
                        <a:gs pos="100000">
                          <a:srgbClr val="FF8205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11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omic Sans MS" panose="030F0702030302020204" pitchFamily="66" charset="0"/>
                        </a:rPr>
                        <a:t>Armistice 18</a:t>
                      </a:r>
                    </a:p>
                  </a:txBody>
                  <a:tcPr marL="37332" marR="3733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Sam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8205">
                            <a:tint val="66000"/>
                            <a:satMod val="160000"/>
                          </a:srgbClr>
                        </a:gs>
                        <a:gs pos="50000">
                          <a:srgbClr val="FF8205">
                            <a:tint val="44500"/>
                            <a:satMod val="160000"/>
                          </a:srgbClr>
                        </a:gs>
                        <a:gs pos="100000">
                          <a:srgbClr val="FF8205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26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0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Sam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8205">
                            <a:tint val="66000"/>
                            <a:satMod val="160000"/>
                          </a:srgbClr>
                        </a:gs>
                        <a:gs pos="50000">
                          <a:srgbClr val="FF8205">
                            <a:tint val="44500"/>
                            <a:satMod val="160000"/>
                          </a:srgbClr>
                        </a:gs>
                        <a:gs pos="100000">
                          <a:srgbClr val="FF8205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12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Dim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8205">
                            <a:tint val="66000"/>
                            <a:satMod val="160000"/>
                          </a:srgbClr>
                        </a:gs>
                        <a:gs pos="50000">
                          <a:srgbClr val="FF8205">
                            <a:tint val="44500"/>
                            <a:satMod val="160000"/>
                          </a:srgbClr>
                        </a:gs>
                        <a:gs pos="100000">
                          <a:srgbClr val="FF8205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27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0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07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Dim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8205">
                            <a:tint val="66000"/>
                            <a:satMod val="160000"/>
                          </a:srgbClr>
                        </a:gs>
                        <a:gs pos="50000">
                          <a:srgbClr val="FF8205">
                            <a:tint val="44500"/>
                            <a:satMod val="160000"/>
                          </a:srgbClr>
                        </a:gs>
                        <a:gs pos="100000">
                          <a:srgbClr val="FF8205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13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0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Lun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8205">
                            <a:tint val="66000"/>
                            <a:satMod val="160000"/>
                          </a:srgbClr>
                        </a:gs>
                        <a:gs pos="50000">
                          <a:srgbClr val="FF8205">
                            <a:tint val="44500"/>
                            <a:satMod val="160000"/>
                          </a:srgbClr>
                        </a:gs>
                        <a:gs pos="100000">
                          <a:srgbClr val="FF8205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28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0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Lun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8205">
                            <a:tint val="66000"/>
                            <a:satMod val="160000"/>
                          </a:srgbClr>
                        </a:gs>
                        <a:gs pos="50000">
                          <a:srgbClr val="FF8205">
                            <a:tint val="44500"/>
                            <a:satMod val="160000"/>
                          </a:srgbClr>
                        </a:gs>
                        <a:gs pos="100000">
                          <a:srgbClr val="FF8205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14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Mar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8205">
                            <a:tint val="66000"/>
                            <a:satMod val="160000"/>
                          </a:srgbClr>
                        </a:gs>
                        <a:gs pos="50000">
                          <a:srgbClr val="FF8205">
                            <a:tint val="44500"/>
                            <a:satMod val="160000"/>
                          </a:srgbClr>
                        </a:gs>
                        <a:gs pos="100000">
                          <a:srgbClr val="FF8205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29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7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Mar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8205">
                            <a:tint val="66000"/>
                            <a:satMod val="160000"/>
                          </a:srgbClr>
                        </a:gs>
                        <a:gs pos="50000">
                          <a:srgbClr val="FF8205">
                            <a:tint val="44500"/>
                            <a:satMod val="160000"/>
                          </a:srgbClr>
                        </a:gs>
                        <a:gs pos="100000">
                          <a:srgbClr val="FF8205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15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Mer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8205">
                            <a:tint val="66000"/>
                            <a:satMod val="160000"/>
                          </a:srgbClr>
                        </a:gs>
                        <a:gs pos="50000">
                          <a:srgbClr val="FF8205">
                            <a:tint val="44500"/>
                            <a:satMod val="160000"/>
                          </a:srgbClr>
                        </a:gs>
                        <a:gs pos="100000">
                          <a:srgbClr val="FF8205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30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r>
                        <a:rPr lang="fr-FR" sz="1400" dirty="0" smtClean="0">
                          <a:effectLst/>
                          <a:latin typeface="Comic Sans MS" panose="030F0702030302020204" pitchFamily="66" charset="0"/>
                        </a:rPr>
                        <a:t>Salon du livre jeunesse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omic Sans MS" panose="030F0702030302020204" pitchFamily="66" charset="0"/>
                          <a:ea typeface="Times New Roman"/>
                        </a:rPr>
                        <a:t>Montreuil</a:t>
                      </a:r>
                      <a:endParaRPr lang="fr-FR" sz="1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332" marR="3733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5" name="Connecteur droit 14"/>
          <p:cNvCxnSpPr/>
          <p:nvPr/>
        </p:nvCxnSpPr>
        <p:spPr>
          <a:xfrm>
            <a:off x="4882656" y="2818961"/>
            <a:ext cx="216026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4908588" y="2792187"/>
            <a:ext cx="2134328" cy="602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1604073" y="3395025"/>
            <a:ext cx="2148606" cy="615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1584603" y="3437936"/>
            <a:ext cx="216026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871002" y="7077604"/>
            <a:ext cx="216026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4882656" y="7065818"/>
            <a:ext cx="2135661" cy="587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1553654" y="7671460"/>
            <a:ext cx="2139572" cy="604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1491976" y="7706382"/>
            <a:ext cx="216026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57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 rot="16200000">
            <a:off x="-3677713" y="4385513"/>
            <a:ext cx="8712968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6" tIns="48308" rIns="96616" bIns="48308" rtlCol="0" anchor="ctr"/>
          <a:lstStyle/>
          <a:p>
            <a:pPr algn="ctr" defTabSz="966155"/>
            <a:endParaRPr lang="fr-FR" sz="800" dirty="0" smtClean="0">
              <a:solidFill>
                <a:srgbClr val="165A26"/>
              </a:solidFill>
              <a:latin typeface="Never Say Never" pitchFamily="2" charset="0"/>
            </a:endParaRPr>
          </a:p>
          <a:p>
            <a:pPr defTabSz="966155"/>
            <a:r>
              <a:rPr lang="fr-FR" sz="3200" b="1" dirty="0" smtClean="0">
                <a:solidFill>
                  <a:srgbClr val="0070C0"/>
                </a:solidFill>
                <a:latin typeface="Never Say Never" pitchFamily="2" charset="0"/>
              </a:rPr>
              <a:t>     Calendrier scolaire  -  zone C</a:t>
            </a:r>
            <a:endParaRPr lang="fr-FR" sz="3200" b="1" dirty="0">
              <a:solidFill>
                <a:srgbClr val="0070C0"/>
              </a:solidFill>
              <a:latin typeface="Never Say Never" pitchFamily="2" charset="0"/>
            </a:endParaRPr>
          </a:p>
        </p:txBody>
      </p:sp>
      <p:pic>
        <p:nvPicPr>
          <p:cNvPr id="1034" name="Picture 10" descr="Image result for free clipart bambi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" b="100000" l="0" r="100000">
                        <a14:foregroundMark x1="10417" y1="97045" x2="20990" y2="79448"/>
                        <a14:foregroundMark x1="20573" y1="79120" x2="18750" y2="66316"/>
                        <a14:foregroundMark x1="28906" y1="66907" x2="32292" y2="81418"/>
                        <a14:foregroundMark x1="30938" y1="79711" x2="41094" y2="93959"/>
                        <a14:foregroundMark x1="38125" y1="42154" x2="56198" y2="60670"/>
                        <a14:foregroundMark x1="9531" y1="64675" x2="2500" y2="44714"/>
                        <a14:foregroundMark x1="1823" y1="45043" x2="1823" y2="45043"/>
                        <a14:foregroundMark x1="54635" y1="11490" x2="65208" y2="8076"/>
                        <a14:foregroundMark x1="54167" y1="13460" x2="60729" y2="26001"/>
                        <a14:foregroundMark x1="52344" y1="30532" x2="62760" y2="22259"/>
                        <a14:foregroundMark x1="58229" y1="10900" x2="64740" y2="27118"/>
                        <a14:foregroundMark x1="67240" y1="11490" x2="72448" y2="66"/>
                        <a14:foregroundMark x1="78281" y1="10046" x2="88021" y2="5778"/>
                        <a14:foregroundMark x1="85521" y1="7485" x2="92500" y2="25148"/>
                        <a14:foregroundMark x1="72865" y1="24294" x2="80573" y2="74852"/>
                        <a14:foregroundMark x1="69740" y1="29416" x2="65885" y2="64675"/>
                        <a14:foregroundMark x1="53958" y1="56664" x2="71094" y2="34209"/>
                        <a14:foregroundMark x1="74896" y1="27708" x2="83958" y2="60932"/>
                        <a14:foregroundMark x1="60729" y1="44189" x2="69271" y2="32502"/>
                        <a14:foregroundMark x1="79219" y1="34471" x2="98125" y2="59816"/>
                        <a14:foregroundMark x1="80313" y1="75706" x2="96354" y2="78595"/>
                        <a14:foregroundMark x1="90677" y1="86802" x2="96771" y2="79120"/>
                        <a14:foregroundMark x1="62083" y1="96192" x2="69948" y2="91924"/>
                        <a14:foregroundMark x1="68802" y1="95076" x2="62292" y2="72620"/>
                        <a14:foregroundMark x1="35677" y1="97636" x2="41771" y2="93959"/>
                        <a14:foregroundMark x1="9271" y1="98752" x2="11979" y2="92515"/>
                        <a14:foregroundMark x1="87344" y1="16021" x2="86667" y2="248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779" y="902508"/>
            <a:ext cx="1071551" cy="84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55365" y="2095577"/>
            <a:ext cx="8928992" cy="603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Image result for calendrier scolaire 2016 - 2017 zone 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8412" y="9258470"/>
            <a:ext cx="1140718" cy="1201557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61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011" y="289517"/>
            <a:ext cx="6664307" cy="502555"/>
          </a:xfrm>
          <a:prstGeom prst="rect">
            <a:avLst/>
          </a:prstGeom>
          <a:gradFill flip="none" rotWithShape="1">
            <a:gsLst>
              <a:gs pos="0">
                <a:srgbClr val="D66B00">
                  <a:tint val="66000"/>
                  <a:satMod val="160000"/>
                </a:srgbClr>
              </a:gs>
              <a:gs pos="50000">
                <a:srgbClr val="D66B00">
                  <a:tint val="44500"/>
                  <a:satMod val="160000"/>
                </a:srgbClr>
              </a:gs>
              <a:gs pos="100000">
                <a:srgbClr val="D66B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ctr"/>
          <a:lstStyle/>
          <a:p>
            <a:pPr algn="ctr" defTabSz="966122"/>
            <a:endParaRPr lang="fr-FR" sz="800" dirty="0">
              <a:solidFill>
                <a:srgbClr val="1F497D"/>
              </a:solidFill>
              <a:latin typeface="Never Say Never" pitchFamily="2" charset="0"/>
            </a:endParaRPr>
          </a:p>
          <a:p>
            <a:pPr algn="ctr" defTabSz="966122"/>
            <a:r>
              <a:rPr lang="fr-FR" sz="2400" b="1" dirty="0" smtClean="0">
                <a:solidFill>
                  <a:schemeClr val="tx1"/>
                </a:solidFill>
                <a:latin typeface="Never Say Never" pitchFamily="2" charset="0"/>
              </a:rPr>
              <a:t>Décembre 2016</a:t>
            </a:r>
            <a:r>
              <a:rPr lang="fr-FR" sz="2400" b="1" dirty="0">
                <a:solidFill>
                  <a:prstClr val="black"/>
                </a:solidFill>
                <a:latin typeface="Never Say Never" pitchFamily="2" charset="0"/>
              </a:rPr>
              <a:t>– période 2</a:t>
            </a: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008604"/>
              </p:ext>
            </p:extLst>
          </p:nvPr>
        </p:nvGraphicFramePr>
        <p:xfrm>
          <a:off x="370050" y="1007736"/>
          <a:ext cx="6648266" cy="91078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9550"/>
                <a:gridCol w="525661"/>
                <a:gridCol w="2138922"/>
                <a:gridCol w="659550"/>
                <a:gridCol w="525661"/>
                <a:gridCol w="2138922"/>
              </a:tblGrid>
              <a:tr h="563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Jeu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66B00">
                            <a:tint val="66000"/>
                            <a:satMod val="160000"/>
                          </a:srgbClr>
                        </a:gs>
                        <a:gs pos="50000">
                          <a:srgbClr val="D66B00">
                            <a:tint val="44500"/>
                            <a:satMod val="160000"/>
                          </a:srgbClr>
                        </a:gs>
                        <a:gs pos="100000">
                          <a:srgbClr val="D66B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Comic Sans MS" panose="030F0702030302020204" pitchFamily="66" charset="0"/>
                        </a:rPr>
                        <a:t>Ven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66B00">
                            <a:tint val="66000"/>
                            <a:satMod val="160000"/>
                          </a:srgbClr>
                        </a:gs>
                        <a:gs pos="50000">
                          <a:srgbClr val="D66B00">
                            <a:tint val="44500"/>
                            <a:satMod val="160000"/>
                          </a:srgbClr>
                        </a:gs>
                        <a:gs pos="100000">
                          <a:srgbClr val="D66B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16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3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Comic Sans MS" panose="030F0702030302020204" pitchFamily="66" charset="0"/>
                        </a:rPr>
                        <a:t>Ven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66B00">
                            <a:tint val="66000"/>
                            <a:satMod val="160000"/>
                          </a:srgbClr>
                        </a:gs>
                        <a:gs pos="50000">
                          <a:srgbClr val="D66B00">
                            <a:tint val="44500"/>
                            <a:satMod val="160000"/>
                          </a:srgbClr>
                        </a:gs>
                        <a:gs pos="100000">
                          <a:srgbClr val="D66B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Sam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66B00">
                            <a:tint val="66000"/>
                            <a:satMod val="160000"/>
                          </a:srgbClr>
                        </a:gs>
                        <a:gs pos="50000">
                          <a:srgbClr val="D66B00">
                            <a:tint val="44500"/>
                            <a:satMod val="160000"/>
                          </a:srgbClr>
                        </a:gs>
                        <a:gs pos="100000">
                          <a:srgbClr val="D66B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17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5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Sam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66B00">
                            <a:tint val="66000"/>
                            <a:satMod val="160000"/>
                          </a:srgbClr>
                        </a:gs>
                        <a:gs pos="50000">
                          <a:srgbClr val="D66B00">
                            <a:tint val="44500"/>
                            <a:satMod val="160000"/>
                          </a:srgbClr>
                        </a:gs>
                        <a:gs pos="100000">
                          <a:srgbClr val="D66B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effectLst/>
                          <a:latin typeface="Comic Sans MS" panose="030F0702030302020204" pitchFamily="66" charset="0"/>
                        </a:rPr>
                        <a:t>Téléthon</a:t>
                      </a:r>
                      <a:r>
                        <a:rPr lang="fr-FR" sz="1600" dirty="0" smtClean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Dim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66B00">
                            <a:tint val="66000"/>
                            <a:satMod val="160000"/>
                          </a:srgbClr>
                        </a:gs>
                        <a:gs pos="50000">
                          <a:srgbClr val="D66B00">
                            <a:tint val="44500"/>
                            <a:satMod val="160000"/>
                          </a:srgbClr>
                        </a:gs>
                        <a:gs pos="100000">
                          <a:srgbClr val="D66B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18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63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Dim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66B00">
                            <a:tint val="66000"/>
                            <a:satMod val="160000"/>
                          </a:srgbClr>
                        </a:gs>
                        <a:gs pos="50000">
                          <a:srgbClr val="D66B00">
                            <a:tint val="44500"/>
                            <a:satMod val="160000"/>
                          </a:srgbClr>
                        </a:gs>
                        <a:gs pos="100000">
                          <a:srgbClr val="D66B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4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effectLst/>
                          <a:latin typeface="Comic Sans MS" panose="030F0702030302020204" pitchFamily="66" charset="0"/>
                        </a:rPr>
                        <a:t>Téléthon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Lun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66B00">
                            <a:tint val="66000"/>
                            <a:satMod val="160000"/>
                          </a:srgbClr>
                        </a:gs>
                        <a:gs pos="50000">
                          <a:srgbClr val="D66B00">
                            <a:tint val="44500"/>
                            <a:satMod val="160000"/>
                          </a:srgbClr>
                        </a:gs>
                        <a:gs pos="100000">
                          <a:srgbClr val="D66B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19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565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Lun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66B00">
                            <a:tint val="66000"/>
                            <a:satMod val="160000"/>
                          </a:srgbClr>
                        </a:gs>
                        <a:gs pos="50000">
                          <a:srgbClr val="D66B00">
                            <a:tint val="44500"/>
                            <a:satMod val="160000"/>
                          </a:srgbClr>
                        </a:gs>
                        <a:gs pos="100000">
                          <a:srgbClr val="D66B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5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Mar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66B00">
                            <a:tint val="66000"/>
                            <a:satMod val="160000"/>
                          </a:srgbClr>
                        </a:gs>
                        <a:gs pos="50000">
                          <a:srgbClr val="D66B00">
                            <a:tint val="44500"/>
                            <a:satMod val="160000"/>
                          </a:srgbClr>
                        </a:gs>
                        <a:gs pos="100000">
                          <a:srgbClr val="D66B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20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563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Mar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66B00">
                            <a:tint val="66000"/>
                            <a:satMod val="160000"/>
                          </a:srgbClr>
                        </a:gs>
                        <a:gs pos="50000">
                          <a:srgbClr val="D66B00">
                            <a:tint val="44500"/>
                            <a:satMod val="160000"/>
                          </a:srgbClr>
                        </a:gs>
                        <a:gs pos="100000">
                          <a:srgbClr val="D66B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6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Mer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66B00">
                            <a:tint val="66000"/>
                            <a:satMod val="160000"/>
                          </a:srgbClr>
                        </a:gs>
                        <a:gs pos="50000">
                          <a:srgbClr val="D66B00">
                            <a:tint val="44500"/>
                            <a:satMod val="160000"/>
                          </a:srgbClr>
                        </a:gs>
                        <a:gs pos="100000">
                          <a:srgbClr val="D66B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21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Comic Sans MS" panose="030F0702030302020204" pitchFamily="66" charset="0"/>
                        </a:rPr>
                        <a:t>HIVER</a:t>
                      </a:r>
                      <a:endParaRPr lang="fr-FR" sz="16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650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Mer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66B00">
                            <a:tint val="66000"/>
                            <a:satMod val="160000"/>
                          </a:srgbClr>
                        </a:gs>
                        <a:gs pos="50000">
                          <a:srgbClr val="D66B00">
                            <a:tint val="44500"/>
                            <a:satMod val="160000"/>
                          </a:srgbClr>
                        </a:gs>
                        <a:gs pos="100000">
                          <a:srgbClr val="D66B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7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4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Jeu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66B00">
                            <a:tint val="66000"/>
                            <a:satMod val="160000"/>
                          </a:srgbClr>
                        </a:gs>
                        <a:gs pos="50000">
                          <a:srgbClr val="D66B00">
                            <a:tint val="44500"/>
                            <a:satMod val="160000"/>
                          </a:srgbClr>
                        </a:gs>
                        <a:gs pos="100000">
                          <a:srgbClr val="D66B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22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4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563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Jeu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66B00">
                            <a:tint val="66000"/>
                            <a:satMod val="160000"/>
                          </a:srgbClr>
                        </a:gs>
                        <a:gs pos="50000">
                          <a:srgbClr val="D66B00">
                            <a:tint val="44500"/>
                            <a:satMod val="160000"/>
                          </a:srgbClr>
                        </a:gs>
                        <a:gs pos="100000">
                          <a:srgbClr val="D66B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8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Comic Sans MS" panose="030F0702030302020204" pitchFamily="66" charset="0"/>
                        </a:rPr>
                        <a:t>Ven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66B00">
                            <a:tint val="66000"/>
                            <a:satMod val="160000"/>
                          </a:srgbClr>
                        </a:gs>
                        <a:gs pos="50000">
                          <a:srgbClr val="D66B00">
                            <a:tint val="44500"/>
                            <a:satMod val="160000"/>
                          </a:srgbClr>
                        </a:gs>
                        <a:gs pos="100000">
                          <a:srgbClr val="D66B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23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563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Comic Sans MS" panose="030F0702030302020204" pitchFamily="66" charset="0"/>
                        </a:rPr>
                        <a:t>Ven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66B00">
                            <a:tint val="66000"/>
                            <a:satMod val="160000"/>
                          </a:srgbClr>
                        </a:gs>
                        <a:gs pos="50000">
                          <a:srgbClr val="D66B00">
                            <a:tint val="44500"/>
                            <a:satMod val="160000"/>
                          </a:srgbClr>
                        </a:gs>
                        <a:gs pos="100000">
                          <a:srgbClr val="D66B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9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r>
                        <a:rPr lang="fr-FR" sz="1400" b="1" dirty="0" smtClean="0">
                          <a:effectLst/>
                          <a:latin typeface="Comic Sans MS" panose="030F0702030302020204" pitchFamily="66" charset="0"/>
                        </a:rPr>
                        <a:t>Journée de la laïcité</a:t>
                      </a:r>
                      <a:endParaRPr lang="fr-FR" sz="14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Sam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66B00">
                            <a:tint val="66000"/>
                            <a:satMod val="160000"/>
                          </a:srgbClr>
                        </a:gs>
                        <a:gs pos="50000">
                          <a:srgbClr val="D66B00">
                            <a:tint val="44500"/>
                            <a:satMod val="160000"/>
                          </a:srgbClr>
                        </a:gs>
                        <a:gs pos="100000">
                          <a:srgbClr val="D66B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24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565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Sam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66B00">
                            <a:tint val="66000"/>
                            <a:satMod val="160000"/>
                          </a:srgbClr>
                        </a:gs>
                        <a:gs pos="50000">
                          <a:srgbClr val="D66B00">
                            <a:tint val="44500"/>
                            <a:satMod val="160000"/>
                          </a:srgbClr>
                        </a:gs>
                        <a:gs pos="100000">
                          <a:srgbClr val="D66B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10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Dim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66B00">
                            <a:tint val="66000"/>
                            <a:satMod val="160000"/>
                          </a:srgbClr>
                        </a:gs>
                        <a:gs pos="50000">
                          <a:srgbClr val="D66B00">
                            <a:tint val="44500"/>
                            <a:satMod val="160000"/>
                          </a:srgbClr>
                        </a:gs>
                        <a:gs pos="100000">
                          <a:srgbClr val="D66B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25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Comic Sans MS" panose="030F0702030302020204" pitchFamily="66" charset="0"/>
                        </a:rPr>
                        <a:t>Noël</a:t>
                      </a:r>
                      <a:endParaRPr lang="fr-FR" sz="16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63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Dim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66B00">
                            <a:tint val="66000"/>
                            <a:satMod val="160000"/>
                          </a:srgbClr>
                        </a:gs>
                        <a:gs pos="50000">
                          <a:srgbClr val="D66B00">
                            <a:tint val="44500"/>
                            <a:satMod val="160000"/>
                          </a:srgbClr>
                        </a:gs>
                        <a:gs pos="100000">
                          <a:srgbClr val="D66B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11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Lun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66B00">
                            <a:tint val="66000"/>
                            <a:satMod val="160000"/>
                          </a:srgbClr>
                        </a:gs>
                        <a:gs pos="50000">
                          <a:srgbClr val="D66B00">
                            <a:tint val="44500"/>
                            <a:satMod val="160000"/>
                          </a:srgbClr>
                        </a:gs>
                        <a:gs pos="100000">
                          <a:srgbClr val="D66B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26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565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Lun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66B00">
                            <a:tint val="66000"/>
                            <a:satMod val="160000"/>
                          </a:srgbClr>
                        </a:gs>
                        <a:gs pos="50000">
                          <a:srgbClr val="D66B00">
                            <a:tint val="44500"/>
                            <a:satMod val="160000"/>
                          </a:srgbClr>
                        </a:gs>
                        <a:gs pos="100000">
                          <a:srgbClr val="D66B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12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Mar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66B00">
                            <a:tint val="66000"/>
                            <a:satMod val="160000"/>
                          </a:srgbClr>
                        </a:gs>
                        <a:gs pos="50000">
                          <a:srgbClr val="D66B00">
                            <a:tint val="44500"/>
                            <a:satMod val="160000"/>
                          </a:srgbClr>
                        </a:gs>
                        <a:gs pos="100000">
                          <a:srgbClr val="D66B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27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563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Mar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66B00">
                            <a:tint val="66000"/>
                            <a:satMod val="160000"/>
                          </a:srgbClr>
                        </a:gs>
                        <a:gs pos="50000">
                          <a:srgbClr val="D66B00">
                            <a:tint val="44500"/>
                            <a:satMod val="160000"/>
                          </a:srgbClr>
                        </a:gs>
                        <a:gs pos="100000">
                          <a:srgbClr val="D66B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13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Mer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66B00">
                            <a:tint val="66000"/>
                            <a:satMod val="160000"/>
                          </a:srgbClr>
                        </a:gs>
                        <a:gs pos="50000">
                          <a:srgbClr val="D66B00">
                            <a:tint val="44500"/>
                            <a:satMod val="160000"/>
                          </a:srgbClr>
                        </a:gs>
                        <a:gs pos="100000">
                          <a:srgbClr val="D66B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28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565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Mer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66B00">
                            <a:tint val="66000"/>
                            <a:satMod val="160000"/>
                          </a:srgbClr>
                        </a:gs>
                        <a:gs pos="50000">
                          <a:srgbClr val="D66B00">
                            <a:tint val="44500"/>
                            <a:satMod val="160000"/>
                          </a:srgbClr>
                        </a:gs>
                        <a:gs pos="100000">
                          <a:srgbClr val="D66B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14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Jeu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66B00">
                            <a:tint val="66000"/>
                            <a:satMod val="160000"/>
                          </a:srgbClr>
                        </a:gs>
                        <a:gs pos="50000">
                          <a:srgbClr val="D66B00">
                            <a:tint val="44500"/>
                            <a:satMod val="160000"/>
                          </a:srgbClr>
                        </a:gs>
                        <a:gs pos="100000">
                          <a:srgbClr val="D66B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29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563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Jeu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66B00">
                            <a:tint val="66000"/>
                            <a:satMod val="160000"/>
                          </a:srgbClr>
                        </a:gs>
                        <a:gs pos="50000">
                          <a:srgbClr val="D66B00">
                            <a:tint val="44500"/>
                            <a:satMod val="160000"/>
                          </a:srgbClr>
                        </a:gs>
                        <a:gs pos="100000">
                          <a:srgbClr val="D66B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15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Comic Sans MS" panose="030F0702030302020204" pitchFamily="66" charset="0"/>
                        </a:rPr>
                        <a:t>Ven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66B00">
                            <a:tint val="66000"/>
                            <a:satMod val="160000"/>
                          </a:srgbClr>
                        </a:gs>
                        <a:gs pos="50000">
                          <a:srgbClr val="D66B00">
                            <a:tint val="44500"/>
                            <a:satMod val="160000"/>
                          </a:srgbClr>
                        </a:gs>
                        <a:gs pos="100000">
                          <a:srgbClr val="D66B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30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565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66B00">
                            <a:tint val="66000"/>
                            <a:satMod val="160000"/>
                          </a:srgbClr>
                        </a:gs>
                        <a:gs pos="50000">
                          <a:srgbClr val="D66B00">
                            <a:tint val="44500"/>
                            <a:satMod val="160000"/>
                          </a:srgbClr>
                        </a:gs>
                        <a:gs pos="100000">
                          <a:srgbClr val="D66B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Sam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66B00">
                            <a:tint val="66000"/>
                            <a:satMod val="160000"/>
                          </a:srgbClr>
                        </a:gs>
                        <a:gs pos="50000">
                          <a:srgbClr val="D66B00">
                            <a:tint val="44500"/>
                            <a:satMod val="160000"/>
                          </a:srgbClr>
                        </a:gs>
                        <a:gs pos="100000">
                          <a:srgbClr val="D66B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31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5760785" y="3600028"/>
            <a:ext cx="461665" cy="5256584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b="1" dirty="0" smtClean="0">
                <a:latin typeface="Comic Sans MS" panose="030F0702030302020204" pitchFamily="66" charset="0"/>
              </a:rPr>
              <a:t>Vacances  de Noël</a:t>
            </a:r>
            <a:endParaRPr lang="fr-FR" b="1" dirty="0">
              <a:latin typeface="Comic Sans MS" panose="030F0702030302020204" pitchFamily="66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1529904" y="2159868"/>
            <a:ext cx="2163322" cy="523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876766" y="1599748"/>
            <a:ext cx="2163322" cy="523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529904" y="2125683"/>
            <a:ext cx="2163322" cy="558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4853016" y="1565563"/>
            <a:ext cx="2163322" cy="558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1555668" y="6163294"/>
            <a:ext cx="2137558" cy="558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1555668" y="6151418"/>
            <a:ext cx="2137558" cy="570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964" y="3448496"/>
            <a:ext cx="1189642" cy="98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12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8011" y="289517"/>
            <a:ext cx="6664307" cy="5025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ctr"/>
          <a:lstStyle/>
          <a:p>
            <a:pPr algn="ctr" defTabSz="966122"/>
            <a:endParaRPr lang="fr-FR" sz="800" dirty="0">
              <a:solidFill>
                <a:srgbClr val="1F497D"/>
              </a:solidFill>
              <a:latin typeface="Never Say Never" pitchFamily="2" charset="0"/>
            </a:endParaRPr>
          </a:p>
          <a:p>
            <a:pPr algn="ctr" defTabSz="966122"/>
            <a:r>
              <a:rPr lang="fr-FR" sz="2400" b="1" dirty="0">
                <a:solidFill>
                  <a:schemeClr val="tx1"/>
                </a:solidFill>
                <a:latin typeface="Never Say Never" pitchFamily="2" charset="0"/>
              </a:rPr>
              <a:t>Période </a:t>
            </a:r>
            <a:r>
              <a:rPr lang="fr-FR" sz="2400" b="1" dirty="0" smtClean="0">
                <a:solidFill>
                  <a:schemeClr val="tx1"/>
                </a:solidFill>
                <a:latin typeface="Never Say Never" pitchFamily="2" charset="0"/>
              </a:rPr>
              <a:t>2</a:t>
            </a:r>
            <a:endParaRPr lang="fr-FR" sz="2400" b="1" dirty="0">
              <a:solidFill>
                <a:schemeClr val="tx1"/>
              </a:solidFill>
              <a:latin typeface="Never Say Never" pitchFamily="2" charset="0"/>
            </a:endParaRPr>
          </a:p>
        </p:txBody>
      </p:sp>
      <p:sp>
        <p:nvSpPr>
          <p:cNvPr id="7" name="Arrondir un rectangle avec un coin diagonal 6"/>
          <p:cNvSpPr/>
          <p:nvPr/>
        </p:nvSpPr>
        <p:spPr>
          <a:xfrm rot="16200000">
            <a:off x="-918186" y="2212095"/>
            <a:ext cx="9217027" cy="6664308"/>
          </a:xfrm>
          <a:prstGeom prst="round2Diag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6612" tIns="48307" rIns="96612" bIns="48307" rtlCol="0" anchor="ctr"/>
          <a:lstStyle/>
          <a:p>
            <a:pPr algn="ctr" defTabSz="966122"/>
            <a:endParaRPr lang="fr-FR" sz="4200" dirty="0">
              <a:solidFill>
                <a:srgbClr val="1F497D"/>
              </a:solidFill>
              <a:latin typeface="Never Say Nev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50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011" y="289517"/>
            <a:ext cx="6664307" cy="502555"/>
          </a:xfrm>
          <a:prstGeom prst="rect">
            <a:avLst/>
          </a:prstGeom>
          <a:solidFill>
            <a:srgbClr val="AAFC7C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ctr"/>
          <a:lstStyle/>
          <a:p>
            <a:pPr algn="ctr" defTabSz="966122"/>
            <a:endParaRPr lang="fr-FR" sz="800" dirty="0">
              <a:solidFill>
                <a:srgbClr val="1F497D"/>
              </a:solidFill>
              <a:latin typeface="Never Say Never" pitchFamily="2" charset="0"/>
            </a:endParaRPr>
          </a:p>
          <a:p>
            <a:pPr algn="ctr" defTabSz="966122"/>
            <a:r>
              <a:rPr lang="fr-FR" sz="2400" b="1" dirty="0" smtClean="0">
                <a:solidFill>
                  <a:schemeClr val="tx1"/>
                </a:solidFill>
                <a:latin typeface="Never Say Never" pitchFamily="2" charset="0"/>
              </a:rPr>
              <a:t>Janvier 2017</a:t>
            </a:r>
            <a:r>
              <a:rPr lang="fr-FR" sz="2400" b="1" dirty="0">
                <a:solidFill>
                  <a:prstClr val="black"/>
                </a:solidFill>
                <a:latin typeface="Never Say Never" pitchFamily="2" charset="0"/>
              </a:rPr>
              <a:t>– période 3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08490"/>
              </p:ext>
            </p:extLst>
          </p:nvPr>
        </p:nvGraphicFramePr>
        <p:xfrm>
          <a:off x="381761" y="972870"/>
          <a:ext cx="6636556" cy="90846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8389"/>
                <a:gridCol w="524735"/>
                <a:gridCol w="2135154"/>
                <a:gridCol w="658389"/>
                <a:gridCol w="524735"/>
                <a:gridCol w="2135154"/>
              </a:tblGrid>
              <a:tr h="566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Dim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Jour de l’An</a:t>
                      </a:r>
                      <a:endParaRPr lang="fr-FR" sz="1600" b="1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34994" marR="34994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Lun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16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6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Lun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Mar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17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8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Mar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Mer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18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6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Mer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4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Jeu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19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8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Jeu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5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Comic Sans MS" panose="030F0702030302020204" pitchFamily="66" charset="0"/>
                        </a:rPr>
                        <a:t>Ven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20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6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Comic Sans MS" panose="030F0702030302020204" pitchFamily="66" charset="0"/>
                        </a:rPr>
                        <a:t>Ven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6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Sam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21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8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Sam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7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Dim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22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66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Dim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8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omic Sans MS" panose="030F0702030302020204" pitchFamily="66" charset="0"/>
                        </a:rPr>
                        <a:t>Epiphanie</a:t>
                      </a: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Lun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23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6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Lun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9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Mar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24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8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Mar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10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Mer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25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6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Mer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11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Jeu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26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8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Jeu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12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Comic Sans MS" panose="030F0702030302020204" pitchFamily="66" charset="0"/>
                        </a:rPr>
                        <a:t>Ven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27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6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Comic Sans MS" panose="030F0702030302020204" pitchFamily="66" charset="0"/>
                        </a:rPr>
                        <a:t>Ven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13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Sam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28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omic Sans MS" panose="030F0702030302020204" pitchFamily="66" charset="0"/>
                        </a:rPr>
                        <a:t>Nouvel An Chinois</a:t>
                      </a: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8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Sam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14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Dim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29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66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Dim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15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Lun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30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8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Mar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31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3" name="Connecteur droit 12"/>
          <p:cNvCxnSpPr/>
          <p:nvPr/>
        </p:nvCxnSpPr>
        <p:spPr>
          <a:xfrm>
            <a:off x="1567543" y="4370119"/>
            <a:ext cx="2125683" cy="55814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1567543" y="4370119"/>
            <a:ext cx="2125683" cy="55814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4896635" y="3787985"/>
            <a:ext cx="2125683" cy="55814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4909743" y="3811978"/>
            <a:ext cx="2125683" cy="55814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4909743" y="7776492"/>
            <a:ext cx="2125683" cy="55814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896634" y="7776492"/>
            <a:ext cx="2125683" cy="55814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1567543" y="8334633"/>
            <a:ext cx="2125683" cy="55814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1564481" y="8334633"/>
            <a:ext cx="2125683" cy="55814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69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011" y="289517"/>
            <a:ext cx="6664307" cy="502555"/>
          </a:xfrm>
          <a:prstGeom prst="rect">
            <a:avLst/>
          </a:prstGeom>
          <a:solidFill>
            <a:srgbClr val="AAFC7C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ctr"/>
          <a:lstStyle/>
          <a:p>
            <a:pPr algn="ctr" defTabSz="966122"/>
            <a:endParaRPr lang="fr-FR" sz="800" dirty="0">
              <a:solidFill>
                <a:srgbClr val="1F497D"/>
              </a:solidFill>
              <a:latin typeface="Never Say Never" pitchFamily="2" charset="0"/>
            </a:endParaRPr>
          </a:p>
          <a:p>
            <a:pPr algn="ctr" defTabSz="966122"/>
            <a:r>
              <a:rPr lang="fr-FR" sz="2400" b="1" dirty="0" smtClean="0">
                <a:solidFill>
                  <a:schemeClr val="tx1"/>
                </a:solidFill>
                <a:latin typeface="Never Say Never" pitchFamily="2" charset="0"/>
              </a:rPr>
              <a:t>Février 2017</a:t>
            </a:r>
            <a:r>
              <a:rPr lang="fr-FR" sz="2400" b="1" dirty="0">
                <a:solidFill>
                  <a:prstClr val="black"/>
                </a:solidFill>
                <a:latin typeface="Never Say Never" pitchFamily="2" charset="0"/>
              </a:rPr>
              <a:t>– période 3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614877"/>
              </p:ext>
            </p:extLst>
          </p:nvPr>
        </p:nvGraphicFramePr>
        <p:xfrm>
          <a:off x="364610" y="995108"/>
          <a:ext cx="6660306" cy="9157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745"/>
                <a:gridCol w="526613"/>
                <a:gridCol w="2142795"/>
                <a:gridCol w="660745"/>
                <a:gridCol w="526613"/>
                <a:gridCol w="2142795"/>
              </a:tblGrid>
              <a:tr h="600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Mer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Jeu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16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600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Jeu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omic Sans MS" panose="030F0702030302020204" pitchFamily="66" charset="0"/>
                        </a:rPr>
                        <a:t>Chandeleur</a:t>
                      </a: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Comic Sans MS" panose="030F0702030302020204" pitchFamily="66" charset="0"/>
                        </a:rPr>
                        <a:t>Ven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17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603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Comic Sans MS" panose="030F0702030302020204" pitchFamily="66" charset="0"/>
                        </a:rPr>
                        <a:t>Ven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Sam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18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0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Sam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4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Dim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19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03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Dim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5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Lun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20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0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Lun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6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Mar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21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3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Mar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7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Mer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22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0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Mer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8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Jeu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23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Jeu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9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Comic Sans MS" panose="030F0702030302020204" pitchFamily="66" charset="0"/>
                        </a:rPr>
                        <a:t>Ven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24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3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Comic Sans MS" panose="030F0702030302020204" pitchFamily="66" charset="0"/>
                        </a:rPr>
                        <a:t>Ven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10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Sam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25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0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Sam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11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Dim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26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03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Dim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12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Lun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27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b="1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37201" marR="3720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0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Lun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13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Mar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28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Mardi Gras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3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Mar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14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r>
                        <a:rPr lang="fr-FR" sz="1600" smtClean="0">
                          <a:effectLst/>
                          <a:latin typeface="Comic Sans MS" panose="030F0702030302020204" pitchFamily="66" charset="0"/>
                        </a:rPr>
                        <a:t>St Valentin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0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Mer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15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C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201" marR="37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0" name="Connecteur droit 9"/>
          <p:cNvCxnSpPr/>
          <p:nvPr/>
        </p:nvCxnSpPr>
        <p:spPr>
          <a:xfrm>
            <a:off x="1543792" y="2802577"/>
            <a:ext cx="2149434" cy="60564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1543792" y="2814452"/>
            <a:ext cx="2149434" cy="59376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4872884" y="2191936"/>
            <a:ext cx="2149434" cy="59376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4872884" y="2208811"/>
            <a:ext cx="2149434" cy="60564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4872884" y="6534654"/>
            <a:ext cx="2149434" cy="59376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4865709" y="6534654"/>
            <a:ext cx="2149434" cy="60564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804269" y="4426431"/>
            <a:ext cx="461665" cy="5256584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b="1" dirty="0" smtClean="0">
                <a:latin typeface="Comic Sans MS" panose="030F0702030302020204" pitchFamily="66" charset="0"/>
              </a:rPr>
              <a:t>Vacances  d’hiver</a:t>
            </a:r>
            <a:endParaRPr lang="fr-FR" b="1" dirty="0">
              <a:latin typeface="Comic Sans MS" panose="030F0702030302020204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000278" y="3417049"/>
            <a:ext cx="430887" cy="25922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Période IV</a:t>
            </a:r>
            <a:endParaRPr lang="fr-FR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7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8175" y="289516"/>
            <a:ext cx="6664307" cy="502555"/>
          </a:xfrm>
          <a:prstGeom prst="roundRect">
            <a:avLst/>
          </a:prstGeom>
          <a:solidFill>
            <a:srgbClr val="AAFC7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ctr"/>
          <a:lstStyle/>
          <a:p>
            <a:pPr algn="ctr" defTabSz="966122"/>
            <a:endParaRPr lang="fr-FR" sz="800" dirty="0">
              <a:solidFill>
                <a:srgbClr val="1F497D"/>
              </a:solidFill>
              <a:latin typeface="Never Say Never" pitchFamily="2" charset="0"/>
            </a:endParaRPr>
          </a:p>
          <a:p>
            <a:pPr algn="ctr" defTabSz="966122"/>
            <a:r>
              <a:rPr lang="fr-FR" sz="2400" b="1" dirty="0">
                <a:solidFill>
                  <a:schemeClr val="tx1"/>
                </a:solidFill>
                <a:latin typeface="Never Say Never" pitchFamily="2" charset="0"/>
              </a:rPr>
              <a:t>Période </a:t>
            </a:r>
            <a:r>
              <a:rPr lang="fr-FR" sz="2400" b="1" dirty="0" smtClean="0">
                <a:solidFill>
                  <a:schemeClr val="tx1"/>
                </a:solidFill>
                <a:latin typeface="Never Say Never" pitchFamily="2" charset="0"/>
              </a:rPr>
              <a:t>3</a:t>
            </a:r>
            <a:endParaRPr lang="fr-FR" sz="2400" b="1" dirty="0">
              <a:solidFill>
                <a:schemeClr val="tx1"/>
              </a:solidFill>
              <a:latin typeface="Never Say Never" pitchFamily="2" charset="0"/>
            </a:endParaRPr>
          </a:p>
        </p:txBody>
      </p:sp>
      <p:sp>
        <p:nvSpPr>
          <p:cNvPr id="7" name="Arrondir un rectangle avec un coin diagonal 6"/>
          <p:cNvSpPr/>
          <p:nvPr/>
        </p:nvSpPr>
        <p:spPr>
          <a:xfrm rot="16200000">
            <a:off x="-918186" y="2212094"/>
            <a:ext cx="9217027" cy="6664308"/>
          </a:xfrm>
          <a:prstGeom prst="round2Diag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6612" tIns="48307" rIns="96612" bIns="48307" rtlCol="0" anchor="ctr"/>
          <a:lstStyle/>
          <a:p>
            <a:pPr algn="ctr" defTabSz="966122"/>
            <a:endParaRPr lang="fr-FR" sz="4200" dirty="0">
              <a:solidFill>
                <a:srgbClr val="1F497D"/>
              </a:solidFill>
              <a:latin typeface="Never Say Nev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50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416049" y="3168180"/>
            <a:ext cx="6664307" cy="137549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t"/>
          <a:lstStyle/>
          <a:p>
            <a:pPr defTabSz="966122"/>
            <a:r>
              <a:rPr lang="fr-FR" sz="1900" b="1" dirty="0" smtClean="0">
                <a:solidFill>
                  <a:schemeClr val="tx1"/>
                </a:solidFill>
                <a:latin typeface="cinnamon cake" pitchFamily="2" charset="0"/>
              </a:rPr>
              <a:t>Mars:  </a:t>
            </a:r>
          </a:p>
          <a:p>
            <a:pPr defTabSz="966122"/>
            <a:r>
              <a:rPr lang="fr-FR" sz="1700" dirty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Total ½ journées d’absence:…  </a:t>
            </a:r>
          </a:p>
          <a:p>
            <a:pPr defTabSz="966122"/>
            <a:r>
              <a:rPr lang="fr-FR" sz="17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n.bre</a:t>
            </a:r>
            <a:r>
              <a:rPr lang="fr-FR" sz="17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 </a:t>
            </a:r>
            <a:r>
              <a:rPr lang="fr-FR" sz="1700" dirty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d’élèves inscrits pour le mois:…. </a:t>
            </a:r>
            <a:r>
              <a:rPr lang="fr-FR" sz="17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n</a:t>
            </a:r>
            <a:r>
              <a:rPr lang="fr-FR" sz="17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.bre</a:t>
            </a:r>
            <a:r>
              <a:rPr lang="fr-FR" sz="17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 </a:t>
            </a:r>
            <a:r>
              <a:rPr lang="fr-FR" sz="1700" dirty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présences possibles…..</a:t>
            </a:r>
          </a:p>
          <a:p>
            <a:pPr defTabSz="966122"/>
            <a:r>
              <a:rPr lang="fr-FR" sz="1700" dirty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% de présences:……     % d’absences:……..</a:t>
            </a:r>
          </a:p>
          <a:p>
            <a:pPr defTabSz="966122"/>
            <a:endParaRPr lang="fr-FR" sz="1700" dirty="0">
              <a:solidFill>
                <a:prstClr val="black">
                  <a:lumMod val="85000"/>
                  <a:lumOff val="15000"/>
                </a:prstClr>
              </a:solidFill>
              <a:latin typeface="cinnamon cake" pitchFamily="2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72507" y="4704193"/>
            <a:ext cx="6664307" cy="137549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t"/>
          <a:lstStyle/>
          <a:p>
            <a:pPr defTabSz="966122"/>
            <a:r>
              <a:rPr lang="fr-FR" sz="1900" b="1" dirty="0" smtClean="0">
                <a:solidFill>
                  <a:schemeClr val="tx1"/>
                </a:solidFill>
                <a:latin typeface="cinnamon cake" pitchFamily="2" charset="0"/>
              </a:rPr>
              <a:t>Avril: </a:t>
            </a:r>
          </a:p>
          <a:p>
            <a:pPr defTabSz="966122"/>
            <a:r>
              <a:rPr lang="fr-FR" sz="1700" dirty="0">
                <a:solidFill>
                  <a:schemeClr val="tx1"/>
                </a:solidFill>
                <a:latin typeface="cinnamon cake" pitchFamily="2" charset="0"/>
              </a:rPr>
              <a:t>Total ½ journées d’absence:…  </a:t>
            </a:r>
          </a:p>
          <a:p>
            <a:pPr defTabSz="966122"/>
            <a:r>
              <a:rPr lang="fr-FR" sz="1700" dirty="0" err="1" smtClean="0">
                <a:solidFill>
                  <a:schemeClr val="tx1"/>
                </a:solidFill>
                <a:latin typeface="cinnamon cake" pitchFamily="2" charset="0"/>
              </a:rPr>
              <a:t>n.bre</a:t>
            </a:r>
            <a:r>
              <a:rPr lang="fr-FR" sz="1700" dirty="0" smtClean="0">
                <a:solidFill>
                  <a:schemeClr val="tx1"/>
                </a:solidFill>
                <a:latin typeface="cinnamon cake" pitchFamily="2" charset="0"/>
              </a:rPr>
              <a:t> </a:t>
            </a:r>
            <a:r>
              <a:rPr lang="fr-FR" sz="1700" dirty="0">
                <a:solidFill>
                  <a:schemeClr val="tx1"/>
                </a:solidFill>
                <a:latin typeface="cinnamon cake" pitchFamily="2" charset="0"/>
              </a:rPr>
              <a:t>d’élèves inscrits pour le mois:…. </a:t>
            </a:r>
            <a:r>
              <a:rPr lang="fr-FR" sz="1700" dirty="0" err="1">
                <a:solidFill>
                  <a:schemeClr val="tx1"/>
                </a:solidFill>
                <a:latin typeface="cinnamon cake" pitchFamily="2" charset="0"/>
              </a:rPr>
              <a:t>n</a:t>
            </a:r>
            <a:r>
              <a:rPr lang="fr-FR" sz="1700" dirty="0" err="1" smtClean="0">
                <a:solidFill>
                  <a:schemeClr val="tx1"/>
                </a:solidFill>
                <a:latin typeface="cinnamon cake" pitchFamily="2" charset="0"/>
              </a:rPr>
              <a:t>.bre</a:t>
            </a:r>
            <a:r>
              <a:rPr lang="fr-FR" sz="1700" dirty="0" smtClean="0">
                <a:solidFill>
                  <a:schemeClr val="tx1"/>
                </a:solidFill>
                <a:latin typeface="cinnamon cake" pitchFamily="2" charset="0"/>
              </a:rPr>
              <a:t> </a:t>
            </a:r>
            <a:r>
              <a:rPr lang="fr-FR" sz="1700" dirty="0">
                <a:solidFill>
                  <a:schemeClr val="tx1"/>
                </a:solidFill>
                <a:latin typeface="cinnamon cake" pitchFamily="2" charset="0"/>
              </a:rPr>
              <a:t>présences possibles…..</a:t>
            </a:r>
          </a:p>
          <a:p>
            <a:pPr defTabSz="966122"/>
            <a:r>
              <a:rPr lang="fr-FR" sz="1700" dirty="0">
                <a:solidFill>
                  <a:schemeClr val="tx1"/>
                </a:solidFill>
                <a:latin typeface="cinnamon cake" pitchFamily="2" charset="0"/>
              </a:rPr>
              <a:t>% de présences:……     % d’absences:……..</a:t>
            </a:r>
          </a:p>
          <a:p>
            <a:pPr defTabSz="966122"/>
            <a:endParaRPr lang="fr-FR" sz="1700" dirty="0">
              <a:solidFill>
                <a:schemeClr val="tx1"/>
              </a:solidFill>
              <a:latin typeface="cinnamon cake" pitchFamily="2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72506" y="6211176"/>
            <a:ext cx="6664307" cy="1299075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t"/>
          <a:lstStyle/>
          <a:p>
            <a:pPr defTabSz="966122"/>
            <a:r>
              <a:rPr lang="fr-FR" sz="1900" b="1" dirty="0" smtClean="0">
                <a:solidFill>
                  <a:schemeClr val="tx1"/>
                </a:solidFill>
                <a:latin typeface="cinnamon cake" pitchFamily="2" charset="0"/>
              </a:rPr>
              <a:t>Mai: </a:t>
            </a:r>
          </a:p>
          <a:p>
            <a:pPr defTabSz="966122"/>
            <a:r>
              <a:rPr lang="fr-FR" sz="1700" dirty="0">
                <a:solidFill>
                  <a:schemeClr val="tx1"/>
                </a:solidFill>
                <a:latin typeface="cinnamon cake" pitchFamily="2" charset="0"/>
              </a:rPr>
              <a:t>Total ½ journées d’absence:…  </a:t>
            </a:r>
          </a:p>
          <a:p>
            <a:pPr defTabSz="966122"/>
            <a:r>
              <a:rPr lang="fr-FR" sz="1700" dirty="0" err="1" smtClean="0">
                <a:solidFill>
                  <a:schemeClr val="tx1"/>
                </a:solidFill>
                <a:latin typeface="cinnamon cake" pitchFamily="2" charset="0"/>
              </a:rPr>
              <a:t>n.bre</a:t>
            </a:r>
            <a:r>
              <a:rPr lang="fr-FR" sz="1700" dirty="0" smtClean="0">
                <a:solidFill>
                  <a:schemeClr val="tx1"/>
                </a:solidFill>
                <a:latin typeface="cinnamon cake" pitchFamily="2" charset="0"/>
              </a:rPr>
              <a:t> </a:t>
            </a:r>
            <a:r>
              <a:rPr lang="fr-FR" sz="1700" dirty="0">
                <a:solidFill>
                  <a:schemeClr val="tx1"/>
                </a:solidFill>
                <a:latin typeface="cinnamon cake" pitchFamily="2" charset="0"/>
              </a:rPr>
              <a:t>d’élèves inscrits pour le mois:…. </a:t>
            </a:r>
            <a:r>
              <a:rPr lang="fr-FR" sz="1700" dirty="0" err="1">
                <a:solidFill>
                  <a:schemeClr val="tx1"/>
                </a:solidFill>
                <a:latin typeface="cinnamon cake" pitchFamily="2" charset="0"/>
              </a:rPr>
              <a:t>n</a:t>
            </a:r>
            <a:r>
              <a:rPr lang="fr-FR" sz="1700" dirty="0" err="1" smtClean="0">
                <a:solidFill>
                  <a:schemeClr val="tx1"/>
                </a:solidFill>
                <a:latin typeface="cinnamon cake" pitchFamily="2" charset="0"/>
              </a:rPr>
              <a:t>.bre</a:t>
            </a:r>
            <a:r>
              <a:rPr lang="fr-FR" sz="1700" dirty="0" smtClean="0">
                <a:solidFill>
                  <a:schemeClr val="tx1"/>
                </a:solidFill>
                <a:latin typeface="cinnamon cake" pitchFamily="2" charset="0"/>
              </a:rPr>
              <a:t> </a:t>
            </a:r>
            <a:r>
              <a:rPr lang="fr-FR" sz="1700" dirty="0">
                <a:solidFill>
                  <a:schemeClr val="tx1"/>
                </a:solidFill>
                <a:latin typeface="cinnamon cake" pitchFamily="2" charset="0"/>
              </a:rPr>
              <a:t>présences possibles…..</a:t>
            </a:r>
          </a:p>
          <a:p>
            <a:pPr defTabSz="966122"/>
            <a:r>
              <a:rPr lang="fr-FR" sz="1700" dirty="0">
                <a:solidFill>
                  <a:schemeClr val="tx1"/>
                </a:solidFill>
                <a:latin typeface="cinnamon cake" pitchFamily="2" charset="0"/>
              </a:rPr>
              <a:t>% de présences:……     % d’absences:……..</a:t>
            </a:r>
          </a:p>
          <a:p>
            <a:pPr defTabSz="966122"/>
            <a:endParaRPr lang="fr-FR" sz="1700" dirty="0">
              <a:solidFill>
                <a:schemeClr val="tx1"/>
              </a:solidFill>
              <a:latin typeface="cinnamon cake" pitchFamily="2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57992" y="7627233"/>
            <a:ext cx="6664307" cy="1299075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t"/>
          <a:lstStyle/>
          <a:p>
            <a:pPr defTabSz="966122"/>
            <a:r>
              <a:rPr lang="fr-FR" sz="1900" b="1" dirty="0" smtClean="0">
                <a:solidFill>
                  <a:schemeClr val="tx1"/>
                </a:solidFill>
                <a:latin typeface="cinnamon cake" pitchFamily="2" charset="0"/>
              </a:rPr>
              <a:t>Juin: </a:t>
            </a:r>
          </a:p>
          <a:p>
            <a:pPr defTabSz="966122"/>
            <a:r>
              <a:rPr lang="fr-FR" sz="1700" dirty="0">
                <a:solidFill>
                  <a:schemeClr val="tx1"/>
                </a:solidFill>
                <a:latin typeface="cinnamon cake" pitchFamily="2" charset="0"/>
              </a:rPr>
              <a:t>Total ½ journées d’absence:…  </a:t>
            </a:r>
          </a:p>
          <a:p>
            <a:pPr defTabSz="966122"/>
            <a:r>
              <a:rPr lang="fr-FR" sz="1700" dirty="0" err="1" smtClean="0">
                <a:solidFill>
                  <a:schemeClr val="tx1"/>
                </a:solidFill>
                <a:latin typeface="cinnamon cake" pitchFamily="2" charset="0"/>
              </a:rPr>
              <a:t>n.bre</a:t>
            </a:r>
            <a:r>
              <a:rPr lang="fr-FR" sz="1700" dirty="0" smtClean="0">
                <a:solidFill>
                  <a:schemeClr val="tx1"/>
                </a:solidFill>
                <a:latin typeface="cinnamon cake" pitchFamily="2" charset="0"/>
              </a:rPr>
              <a:t> </a:t>
            </a:r>
            <a:r>
              <a:rPr lang="fr-FR" sz="1700" dirty="0">
                <a:solidFill>
                  <a:schemeClr val="tx1"/>
                </a:solidFill>
                <a:latin typeface="cinnamon cake" pitchFamily="2" charset="0"/>
              </a:rPr>
              <a:t>d’élèves inscrits pour le mois:…. </a:t>
            </a:r>
            <a:r>
              <a:rPr lang="fr-FR" sz="1700" dirty="0" err="1">
                <a:solidFill>
                  <a:schemeClr val="tx1"/>
                </a:solidFill>
                <a:latin typeface="cinnamon cake" pitchFamily="2" charset="0"/>
              </a:rPr>
              <a:t>n</a:t>
            </a:r>
            <a:r>
              <a:rPr lang="fr-FR" sz="1700" dirty="0" err="1" smtClean="0">
                <a:solidFill>
                  <a:schemeClr val="tx1"/>
                </a:solidFill>
                <a:latin typeface="cinnamon cake" pitchFamily="2" charset="0"/>
              </a:rPr>
              <a:t>.bre</a:t>
            </a:r>
            <a:r>
              <a:rPr lang="fr-FR" sz="1700" dirty="0" smtClean="0">
                <a:solidFill>
                  <a:schemeClr val="tx1"/>
                </a:solidFill>
                <a:latin typeface="cinnamon cake" pitchFamily="2" charset="0"/>
              </a:rPr>
              <a:t> </a:t>
            </a:r>
            <a:r>
              <a:rPr lang="fr-FR" sz="1700" dirty="0">
                <a:solidFill>
                  <a:schemeClr val="tx1"/>
                </a:solidFill>
                <a:latin typeface="cinnamon cake" pitchFamily="2" charset="0"/>
              </a:rPr>
              <a:t>présences possibles…..</a:t>
            </a:r>
          </a:p>
          <a:p>
            <a:pPr defTabSz="966122"/>
            <a:r>
              <a:rPr lang="fr-FR" sz="1700" dirty="0">
                <a:solidFill>
                  <a:schemeClr val="tx1"/>
                </a:solidFill>
                <a:latin typeface="cinnamon cake" pitchFamily="2" charset="0"/>
              </a:rPr>
              <a:t>% de présences:……     % d’absences:……..</a:t>
            </a:r>
          </a:p>
          <a:p>
            <a:pPr defTabSz="966122"/>
            <a:endParaRPr lang="fr-FR" sz="1700" dirty="0">
              <a:solidFill>
                <a:schemeClr val="tx1"/>
              </a:solidFill>
              <a:latin typeface="cinnamon cake" pitchFamily="2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57992" y="9072636"/>
            <a:ext cx="6664307" cy="1299075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t"/>
          <a:lstStyle/>
          <a:p>
            <a:pPr defTabSz="966122"/>
            <a:r>
              <a:rPr lang="fr-FR" sz="1900" b="1" dirty="0" smtClean="0">
                <a:solidFill>
                  <a:schemeClr val="tx1"/>
                </a:solidFill>
                <a:latin typeface="cinnamon cake" pitchFamily="2" charset="0"/>
              </a:rPr>
              <a:t>Juillet: </a:t>
            </a:r>
          </a:p>
          <a:p>
            <a:pPr defTabSz="966122"/>
            <a:r>
              <a:rPr lang="fr-FR" sz="1700" dirty="0">
                <a:solidFill>
                  <a:schemeClr val="tx1"/>
                </a:solidFill>
                <a:latin typeface="cinnamon cake" pitchFamily="2" charset="0"/>
              </a:rPr>
              <a:t>Total ½ journées d’absence:…  </a:t>
            </a:r>
          </a:p>
          <a:p>
            <a:pPr defTabSz="966122"/>
            <a:r>
              <a:rPr lang="fr-FR" sz="1700" dirty="0" err="1" smtClean="0">
                <a:solidFill>
                  <a:schemeClr val="tx1"/>
                </a:solidFill>
                <a:latin typeface="cinnamon cake" pitchFamily="2" charset="0"/>
              </a:rPr>
              <a:t>n.bre</a:t>
            </a:r>
            <a:r>
              <a:rPr lang="fr-FR" sz="1700" dirty="0" smtClean="0">
                <a:solidFill>
                  <a:schemeClr val="tx1"/>
                </a:solidFill>
                <a:latin typeface="cinnamon cake" pitchFamily="2" charset="0"/>
              </a:rPr>
              <a:t> </a:t>
            </a:r>
            <a:r>
              <a:rPr lang="fr-FR" sz="1700" dirty="0">
                <a:solidFill>
                  <a:schemeClr val="tx1"/>
                </a:solidFill>
                <a:latin typeface="cinnamon cake" pitchFamily="2" charset="0"/>
              </a:rPr>
              <a:t>d’élèves inscrits pour le mois:…. </a:t>
            </a:r>
            <a:r>
              <a:rPr lang="fr-FR" sz="1700" dirty="0" err="1">
                <a:solidFill>
                  <a:schemeClr val="tx1"/>
                </a:solidFill>
                <a:latin typeface="cinnamon cake" pitchFamily="2" charset="0"/>
              </a:rPr>
              <a:t>n</a:t>
            </a:r>
            <a:r>
              <a:rPr lang="fr-FR" sz="1700" dirty="0" err="1" smtClean="0">
                <a:solidFill>
                  <a:schemeClr val="tx1"/>
                </a:solidFill>
                <a:latin typeface="cinnamon cake" pitchFamily="2" charset="0"/>
              </a:rPr>
              <a:t>.bre</a:t>
            </a:r>
            <a:r>
              <a:rPr lang="fr-FR" sz="1700" dirty="0" smtClean="0">
                <a:solidFill>
                  <a:schemeClr val="tx1"/>
                </a:solidFill>
                <a:latin typeface="cinnamon cake" pitchFamily="2" charset="0"/>
              </a:rPr>
              <a:t> </a:t>
            </a:r>
            <a:r>
              <a:rPr lang="fr-FR" sz="1700" dirty="0">
                <a:solidFill>
                  <a:schemeClr val="tx1"/>
                </a:solidFill>
                <a:latin typeface="cinnamon cake" pitchFamily="2" charset="0"/>
              </a:rPr>
              <a:t>présences possibles…..</a:t>
            </a:r>
          </a:p>
          <a:p>
            <a:pPr defTabSz="966122"/>
            <a:r>
              <a:rPr lang="fr-FR" sz="1700" dirty="0">
                <a:solidFill>
                  <a:schemeClr val="tx1"/>
                </a:solidFill>
                <a:latin typeface="cinnamon cake" pitchFamily="2" charset="0"/>
              </a:rPr>
              <a:t>% de présences:……     % d’absences:……..</a:t>
            </a:r>
          </a:p>
          <a:p>
            <a:pPr defTabSz="966122"/>
            <a:endParaRPr lang="fr-FR" sz="1700" dirty="0">
              <a:solidFill>
                <a:schemeClr val="tx1"/>
              </a:solidFill>
              <a:latin typeface="cinnamon cake" pitchFamily="2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16049" y="1737612"/>
            <a:ext cx="6664307" cy="1299075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t"/>
          <a:lstStyle/>
          <a:p>
            <a:pPr defTabSz="966122"/>
            <a:r>
              <a:rPr lang="fr-FR" sz="1900" b="1" dirty="0" smtClean="0">
                <a:solidFill>
                  <a:schemeClr val="tx1"/>
                </a:solidFill>
                <a:latin typeface="cinnamon cake" pitchFamily="2" charset="0"/>
              </a:rPr>
              <a:t>Février: </a:t>
            </a:r>
          </a:p>
          <a:p>
            <a:pPr defTabSz="966122"/>
            <a:r>
              <a:rPr lang="fr-FR" sz="1700" dirty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Total ½ journées d’absence:…  </a:t>
            </a:r>
          </a:p>
          <a:p>
            <a:pPr defTabSz="966122"/>
            <a:r>
              <a:rPr lang="fr-FR" sz="17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Nbre</a:t>
            </a:r>
            <a:r>
              <a:rPr lang="fr-FR" sz="1700" dirty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 d’élèves inscrits pour le mois:…. </a:t>
            </a:r>
            <a:r>
              <a:rPr lang="fr-FR" sz="17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Nnbre</a:t>
            </a:r>
            <a:r>
              <a:rPr lang="fr-FR" sz="17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 </a:t>
            </a:r>
            <a:r>
              <a:rPr lang="fr-FR" sz="1700" dirty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présences possibles…..</a:t>
            </a:r>
          </a:p>
          <a:p>
            <a:pPr defTabSz="966122"/>
            <a:r>
              <a:rPr lang="fr-FR" sz="1700" dirty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% de présences:……     % d’absences:……..</a:t>
            </a:r>
          </a:p>
          <a:p>
            <a:pPr defTabSz="966122"/>
            <a:endParaRPr lang="fr-FR" sz="1700" dirty="0">
              <a:solidFill>
                <a:prstClr val="black">
                  <a:lumMod val="85000"/>
                  <a:lumOff val="15000"/>
                </a:prstClr>
              </a:solidFill>
              <a:latin typeface="cinnamon cake" pitchFamily="2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16050" y="199378"/>
            <a:ext cx="6664307" cy="137549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t"/>
          <a:lstStyle/>
          <a:p>
            <a:pPr defTabSz="966122"/>
            <a:r>
              <a:rPr lang="fr-FR" sz="1900" b="1" dirty="0" smtClean="0">
                <a:solidFill>
                  <a:schemeClr val="tx1"/>
                </a:solidFill>
                <a:latin typeface="cinnamon cake" pitchFamily="2" charset="0"/>
              </a:rPr>
              <a:t>Janvier: </a:t>
            </a:r>
          </a:p>
          <a:p>
            <a:pPr defTabSz="966122"/>
            <a:r>
              <a:rPr lang="fr-FR" sz="1700" dirty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Total ½ journées d’absence:…  </a:t>
            </a:r>
          </a:p>
          <a:p>
            <a:pPr defTabSz="966122"/>
            <a:r>
              <a:rPr lang="fr-FR" sz="17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n.bre</a:t>
            </a:r>
            <a:r>
              <a:rPr lang="fr-FR" sz="17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 </a:t>
            </a:r>
            <a:r>
              <a:rPr lang="fr-FR" sz="1700" dirty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d’élèves inscrits pour le mois:…. </a:t>
            </a:r>
            <a:r>
              <a:rPr lang="fr-FR" sz="17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n</a:t>
            </a:r>
            <a:r>
              <a:rPr lang="fr-FR" sz="17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.bre</a:t>
            </a:r>
            <a:r>
              <a:rPr lang="fr-FR" sz="17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 </a:t>
            </a:r>
            <a:r>
              <a:rPr lang="fr-FR" sz="1700" dirty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présences possibles…..</a:t>
            </a:r>
          </a:p>
          <a:p>
            <a:pPr defTabSz="966122"/>
            <a:r>
              <a:rPr lang="fr-FR" sz="1700" dirty="0">
                <a:solidFill>
                  <a:prstClr val="black">
                    <a:lumMod val="85000"/>
                    <a:lumOff val="15000"/>
                  </a:prstClr>
                </a:solidFill>
                <a:latin typeface="cinnamon cake" pitchFamily="2" charset="0"/>
              </a:rPr>
              <a:t>% de présences:……     % d’absences:……..</a:t>
            </a:r>
          </a:p>
          <a:p>
            <a:pPr defTabSz="966122"/>
            <a:endParaRPr lang="fr-FR" sz="1700" dirty="0">
              <a:solidFill>
                <a:prstClr val="black">
                  <a:lumMod val="85000"/>
                  <a:lumOff val="15000"/>
                </a:prstClr>
              </a:solidFill>
              <a:latin typeface="cinnamon cak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23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011" y="289517"/>
            <a:ext cx="6664307" cy="502555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ctr"/>
          <a:lstStyle/>
          <a:p>
            <a:pPr algn="ctr" defTabSz="966122"/>
            <a:endParaRPr lang="fr-FR" sz="800" dirty="0">
              <a:solidFill>
                <a:srgbClr val="1F497D"/>
              </a:solidFill>
              <a:latin typeface="Never Say Never" pitchFamily="2" charset="0"/>
            </a:endParaRPr>
          </a:p>
          <a:p>
            <a:pPr algn="ctr" defTabSz="966122"/>
            <a:r>
              <a:rPr lang="fr-FR" sz="2400" b="1" dirty="0" smtClean="0">
                <a:solidFill>
                  <a:prstClr val="black"/>
                </a:solidFill>
                <a:latin typeface="Never Say Never" pitchFamily="2" charset="0"/>
              </a:rPr>
              <a:t>Mars </a:t>
            </a:r>
            <a:r>
              <a:rPr lang="fr-FR" sz="2400" b="1" dirty="0">
                <a:solidFill>
                  <a:prstClr val="black"/>
                </a:solidFill>
                <a:latin typeface="Never Say Never" pitchFamily="2" charset="0"/>
              </a:rPr>
              <a:t>2017– période </a:t>
            </a:r>
            <a:r>
              <a:rPr lang="fr-FR" sz="2400" b="1" dirty="0" smtClean="0">
                <a:solidFill>
                  <a:prstClr val="black"/>
                </a:solidFill>
                <a:latin typeface="Never Say Never" pitchFamily="2" charset="0"/>
              </a:rPr>
              <a:t>4</a:t>
            </a:r>
            <a:endParaRPr lang="fr-FR" sz="2400" b="1" dirty="0">
              <a:solidFill>
                <a:prstClr val="black"/>
              </a:solidFill>
              <a:latin typeface="Never Say Never" pitchFamily="2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1543792" y="2802577"/>
            <a:ext cx="2149434" cy="60564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1543792" y="2814452"/>
            <a:ext cx="2149434" cy="59376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4872884" y="2191936"/>
            <a:ext cx="2149434" cy="59376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4872884" y="2208811"/>
            <a:ext cx="2149434" cy="60564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4872884" y="6534654"/>
            <a:ext cx="2149434" cy="59376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4865709" y="6534654"/>
            <a:ext cx="2149434" cy="60564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804269" y="4426431"/>
            <a:ext cx="461665" cy="5256584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Vacances  d’hiver</a:t>
            </a:r>
            <a:endParaRPr lang="fr-FR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84788"/>
              </p:ext>
            </p:extLst>
          </p:nvPr>
        </p:nvGraphicFramePr>
        <p:xfrm>
          <a:off x="361073" y="1007740"/>
          <a:ext cx="6664306" cy="91819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1142"/>
                <a:gridCol w="526929"/>
                <a:gridCol w="2144082"/>
                <a:gridCol w="661142"/>
                <a:gridCol w="526929"/>
                <a:gridCol w="2144082"/>
              </a:tblGrid>
              <a:tr h="5706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Mer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Jeu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16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06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Jeu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Comic Sans MS" panose="030F0702030302020204" pitchFamily="66" charset="0"/>
                        </a:rPr>
                        <a:t>Ven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17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26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Comic Sans MS" panose="030F0702030302020204" pitchFamily="66" charset="0"/>
                        </a:rPr>
                        <a:t>Ven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Sam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18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effectLst/>
                          <a:latin typeface="Comic Sans MS" panose="030F0702030302020204" pitchFamily="66" charset="0"/>
                        </a:rPr>
                        <a:t>Journée mondiale de la trisomie</a:t>
                      </a:r>
                      <a:endParaRPr lang="fr-FR" sz="12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06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Sam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4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r>
                        <a:rPr lang="fr-FR" sz="1200" b="1" dirty="0" smtClean="0">
                          <a:effectLst/>
                          <a:latin typeface="Comic Sans MS" panose="030F0702030302020204" pitchFamily="66" charset="0"/>
                        </a:rPr>
                        <a:t>Du 4 au 19 Printemps des poètes : « L’Afrique »</a:t>
                      </a:r>
                      <a:r>
                        <a:rPr lang="fr-FR" sz="1600" b="1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Dim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19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Comic Sans MS" panose="030F0702030302020204" pitchFamily="66" charset="0"/>
                        </a:rPr>
                        <a:t>Du 20 au 25 semaine de la presse</a:t>
                      </a:r>
                      <a:endParaRPr lang="fr-FR" sz="12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726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Dim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5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effectLst/>
                          <a:latin typeface="Comic Sans MS" panose="030F0702030302020204" pitchFamily="66" charset="0"/>
                        </a:rPr>
                        <a:t>Fête des grands-mères</a:t>
                      </a:r>
                      <a:r>
                        <a:rPr lang="fr-FR" sz="13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3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Lun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20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omic Sans MS" panose="030F0702030302020204" pitchFamily="66" charset="0"/>
                        </a:rPr>
                        <a:t>PRINTEMPS</a:t>
                      </a:r>
                      <a:endParaRPr lang="fr-FR" sz="14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06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Lun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6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Mar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21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effectLst/>
                          <a:latin typeface="Comic Sans MS" panose="030F0702030302020204" pitchFamily="66" charset="0"/>
                        </a:rPr>
                        <a:t>Journée contre le racisme</a:t>
                      </a:r>
                      <a:endParaRPr lang="fr-FR" sz="12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26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Mar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7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Mer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22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effectLst/>
                          <a:latin typeface="Comic Sans MS" panose="030F0702030302020204" pitchFamily="66" charset="0"/>
                        </a:rPr>
                        <a:t>Journée mondiale de l’eau</a:t>
                      </a:r>
                      <a:endParaRPr lang="fr-FR" sz="12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06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Mer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8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Jeu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23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06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Jeu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9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Comic Sans MS" panose="030F0702030302020204" pitchFamily="66" charset="0"/>
                        </a:rPr>
                        <a:t>Ven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24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26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Comic Sans MS" panose="030F0702030302020204" pitchFamily="66" charset="0"/>
                        </a:rPr>
                        <a:t>Ven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10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Sam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25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06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Sam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11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Dim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26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r>
                        <a:rPr lang="fr-FR" sz="1400" b="1" dirty="0" smtClean="0">
                          <a:effectLst/>
                          <a:latin typeface="Comic Sans MS" panose="030F0702030302020204" pitchFamily="66" charset="0"/>
                        </a:rPr>
                        <a:t>HEURE D’ETE</a:t>
                      </a:r>
                      <a:endParaRPr lang="fr-FR" sz="14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726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Dim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12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Lun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27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06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Lun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13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Mar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28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26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Mar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14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Mer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29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06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Mer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15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Jeu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30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26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Comic Sans MS" panose="030F0702030302020204" pitchFamily="66" charset="0"/>
                        </a:rPr>
                        <a:t>Ven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31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23" name="Connecteur droit 22"/>
          <p:cNvCxnSpPr/>
          <p:nvPr/>
        </p:nvCxnSpPr>
        <p:spPr>
          <a:xfrm>
            <a:off x="1555668" y="2707574"/>
            <a:ext cx="2134496" cy="604422"/>
          </a:xfrm>
          <a:prstGeom prst="line">
            <a:avLst/>
          </a:prstGeom>
          <a:ln>
            <a:solidFill>
              <a:srgbClr val="FF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1555668" y="2719450"/>
            <a:ext cx="2125683" cy="665018"/>
          </a:xfrm>
          <a:prstGeom prst="line">
            <a:avLst/>
          </a:prstGeom>
          <a:ln>
            <a:solidFill>
              <a:srgbClr val="FF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4868883" y="2137558"/>
            <a:ext cx="2161309" cy="570016"/>
          </a:xfrm>
          <a:prstGeom prst="line">
            <a:avLst/>
          </a:prstGeom>
          <a:ln>
            <a:solidFill>
              <a:srgbClr val="FF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4872884" y="2161309"/>
            <a:ext cx="2157308" cy="546265"/>
          </a:xfrm>
          <a:prstGeom prst="line">
            <a:avLst/>
          </a:prstGeom>
          <a:ln>
            <a:solidFill>
              <a:srgbClr val="FF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1579419" y="6840187"/>
            <a:ext cx="2137558" cy="546265"/>
          </a:xfrm>
          <a:prstGeom prst="line">
            <a:avLst/>
          </a:prstGeom>
          <a:ln>
            <a:solidFill>
              <a:srgbClr val="FF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1531917" y="6804560"/>
            <a:ext cx="2161309" cy="546265"/>
          </a:xfrm>
          <a:prstGeom prst="line">
            <a:avLst/>
          </a:prstGeom>
          <a:ln>
            <a:solidFill>
              <a:srgbClr val="FF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4892633" y="6258296"/>
            <a:ext cx="2149434" cy="546265"/>
          </a:xfrm>
          <a:prstGeom prst="line">
            <a:avLst/>
          </a:prstGeom>
          <a:ln>
            <a:solidFill>
              <a:srgbClr val="FF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4868883" y="6210795"/>
            <a:ext cx="2149434" cy="546266"/>
          </a:xfrm>
          <a:prstGeom prst="line">
            <a:avLst/>
          </a:prstGeom>
          <a:ln>
            <a:solidFill>
              <a:srgbClr val="FF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008" y1="24000" x2="48120" y2="667"/>
                        <a14:foregroundMark x1="51880" y1="3333" x2="73684" y2="8667"/>
                        <a14:foregroundMark x1="75940" y1="12000" x2="92481" y2="26000"/>
                        <a14:foregroundMark x1="93233" y1="26667" x2="94737" y2="25333"/>
                        <a14:foregroundMark x1="98496" y1="38667" x2="93233" y2="53333"/>
                        <a14:foregroundMark x1="93985" y1="52667" x2="86466" y2="70000"/>
                        <a14:foregroundMark x1="84211" y1="72000" x2="60150" y2="75333"/>
                        <a14:foregroundMark x1="71429" y1="74000" x2="48872" y2="82667"/>
                        <a14:foregroundMark x1="44361" y1="74000" x2="33083" y2="77333"/>
                        <a14:foregroundMark x1="33083" y1="77333" x2="16541" y2="72000"/>
                        <a14:foregroundMark x1="15789" y1="72000" x2="3759" y2="62667"/>
                        <a14:foregroundMark x1="8271" y1="19333" x2="13534" y2="11333"/>
                        <a14:foregroundMark x1="13534" y1="11333" x2="27068" y2="8000"/>
                        <a14:backgroundMark x1="1504" y1="8000" x2="18045" y2="0"/>
                        <a14:backgroundMark x1="57895" y1="667" x2="65414" y2="1333"/>
                        <a14:backgroundMark x1="93985" y1="21333" x2="96241" y2="23333"/>
                        <a14:backgroundMark x1="94737" y1="65333" x2="99248" y2="43333"/>
                        <a14:backgroundMark x1="97744" y1="23333" x2="97744" y2="3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421" y="3320430"/>
            <a:ext cx="504056" cy="56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Résultat d’images pour free clipart heure d'été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800" r="100000">
                        <a14:foregroundMark x1="3200" y1="17647" x2="95600" y2="97899"/>
                        <a14:foregroundMark x1="2400" y1="96218" x2="92800" y2="43697"/>
                        <a14:foregroundMark x1="10000" y1="13025" x2="66800" y2="20588"/>
                        <a14:foregroundMark x1="65600" y1="23529" x2="82000" y2="35294"/>
                        <a14:foregroundMark x1="11600" y1="20168" x2="98400" y2="63025"/>
                        <a14:foregroundMark x1="86800" y1="64286" x2="95600" y2="90336"/>
                        <a14:foregroundMark x1="96000" y1="65546" x2="99600" y2="96218"/>
                        <a14:foregroundMark x1="90400" y1="96639" x2="2400" y2="96218"/>
                        <a14:foregroundMark x1="2400" y1="96639" x2="3200" y2="21849"/>
                        <a14:foregroundMark x1="12800" y1="18067" x2="79600" y2="36134"/>
                        <a14:foregroundMark x1="8800" y1="26050" x2="20800" y2="86555"/>
                        <a14:foregroundMark x1="11200" y1="30252" x2="46800" y2="68067"/>
                        <a14:foregroundMark x1="26400" y1="81933" x2="45200" y2="34874"/>
                        <a14:foregroundMark x1="31600" y1="90756" x2="98400" y2="92857"/>
                        <a14:foregroundMark x1="79600" y1="72269" x2="86400" y2="64286"/>
                        <a14:backgroundMark x1="74800" y1="5462" x2="99600" y2="28571"/>
                        <a14:backgroundMark x1="78000" y1="7983" x2="70400" y2="420"/>
                        <a14:backgroundMark x1="4400" y1="3361" x2="57600" y2="2101"/>
                        <a14:backgroundMark x1="62000" y1="4202" x2="99200" y2="37815"/>
                        <a14:backgroundMark x1="54800" y1="3361" x2="65200" y2="7563"/>
                        <a14:backgroundMark x1="64400" y1="8824" x2="68800" y2="10504"/>
                        <a14:backgroundMark x1="5600" y1="5042" x2="800" y2="5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551" y="6776111"/>
            <a:ext cx="559996" cy="53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72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011" y="289517"/>
            <a:ext cx="6664307" cy="502555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ctr"/>
          <a:lstStyle/>
          <a:p>
            <a:pPr algn="ctr" defTabSz="966122"/>
            <a:endParaRPr lang="fr-FR" sz="800" dirty="0">
              <a:solidFill>
                <a:srgbClr val="1F497D"/>
              </a:solidFill>
              <a:latin typeface="Never Say Never" pitchFamily="2" charset="0"/>
            </a:endParaRPr>
          </a:p>
          <a:p>
            <a:pPr algn="ctr" defTabSz="966122"/>
            <a:r>
              <a:rPr lang="fr-FR" sz="2400" b="1" dirty="0" smtClean="0">
                <a:solidFill>
                  <a:prstClr val="black"/>
                </a:solidFill>
                <a:latin typeface="Never Say Never" pitchFamily="2" charset="0"/>
              </a:rPr>
              <a:t>Avril </a:t>
            </a:r>
            <a:r>
              <a:rPr lang="fr-FR" sz="2400" b="1" dirty="0">
                <a:solidFill>
                  <a:prstClr val="black"/>
                </a:solidFill>
                <a:latin typeface="Never Say Never" pitchFamily="2" charset="0"/>
              </a:rPr>
              <a:t>2017 – période 4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1543792" y="2802577"/>
            <a:ext cx="2149434" cy="60564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1543792" y="2814452"/>
            <a:ext cx="2149434" cy="59376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4872884" y="2191936"/>
            <a:ext cx="2149434" cy="59376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4872884" y="2208811"/>
            <a:ext cx="2149434" cy="60564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4872884" y="6534654"/>
            <a:ext cx="2149434" cy="59376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4865709" y="6534654"/>
            <a:ext cx="2149434" cy="60564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804269" y="4426431"/>
            <a:ext cx="461665" cy="5256584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Vacances  d’hiver</a:t>
            </a:r>
            <a:endParaRPr lang="fr-FR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1555668" y="2707574"/>
            <a:ext cx="2134496" cy="604422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1543792" y="2719449"/>
            <a:ext cx="2137559" cy="592547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4868883" y="2137558"/>
            <a:ext cx="2161309" cy="570016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4872884" y="2161309"/>
            <a:ext cx="2157308" cy="546265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1555668" y="6804561"/>
            <a:ext cx="2137558" cy="546265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1531917" y="6804561"/>
            <a:ext cx="2161309" cy="546265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4880758" y="6222670"/>
            <a:ext cx="2149434" cy="546265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4880758" y="6210795"/>
            <a:ext cx="2137559" cy="581891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60332"/>
              </p:ext>
            </p:extLst>
          </p:nvPr>
        </p:nvGraphicFramePr>
        <p:xfrm>
          <a:off x="365949" y="935732"/>
          <a:ext cx="6648430" cy="92050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9567"/>
                <a:gridCol w="525674"/>
                <a:gridCol w="2138974"/>
                <a:gridCol w="659567"/>
                <a:gridCol w="525674"/>
                <a:gridCol w="2138974"/>
              </a:tblGrid>
              <a:tr h="6075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Sam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effectLst/>
                          <a:latin typeface="Comic Sans MS" panose="030F0702030302020204" pitchFamily="66" charset="0"/>
                        </a:rPr>
                        <a:t>Poisson d’avril</a:t>
                      </a:r>
                      <a:endParaRPr lang="fr-FR" sz="12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Dim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16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omic Sans MS" panose="030F0702030302020204" pitchFamily="66" charset="0"/>
                        </a:rPr>
                        <a:t>Pâques</a:t>
                      </a:r>
                      <a:endParaRPr lang="fr-FR" sz="12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075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Dim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r>
                        <a:rPr lang="fr-FR" sz="1200" b="1" dirty="0" smtClean="0">
                          <a:effectLst/>
                          <a:latin typeface="Comic Sans MS" panose="030F0702030302020204" pitchFamily="66" charset="0"/>
                        </a:rPr>
                        <a:t>Journée de l’autisme</a:t>
                      </a:r>
                      <a:endParaRPr lang="fr-FR" sz="12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Lun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17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0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omic Sans MS" panose="030F0702030302020204" pitchFamily="66" charset="0"/>
                        </a:rPr>
                        <a:t>Férié</a:t>
                      </a:r>
                      <a:endParaRPr lang="fr-FR" sz="12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phere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609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Lun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phere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Mar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18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75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Mar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4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phere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Mer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19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Mer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5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phere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Jeu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20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75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Jeu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6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phere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Comic Sans MS" panose="030F0702030302020204" pitchFamily="66" charset="0"/>
                        </a:rPr>
                        <a:t>Ven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21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800" b="1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Comic Sans MS" panose="030F0702030302020204" pitchFamily="66" charset="0"/>
                        </a:rPr>
                        <a:t>Ven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7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phere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Sam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22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effectLst/>
                          <a:latin typeface="Comic Sans MS" panose="030F0702030302020204" pitchFamily="66" charset="0"/>
                        </a:rPr>
                        <a:t>Journée de la terre</a:t>
                      </a:r>
                      <a:r>
                        <a:rPr lang="fr-FR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2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75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Sam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8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phere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Dim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23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  <a:r>
                        <a:rPr lang="fr-FR" sz="1200" b="1" baseline="30000" dirty="0" smtClean="0">
                          <a:effectLst/>
                          <a:latin typeface="Comic Sans MS" panose="030F0702030302020204" pitchFamily="66" charset="0"/>
                        </a:rPr>
                        <a:t>er</a:t>
                      </a:r>
                      <a:r>
                        <a:rPr lang="fr-FR" sz="1200" b="1" dirty="0" smtClean="0">
                          <a:effectLst/>
                          <a:latin typeface="Comic Sans MS" panose="030F0702030302020204" pitchFamily="66" charset="0"/>
                        </a:rPr>
                        <a:t> tour des élections présidentielles</a:t>
                      </a:r>
                      <a:endParaRPr lang="fr-FR" sz="12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075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Dim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9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Lun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24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Lun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10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phere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Mar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25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75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Mar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11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phere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Mer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26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Mer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12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800" b="1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phere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Jeu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27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6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Jeu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13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0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0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phere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Ven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28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Comic Sans MS" panose="030F0702030302020204" pitchFamily="66" charset="0"/>
                        </a:rPr>
                        <a:t>Ven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14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phere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Sam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29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75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Sam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15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800" b="1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37064" marR="370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phere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Dim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30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064" marR="37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6" name="Connecteur droit 15"/>
          <p:cNvCxnSpPr/>
          <p:nvPr/>
        </p:nvCxnSpPr>
        <p:spPr>
          <a:xfrm>
            <a:off x="1531917" y="935732"/>
            <a:ext cx="2161309" cy="584310"/>
          </a:xfrm>
          <a:prstGeom prst="line">
            <a:avLst/>
          </a:prstGeom>
          <a:ln>
            <a:solidFill>
              <a:srgbClr val="FF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1531917" y="938151"/>
            <a:ext cx="2149434" cy="581891"/>
          </a:xfrm>
          <a:prstGeom prst="line">
            <a:avLst/>
          </a:prstGeom>
          <a:ln>
            <a:solidFill>
              <a:srgbClr val="FF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4770264" y="4623019"/>
            <a:ext cx="2149434" cy="581891"/>
          </a:xfrm>
          <a:prstGeom prst="line">
            <a:avLst/>
          </a:prstGeom>
          <a:ln>
            <a:solidFill>
              <a:srgbClr val="FF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4886195" y="4620600"/>
            <a:ext cx="2161309" cy="584310"/>
          </a:xfrm>
          <a:prstGeom prst="line">
            <a:avLst/>
          </a:prstGeom>
          <a:ln>
            <a:solidFill>
              <a:srgbClr val="FF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4852798" y="8928620"/>
            <a:ext cx="2149434" cy="581891"/>
          </a:xfrm>
          <a:prstGeom prst="line">
            <a:avLst/>
          </a:prstGeom>
          <a:ln>
            <a:solidFill>
              <a:srgbClr val="FF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4838969" y="8928620"/>
            <a:ext cx="2161309" cy="584310"/>
          </a:xfrm>
          <a:prstGeom prst="line">
            <a:avLst/>
          </a:prstGeom>
          <a:ln>
            <a:solidFill>
              <a:srgbClr val="FF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2162782" y="3311996"/>
            <a:ext cx="461665" cy="5256584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r-FR" b="1" dirty="0" smtClean="0">
                <a:latin typeface="Comic Sans MS" panose="030F0702030302020204" pitchFamily="66" charset="0"/>
              </a:rPr>
              <a:t>Vacances  de printemps</a:t>
            </a:r>
            <a:endParaRPr lang="fr-FR" b="1" dirty="0">
              <a:latin typeface="Comic Sans MS" panose="030F0702030302020204" pitchFamily="66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000278" y="3417049"/>
            <a:ext cx="430887" cy="25922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Période V</a:t>
            </a:r>
            <a:endParaRPr lang="fr-FR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15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8011" y="289517"/>
            <a:ext cx="6664307" cy="502555"/>
          </a:xfrm>
          <a:prstGeom prst="roundRect">
            <a:avLst/>
          </a:prstGeom>
          <a:solidFill>
            <a:srgbClr val="FFCC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ctr"/>
          <a:lstStyle/>
          <a:p>
            <a:pPr algn="ctr" defTabSz="966122"/>
            <a:endParaRPr lang="fr-FR" sz="800" dirty="0">
              <a:solidFill>
                <a:srgbClr val="1F497D"/>
              </a:solidFill>
              <a:latin typeface="Never Say Never" pitchFamily="2" charset="0"/>
            </a:endParaRPr>
          </a:p>
          <a:p>
            <a:pPr algn="ctr" defTabSz="966122"/>
            <a:r>
              <a:rPr lang="fr-FR" sz="2400" b="1" dirty="0">
                <a:solidFill>
                  <a:schemeClr val="tx1"/>
                </a:solidFill>
                <a:latin typeface="Never Say Never" pitchFamily="2" charset="0"/>
              </a:rPr>
              <a:t>Période </a:t>
            </a:r>
            <a:r>
              <a:rPr lang="fr-FR" sz="2400" b="1" dirty="0" smtClean="0">
                <a:solidFill>
                  <a:schemeClr val="tx1"/>
                </a:solidFill>
                <a:latin typeface="Never Say Never" pitchFamily="2" charset="0"/>
              </a:rPr>
              <a:t>4</a:t>
            </a:r>
            <a:endParaRPr lang="fr-FR" sz="2400" b="1" dirty="0">
              <a:solidFill>
                <a:schemeClr val="tx1"/>
              </a:solidFill>
              <a:latin typeface="Never Say Never" pitchFamily="2" charset="0"/>
            </a:endParaRPr>
          </a:p>
        </p:txBody>
      </p:sp>
      <p:sp>
        <p:nvSpPr>
          <p:cNvPr id="7" name="Arrondir un rectangle avec un coin diagonal 6"/>
          <p:cNvSpPr/>
          <p:nvPr/>
        </p:nvSpPr>
        <p:spPr>
          <a:xfrm rot="16200000">
            <a:off x="-918186" y="2212094"/>
            <a:ext cx="9217027" cy="6664308"/>
          </a:xfrm>
          <a:prstGeom prst="round2Diag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6612" tIns="48307" rIns="96612" bIns="48307" rtlCol="0" anchor="ctr"/>
          <a:lstStyle/>
          <a:p>
            <a:pPr algn="ctr" defTabSz="966122"/>
            <a:endParaRPr lang="fr-FR" sz="4200" dirty="0">
              <a:solidFill>
                <a:srgbClr val="1F497D"/>
              </a:solidFill>
              <a:latin typeface="Never Say Nev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50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011" y="289517"/>
            <a:ext cx="6664307" cy="5025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ctr"/>
          <a:lstStyle/>
          <a:p>
            <a:pPr algn="ctr" defTabSz="966122"/>
            <a:endParaRPr lang="fr-FR" sz="800" dirty="0">
              <a:solidFill>
                <a:srgbClr val="1F497D"/>
              </a:solidFill>
              <a:latin typeface="Never Say Never" pitchFamily="2" charset="0"/>
            </a:endParaRPr>
          </a:p>
          <a:p>
            <a:pPr algn="ctr" defTabSz="966122"/>
            <a:r>
              <a:rPr lang="fr-FR" sz="2400" b="1" dirty="0" smtClean="0">
                <a:solidFill>
                  <a:prstClr val="black"/>
                </a:solidFill>
                <a:latin typeface="Never Say Never" pitchFamily="2" charset="0"/>
              </a:rPr>
              <a:t>Mai 2017 – période 5</a:t>
            </a:r>
            <a:endParaRPr lang="fr-FR" sz="2400" b="1" dirty="0">
              <a:solidFill>
                <a:prstClr val="black"/>
              </a:solidFill>
              <a:latin typeface="Never Say Never" pitchFamily="2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 flipH="1">
            <a:off x="4872884" y="2191936"/>
            <a:ext cx="2149434" cy="59376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4872884" y="2208811"/>
            <a:ext cx="2149434" cy="60564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4872884" y="6534654"/>
            <a:ext cx="2149434" cy="59376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4865709" y="6534654"/>
            <a:ext cx="2149434" cy="60564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4868883" y="2137558"/>
            <a:ext cx="2161309" cy="570016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4872884" y="2161309"/>
            <a:ext cx="2157308" cy="546265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4880758" y="6222670"/>
            <a:ext cx="2149434" cy="546265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4880758" y="6210795"/>
            <a:ext cx="2137559" cy="581891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4770264" y="4623019"/>
            <a:ext cx="2149434" cy="581891"/>
          </a:xfrm>
          <a:prstGeom prst="line">
            <a:avLst/>
          </a:prstGeom>
          <a:ln>
            <a:solidFill>
              <a:srgbClr val="FF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4886195" y="4620600"/>
            <a:ext cx="2161309" cy="584310"/>
          </a:xfrm>
          <a:prstGeom prst="line">
            <a:avLst/>
          </a:prstGeom>
          <a:ln>
            <a:solidFill>
              <a:srgbClr val="FF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4852798" y="8928620"/>
            <a:ext cx="2149434" cy="581891"/>
          </a:xfrm>
          <a:prstGeom prst="line">
            <a:avLst/>
          </a:prstGeom>
          <a:ln>
            <a:solidFill>
              <a:srgbClr val="FF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4838969" y="8928620"/>
            <a:ext cx="2161309" cy="584310"/>
          </a:xfrm>
          <a:prstGeom prst="line">
            <a:avLst/>
          </a:prstGeom>
          <a:ln>
            <a:solidFill>
              <a:srgbClr val="FF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430876"/>
              </p:ext>
            </p:extLst>
          </p:nvPr>
        </p:nvGraphicFramePr>
        <p:xfrm>
          <a:off x="375194" y="985652"/>
          <a:ext cx="6614556" cy="92246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6206"/>
                <a:gridCol w="522996"/>
                <a:gridCol w="2128076"/>
                <a:gridCol w="656206"/>
                <a:gridCol w="522996"/>
                <a:gridCol w="2128076"/>
              </a:tblGrid>
              <a:tr h="5728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Lun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omic Sans MS" panose="030F0702030302020204" pitchFamily="66" charset="0"/>
                        </a:rPr>
                        <a:t>Fête du Travail</a:t>
                      </a:r>
                    </a:p>
                  </a:txBody>
                  <a:tcPr marL="34994" marR="3499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Mar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16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28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Mar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Mer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17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4994" marR="3499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4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Mer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Jeu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18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28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Jeu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4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Comic Sans MS" panose="030F0702030302020204" pitchFamily="66" charset="0"/>
                        </a:rPr>
                        <a:t>Ven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19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4994" marR="3499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4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Comic Sans MS" panose="030F0702030302020204" pitchFamily="66" charset="0"/>
                        </a:rPr>
                        <a:t>Ven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5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Sam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20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4994" marR="3499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28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Sam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6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Dim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21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80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effectLst/>
                          <a:latin typeface="Comic Sans MS" panose="030F0702030302020204" pitchFamily="66" charset="0"/>
                        </a:rPr>
                        <a:t>Nuit des musées</a:t>
                      </a: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800" b="1" dirty="0">
                        <a:effectLst/>
                        <a:latin typeface="Times New Roman"/>
                      </a:endParaRPr>
                    </a:p>
                  </a:txBody>
                  <a:tcPr marL="34994" marR="3499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74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Dim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7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fr-FR" sz="1200" b="1" baseline="30000" dirty="0" smtClean="0">
                          <a:effectLst/>
                          <a:latin typeface="Comic Sans MS" panose="030F0702030302020204" pitchFamily="66" charset="0"/>
                        </a:rPr>
                        <a:t>ème</a:t>
                      </a:r>
                      <a:r>
                        <a:rPr lang="fr-FR" sz="1200" b="1" dirty="0" smtClean="0">
                          <a:effectLst/>
                          <a:latin typeface="Comic Sans MS" panose="030F0702030302020204" pitchFamily="66" charset="0"/>
                        </a:rPr>
                        <a:t> tour des élections présidentielles</a:t>
                      </a:r>
                      <a:r>
                        <a:rPr lang="fr-FR" sz="1200" b="1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2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Lun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22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28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Lun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8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omic Sans MS" panose="030F0702030302020204" pitchFamily="66" charset="0"/>
                        </a:rPr>
                        <a:t>Victoire 45</a:t>
                      </a:r>
                    </a:p>
                  </a:txBody>
                  <a:tcPr marL="34994" marR="3499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zigZag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Mar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23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7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Mar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9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effectLst/>
                          <a:latin typeface="Comic Sans MS" panose="030F0702030302020204" pitchFamily="66" charset="0"/>
                        </a:rPr>
                        <a:t>Journée de l’Europe</a:t>
                      </a:r>
                      <a:endParaRPr lang="fr-FR" sz="1200" b="1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34994" marR="3499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Mer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24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4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Mer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10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Jeu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25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omic Sans MS" panose="030F0702030302020204" pitchFamily="66" charset="0"/>
                        </a:rPr>
                        <a:t>Ascension</a:t>
                      </a:r>
                    </a:p>
                  </a:txBody>
                  <a:tcPr marL="34994" marR="3499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zigZag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5728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Jeu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11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800" b="1">
                        <a:effectLst/>
                        <a:latin typeface="Times New Roman"/>
                      </a:endParaRPr>
                    </a:p>
                  </a:txBody>
                  <a:tcPr marL="34994" marR="3499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Comic Sans MS" panose="030F0702030302020204" pitchFamily="66" charset="0"/>
                        </a:rPr>
                        <a:t>Ven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26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800" b="1" dirty="0">
                        <a:effectLst/>
                        <a:latin typeface="Times New Roman"/>
                      </a:endParaRPr>
                    </a:p>
                  </a:txBody>
                  <a:tcPr marL="34994" marR="3499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zigZag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574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Comic Sans MS" panose="030F0702030302020204" pitchFamily="66" charset="0"/>
                        </a:rPr>
                        <a:t>Ven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12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Sam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27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800" b="1">
                        <a:effectLst/>
                        <a:latin typeface="Times New Roman"/>
                      </a:endParaRPr>
                    </a:p>
                  </a:txBody>
                  <a:tcPr marL="34994" marR="3499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28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Sam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13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Dim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28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omic Sans MS" panose="030F0702030302020204" pitchFamily="66" charset="0"/>
                        </a:rPr>
                        <a:t>Fête des Mères</a:t>
                      </a:r>
                      <a:endParaRPr lang="fr-FR" sz="14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74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Dim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14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Lun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29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80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28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Lun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15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4994" marR="3499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Mar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30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4994" marR="3499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4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Mer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31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effectLst/>
                          <a:latin typeface="Comic Sans MS" panose="030F0702030302020204" pitchFamily="66" charset="0"/>
                        </a:rPr>
                        <a:t>Journée sans tabac</a:t>
                      </a: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4994" marR="3499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7" name="Connecteur droit 6"/>
          <p:cNvCxnSpPr/>
          <p:nvPr/>
        </p:nvCxnSpPr>
        <p:spPr>
          <a:xfrm>
            <a:off x="1555668" y="3859481"/>
            <a:ext cx="2125683" cy="55814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543792" y="3847605"/>
            <a:ext cx="2137559" cy="570016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4838969" y="3277589"/>
            <a:ext cx="2137559" cy="570016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4868883" y="3301341"/>
            <a:ext cx="2125683" cy="55814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4868883" y="7344444"/>
            <a:ext cx="2125683" cy="55814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V="1">
            <a:off x="4875095" y="7338506"/>
            <a:ext cx="2137559" cy="570016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V="1">
            <a:off x="1555668" y="7908522"/>
            <a:ext cx="2137559" cy="570016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1555668" y="7920398"/>
            <a:ext cx="2125683" cy="55814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11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 rot="16200000">
            <a:off x="-4149068" y="4856867"/>
            <a:ext cx="9655677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6" tIns="48308" rIns="96616" bIns="48308" rtlCol="0" anchor="ctr"/>
          <a:lstStyle/>
          <a:p>
            <a:pPr algn="ctr" defTabSz="966155"/>
            <a:r>
              <a:rPr lang="fr-FR" sz="800" dirty="0" smtClean="0">
                <a:solidFill>
                  <a:srgbClr val="165A26"/>
                </a:solidFill>
                <a:latin typeface="Never Say Never" pitchFamily="2" charset="0"/>
              </a:rPr>
              <a:t> </a:t>
            </a:r>
          </a:p>
          <a:p>
            <a:pPr defTabSz="966155"/>
            <a:r>
              <a:rPr lang="fr-FR" sz="3200" b="1" dirty="0" smtClean="0">
                <a:solidFill>
                  <a:srgbClr val="0070C0"/>
                </a:solidFill>
                <a:latin typeface="Never Say Never" pitchFamily="2" charset="0"/>
              </a:rPr>
              <a:t>     Nouveaux   horaires   d ’enseignement </a:t>
            </a:r>
            <a:endParaRPr lang="fr-FR" sz="3200" b="1" dirty="0">
              <a:solidFill>
                <a:srgbClr val="0070C0"/>
              </a:solidFill>
              <a:latin typeface="Never Say Never" pitchFamily="2" charset="0"/>
            </a:endParaRPr>
          </a:p>
        </p:txBody>
      </p:sp>
      <p:pic>
        <p:nvPicPr>
          <p:cNvPr id="1034" name="Picture 10" descr="Image result for free clipart bambi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" b="100000" l="0" r="100000">
                        <a14:foregroundMark x1="10417" y1="97045" x2="20990" y2="79448"/>
                        <a14:foregroundMark x1="20573" y1="79120" x2="18750" y2="66316"/>
                        <a14:foregroundMark x1="28906" y1="66907" x2="32292" y2="81418"/>
                        <a14:foregroundMark x1="30938" y1="79711" x2="41094" y2="93959"/>
                        <a14:foregroundMark x1="38125" y1="42154" x2="56198" y2="60670"/>
                        <a14:foregroundMark x1="9531" y1="64675" x2="2500" y2="44714"/>
                        <a14:foregroundMark x1="1823" y1="45043" x2="1823" y2="45043"/>
                        <a14:foregroundMark x1="54635" y1="11490" x2="65208" y2="8076"/>
                        <a14:foregroundMark x1="54167" y1="13460" x2="60729" y2="26001"/>
                        <a14:foregroundMark x1="52344" y1="30532" x2="62760" y2="22259"/>
                        <a14:foregroundMark x1="58229" y1="10900" x2="64740" y2="27118"/>
                        <a14:foregroundMark x1="67240" y1="11490" x2="72448" y2="66"/>
                        <a14:foregroundMark x1="78281" y1="10046" x2="88021" y2="5778"/>
                        <a14:foregroundMark x1="85521" y1="7485" x2="92500" y2="25148"/>
                        <a14:foregroundMark x1="72865" y1="24294" x2="80573" y2="74852"/>
                        <a14:foregroundMark x1="69740" y1="29416" x2="65885" y2="64675"/>
                        <a14:foregroundMark x1="53958" y1="56664" x2="71094" y2="34209"/>
                        <a14:foregroundMark x1="74896" y1="27708" x2="83958" y2="60932"/>
                        <a14:foregroundMark x1="60729" y1="44189" x2="69271" y2="32502"/>
                        <a14:foregroundMark x1="79219" y1="34471" x2="98125" y2="59816"/>
                        <a14:foregroundMark x1="80313" y1="75706" x2="96354" y2="78595"/>
                        <a14:foregroundMark x1="90677" y1="86802" x2="96771" y2="79120"/>
                        <a14:foregroundMark x1="62083" y1="96192" x2="69948" y2="91924"/>
                        <a14:foregroundMark x1="68802" y1="95076" x2="62292" y2="72620"/>
                        <a14:foregroundMark x1="35677" y1="97636" x2="41771" y2="93959"/>
                        <a14:foregroundMark x1="9271" y1="98752" x2="11979" y2="92515"/>
                        <a14:foregroundMark x1="87344" y1="16021" x2="86667" y2="248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2995" y="542459"/>
            <a:ext cx="1071551" cy="84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63115" y="2431480"/>
            <a:ext cx="9305925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28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011" y="289517"/>
            <a:ext cx="6664307" cy="5025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ctr"/>
          <a:lstStyle/>
          <a:p>
            <a:pPr algn="ctr" defTabSz="966122"/>
            <a:endParaRPr lang="fr-FR" sz="800" dirty="0">
              <a:solidFill>
                <a:srgbClr val="1F497D"/>
              </a:solidFill>
              <a:latin typeface="Never Say Never" pitchFamily="2" charset="0"/>
            </a:endParaRPr>
          </a:p>
          <a:p>
            <a:pPr algn="ctr" defTabSz="966122"/>
            <a:r>
              <a:rPr lang="fr-FR" sz="2400" b="1" dirty="0">
                <a:solidFill>
                  <a:prstClr val="black"/>
                </a:solidFill>
                <a:latin typeface="Never Say Never" pitchFamily="2" charset="0"/>
              </a:rPr>
              <a:t>Juin 2017 – période 5</a:t>
            </a:r>
          </a:p>
        </p:txBody>
      </p:sp>
      <p:cxnSp>
        <p:nvCxnSpPr>
          <p:cNvPr id="31" name="Connecteur droit 30"/>
          <p:cNvCxnSpPr/>
          <p:nvPr/>
        </p:nvCxnSpPr>
        <p:spPr>
          <a:xfrm flipV="1">
            <a:off x="4770264" y="4623019"/>
            <a:ext cx="2149434" cy="581891"/>
          </a:xfrm>
          <a:prstGeom prst="line">
            <a:avLst/>
          </a:prstGeom>
          <a:ln>
            <a:solidFill>
              <a:srgbClr val="FF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4852798" y="8928620"/>
            <a:ext cx="2149434" cy="581891"/>
          </a:xfrm>
          <a:prstGeom prst="line">
            <a:avLst/>
          </a:prstGeom>
          <a:ln>
            <a:solidFill>
              <a:srgbClr val="FF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4838969" y="8928620"/>
            <a:ext cx="2161309" cy="584310"/>
          </a:xfrm>
          <a:prstGeom prst="line">
            <a:avLst/>
          </a:prstGeom>
          <a:ln>
            <a:solidFill>
              <a:srgbClr val="FF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815477"/>
              </p:ext>
            </p:extLst>
          </p:nvPr>
        </p:nvGraphicFramePr>
        <p:xfrm>
          <a:off x="376263" y="995865"/>
          <a:ext cx="6564292" cy="9167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1219"/>
                <a:gridCol w="519022"/>
                <a:gridCol w="2111905"/>
                <a:gridCol w="651219"/>
                <a:gridCol w="519022"/>
                <a:gridCol w="2111905"/>
              </a:tblGrid>
              <a:tr h="610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Jeu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Comic Sans MS" panose="030F0702030302020204" pitchFamily="66" charset="0"/>
                        </a:rPr>
                        <a:t>Ven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16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800" b="1" dirty="0">
                        <a:effectLst/>
                        <a:latin typeface="Times New Roman"/>
                      </a:endParaRPr>
                    </a:p>
                  </a:txBody>
                  <a:tcPr marL="37332" marR="3733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0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Comic Sans MS" panose="030F0702030302020204" pitchFamily="66" charset="0"/>
                        </a:rPr>
                        <a:t>Ven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Sam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17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800" b="1" dirty="0">
                        <a:effectLst/>
                        <a:latin typeface="Times New Roman"/>
                      </a:endParaRPr>
                    </a:p>
                  </a:txBody>
                  <a:tcPr marL="37332" marR="3733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2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Sam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800" b="1" dirty="0">
                        <a:effectLst/>
                        <a:latin typeface="Times New Roman"/>
                      </a:endParaRPr>
                    </a:p>
                  </a:txBody>
                  <a:tcPr marL="37332" marR="3733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Dim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18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80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omic Sans MS" panose="030F0702030302020204" pitchFamily="66" charset="0"/>
                        </a:rPr>
                        <a:t>Fête des Pères</a:t>
                      </a:r>
                      <a:endParaRPr lang="fr-FR" sz="14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10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Dim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4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omic Sans MS" panose="030F0702030302020204" pitchFamily="66" charset="0"/>
                        </a:rPr>
                        <a:t>Pentecôte</a:t>
                      </a:r>
                    </a:p>
                  </a:txBody>
                  <a:tcPr marL="37332" marR="3733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Lun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19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2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Lun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5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omic Sans MS" panose="030F0702030302020204" pitchFamily="66" charset="0"/>
                        </a:rPr>
                        <a:t>Lundi de Pentecôte</a:t>
                      </a:r>
                      <a:endParaRPr lang="fr-FR" sz="14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Mar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20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0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Mar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6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Mer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21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effectLst/>
                          <a:latin typeface="Comic Sans MS" panose="030F0702030302020204" pitchFamily="66" charset="0"/>
                        </a:rPr>
                        <a:t>Fête de la Musique</a:t>
                      </a: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omic Sans MS" panose="030F0702030302020204" pitchFamily="66" charset="0"/>
                        </a:rPr>
                        <a:t>ÉTÉ</a:t>
                      </a:r>
                      <a:endParaRPr lang="fr-FR" sz="14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2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Mer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7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Jeu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22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0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Jeu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8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332" marR="3733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Comic Sans MS" panose="030F0702030302020204" pitchFamily="66" charset="0"/>
                        </a:rPr>
                        <a:t>Ven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23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0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Comic Sans MS" panose="030F0702030302020204" pitchFamily="66" charset="0"/>
                        </a:rPr>
                        <a:t>Ven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9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332" marR="3733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Sam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24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2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Sam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10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Dim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25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10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Dim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11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Lun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26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2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Lun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12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Mar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27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0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Mar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13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Mer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28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2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Mer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14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800" b="1" dirty="0">
                        <a:effectLst/>
                        <a:latin typeface="Times New Roman"/>
                      </a:endParaRPr>
                    </a:p>
                  </a:txBody>
                  <a:tcPr marL="37332" marR="3733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Jeu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29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0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Jeu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15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800" b="1" dirty="0">
                        <a:effectLst/>
                        <a:latin typeface="Times New Roman"/>
                      </a:endParaRPr>
                    </a:p>
                  </a:txBody>
                  <a:tcPr marL="37332" marR="3733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Comic Sans MS" panose="030F0702030302020204" pitchFamily="66" charset="0"/>
                        </a:rPr>
                        <a:t>Ven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30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332" marR="37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7" name="Connecteur droit 6"/>
          <p:cNvCxnSpPr/>
          <p:nvPr/>
        </p:nvCxnSpPr>
        <p:spPr>
          <a:xfrm>
            <a:off x="1543792" y="6495803"/>
            <a:ext cx="2113808" cy="55814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567543" y="6448301"/>
            <a:ext cx="2090057" cy="653143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4845132" y="5902036"/>
            <a:ext cx="2090058" cy="558141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4821382" y="5866410"/>
            <a:ext cx="2113808" cy="581891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1543792" y="2231876"/>
            <a:ext cx="2125683" cy="558825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1543792" y="2220686"/>
            <a:ext cx="2113808" cy="570015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4821382" y="1583804"/>
            <a:ext cx="2113808" cy="63688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V="1">
            <a:off x="4838969" y="1615044"/>
            <a:ext cx="2108096" cy="605642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000" b="95750" l="9375" r="93750">
                        <a14:foregroundMark x1="49219" y1="19000" x2="49219" y2="19000"/>
                        <a14:foregroundMark x1="51042" y1="19750" x2="51042" y2="19750"/>
                        <a14:foregroundMark x1="53125" y1="16000" x2="53125" y2="16000"/>
                        <a14:foregroundMark x1="54948" y1="18000" x2="54948" y2="18000"/>
                        <a14:foregroundMark x1="56510" y1="19500" x2="56510" y2="19500"/>
                        <a14:foregroundMark x1="26042" y1="25500" x2="26042" y2="2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68" t="12140" r="4754" b="3109"/>
          <a:stretch/>
        </p:blipFill>
        <p:spPr bwMode="auto">
          <a:xfrm>
            <a:off x="4880733" y="4067646"/>
            <a:ext cx="538991" cy="55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Résultat d’images pour dessin gratuit fraises"/>
          <p:cNvSpPr>
            <a:spLocks noChangeAspect="1" noChangeArrowheads="1"/>
          </p:cNvSpPr>
          <p:nvPr/>
        </p:nvSpPr>
        <p:spPr bwMode="auto">
          <a:xfrm>
            <a:off x="63500" y="-693738"/>
            <a:ext cx="1514475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ésultat d’images pour dessin gratuit fraises"/>
          <p:cNvSpPr>
            <a:spLocks noChangeAspect="1" noChangeArrowheads="1"/>
          </p:cNvSpPr>
          <p:nvPr/>
        </p:nvSpPr>
        <p:spPr bwMode="auto">
          <a:xfrm>
            <a:off x="215900" y="-541338"/>
            <a:ext cx="1514475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87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011" y="289517"/>
            <a:ext cx="6664307" cy="5025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ctr"/>
          <a:lstStyle/>
          <a:p>
            <a:pPr algn="ctr" defTabSz="966122"/>
            <a:endParaRPr lang="fr-FR" sz="800" dirty="0">
              <a:solidFill>
                <a:srgbClr val="1F497D"/>
              </a:solidFill>
              <a:latin typeface="Never Say Never" pitchFamily="2" charset="0"/>
            </a:endParaRPr>
          </a:p>
          <a:p>
            <a:pPr algn="ctr" defTabSz="966122"/>
            <a:r>
              <a:rPr lang="fr-FR" sz="2400" b="1" dirty="0">
                <a:solidFill>
                  <a:prstClr val="black"/>
                </a:solidFill>
                <a:latin typeface="Never Say Never" pitchFamily="2" charset="0"/>
              </a:rPr>
              <a:t>Juillet 2017 – période 5</a:t>
            </a:r>
          </a:p>
        </p:txBody>
      </p:sp>
      <p:cxnSp>
        <p:nvCxnSpPr>
          <p:cNvPr id="31" name="Connecteur droit 30"/>
          <p:cNvCxnSpPr/>
          <p:nvPr/>
        </p:nvCxnSpPr>
        <p:spPr>
          <a:xfrm flipV="1">
            <a:off x="4770264" y="4623019"/>
            <a:ext cx="2149434" cy="581891"/>
          </a:xfrm>
          <a:prstGeom prst="line">
            <a:avLst/>
          </a:prstGeom>
          <a:ln>
            <a:solidFill>
              <a:srgbClr val="FF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4852798" y="8928620"/>
            <a:ext cx="2149434" cy="581891"/>
          </a:xfrm>
          <a:prstGeom prst="line">
            <a:avLst/>
          </a:prstGeom>
          <a:ln>
            <a:solidFill>
              <a:srgbClr val="FF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4838969" y="8928620"/>
            <a:ext cx="2161309" cy="584310"/>
          </a:xfrm>
          <a:prstGeom prst="line">
            <a:avLst/>
          </a:prstGeom>
          <a:ln>
            <a:solidFill>
              <a:srgbClr val="FF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658641"/>
              </p:ext>
            </p:extLst>
          </p:nvPr>
        </p:nvGraphicFramePr>
        <p:xfrm>
          <a:off x="358009" y="1007745"/>
          <a:ext cx="6664308" cy="91488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1141"/>
                <a:gridCol w="526930"/>
                <a:gridCol w="2144083"/>
                <a:gridCol w="661141"/>
                <a:gridCol w="526930"/>
                <a:gridCol w="2144083"/>
              </a:tblGrid>
              <a:tr h="570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Sam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Dim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16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70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Dim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Lun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17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4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572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Lun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Mar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18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4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570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Mar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4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Mer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19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4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572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Mer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5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Jeu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20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4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570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Jeu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6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Comic Sans MS" panose="030F0702030302020204" pitchFamily="66" charset="0"/>
                        </a:rPr>
                        <a:t>Ven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21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4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572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Comic Sans MS" panose="030F0702030302020204" pitchFamily="66" charset="0"/>
                        </a:rPr>
                        <a:t>Ven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7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Comic Sans MS" panose="030F0702030302020204" pitchFamily="66" charset="0"/>
                        </a:rPr>
                        <a:t>Dernier jour d’école</a:t>
                      </a:r>
                      <a:r>
                        <a:rPr lang="fr-FR" sz="1400" dirty="0">
                          <a:effectLst/>
                        </a:rPr>
                        <a:t> </a:t>
                      </a:r>
                      <a:r>
                        <a:rPr lang="fr-FR" sz="1400" dirty="0" smtClean="0">
                          <a:effectLst/>
                        </a:rPr>
                        <a:t>!</a:t>
                      </a:r>
                      <a:endParaRPr lang="fr-FR" sz="1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Sam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22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4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570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Sam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8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4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Dim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23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70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Dim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9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Lun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24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4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572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Lun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10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4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Mar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25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4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570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Mar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11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4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Mer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26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4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572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Mer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12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4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Jeu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27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4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570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Jeu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13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4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Ven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28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4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572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Comic Sans MS" panose="030F0702030302020204" pitchFamily="66" charset="0"/>
                        </a:rPr>
                        <a:t>Ven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14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omic Sans MS" panose="030F0702030302020204" pitchFamily="66" charset="0"/>
                        </a:rPr>
                        <a:t>Fête Nationale</a:t>
                      </a:r>
                    </a:p>
                  </a:txBody>
                  <a:tcPr marL="34994" marR="3499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4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Sam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29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4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570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Sam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omic Sans MS" panose="030F0702030302020204" pitchFamily="66" charset="0"/>
                        </a:rPr>
                        <a:t>15</a:t>
                      </a:r>
                      <a:endParaRPr lang="fr-FR" sz="16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4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Dim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30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72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Lun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omic Sans MS" panose="030F0702030302020204" pitchFamily="66" charset="0"/>
                        </a:rPr>
                        <a:t>31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JT</a:t>
                      </a:r>
                      <a:endParaRPr lang="fr-FR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4994" marR="3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4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cxnSp>
        <p:nvCxnSpPr>
          <p:cNvPr id="29" name="Connecteur droit 28"/>
          <p:cNvCxnSpPr/>
          <p:nvPr/>
        </p:nvCxnSpPr>
        <p:spPr>
          <a:xfrm flipV="1">
            <a:off x="1498410" y="1009403"/>
            <a:ext cx="2182941" cy="560503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1587585" y="1058412"/>
            <a:ext cx="2105641" cy="509131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72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8011" y="289517"/>
            <a:ext cx="6664307" cy="50255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ctr"/>
          <a:lstStyle/>
          <a:p>
            <a:pPr algn="ctr" defTabSz="966122"/>
            <a:endParaRPr lang="fr-FR" sz="800" dirty="0">
              <a:solidFill>
                <a:srgbClr val="1F497D"/>
              </a:solidFill>
              <a:latin typeface="Never Say Never" pitchFamily="2" charset="0"/>
            </a:endParaRPr>
          </a:p>
          <a:p>
            <a:pPr algn="ctr" defTabSz="966122"/>
            <a:r>
              <a:rPr lang="fr-FR" sz="2400" b="1" dirty="0">
                <a:solidFill>
                  <a:schemeClr val="tx1"/>
                </a:solidFill>
                <a:latin typeface="Never Say Never" pitchFamily="2" charset="0"/>
              </a:rPr>
              <a:t>Période </a:t>
            </a:r>
            <a:r>
              <a:rPr lang="fr-FR" sz="2400" b="1" dirty="0" smtClean="0">
                <a:solidFill>
                  <a:schemeClr val="tx1"/>
                </a:solidFill>
                <a:latin typeface="Never Say Never" pitchFamily="2" charset="0"/>
              </a:rPr>
              <a:t>5</a:t>
            </a:r>
            <a:endParaRPr lang="fr-FR" sz="2400" b="1" dirty="0">
              <a:solidFill>
                <a:schemeClr val="tx1"/>
              </a:solidFill>
              <a:latin typeface="Never Say Never" pitchFamily="2" charset="0"/>
            </a:endParaRPr>
          </a:p>
        </p:txBody>
      </p:sp>
      <p:sp>
        <p:nvSpPr>
          <p:cNvPr id="7" name="Arrondir un rectangle avec un coin diagonal 6"/>
          <p:cNvSpPr/>
          <p:nvPr/>
        </p:nvSpPr>
        <p:spPr>
          <a:xfrm rot="16200000">
            <a:off x="-918186" y="2212094"/>
            <a:ext cx="9217027" cy="6664308"/>
          </a:xfrm>
          <a:prstGeom prst="round2Diag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6612" tIns="48307" rIns="96612" bIns="48307" rtlCol="0" anchor="ctr"/>
          <a:lstStyle/>
          <a:p>
            <a:pPr algn="ctr" defTabSz="966122"/>
            <a:endParaRPr lang="fr-FR" sz="4200" dirty="0">
              <a:solidFill>
                <a:srgbClr val="1F497D"/>
              </a:solidFill>
              <a:latin typeface="Never Say Nev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50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6423" y="88703"/>
            <a:ext cx="6664307" cy="68774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ctr"/>
          <a:lstStyle/>
          <a:p>
            <a:pPr algn="ctr" defTabSz="966122">
              <a:lnSpc>
                <a:spcPct val="150000"/>
              </a:lnSpc>
            </a:pPr>
            <a:r>
              <a:rPr lang="fr-FR" sz="3400" b="1" dirty="0">
                <a:solidFill>
                  <a:schemeClr val="tx1"/>
                </a:solidFill>
                <a:latin typeface="Never Say Never" pitchFamily="2" charset="0"/>
              </a:rPr>
              <a:t>Administration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66198" y="910231"/>
            <a:ext cx="6664307" cy="244531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t"/>
          <a:lstStyle/>
          <a:p>
            <a:pPr defTabSz="966122"/>
            <a:r>
              <a:rPr lang="fr-FR" sz="2500" b="1" u="sng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Mon école:</a:t>
            </a:r>
          </a:p>
          <a:p>
            <a:pPr defTabSz="966122"/>
            <a:endParaRPr lang="fr-FR" sz="1200" b="1" u="sng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r>
              <a:rPr lang="fr-FR" sz="2100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Nom: </a:t>
            </a:r>
            <a:r>
              <a:rPr lang="fr-FR" sz="2100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        Ecole </a:t>
            </a:r>
            <a:r>
              <a:rPr lang="fr-FR" sz="2100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…………….</a:t>
            </a:r>
            <a:endParaRPr lang="fr-FR" sz="2100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r>
              <a:rPr lang="fr-FR" sz="2100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Adresse:   </a:t>
            </a:r>
            <a:r>
              <a:rPr lang="fr-FR" sz="2100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……………………………</a:t>
            </a:r>
            <a:endParaRPr lang="fr-FR" sz="2100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r>
              <a:rPr lang="fr-FR" sz="2100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                </a:t>
            </a:r>
            <a:r>
              <a:rPr lang="fr-FR" sz="2100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…………………………….</a:t>
            </a:r>
            <a:endParaRPr lang="fr-FR" sz="2100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algn="ctr" defTabSz="966122"/>
            <a:r>
              <a:rPr lang="fr-FR" sz="2100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Tél:   </a:t>
            </a:r>
            <a:r>
              <a:rPr lang="fr-FR" sz="2100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   </a:t>
            </a:r>
            <a:r>
              <a:rPr lang="fr-FR" sz="2100" b="1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Fax </a:t>
            </a:r>
            <a:r>
              <a:rPr lang="fr-FR" sz="2100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:</a:t>
            </a:r>
            <a:r>
              <a:rPr lang="fr-FR" sz="2100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 </a:t>
            </a:r>
            <a:r>
              <a:rPr lang="fr-FR" sz="2100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</a:t>
            </a:r>
            <a:endParaRPr lang="fr-FR" sz="2100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r>
              <a:rPr lang="fr-FR" sz="2100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E mail </a:t>
            </a:r>
            <a:r>
              <a:rPr lang="fr-FR" sz="2100" b="1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………………………………………….</a:t>
            </a:r>
            <a:endParaRPr lang="fr-FR" sz="2100" dirty="0" smtClean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endParaRPr lang="fr-FR" sz="2100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86275" y="6736072"/>
            <a:ext cx="6664307" cy="364663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t"/>
          <a:lstStyle/>
          <a:p>
            <a:pPr defTabSz="966122"/>
            <a:r>
              <a:rPr lang="fr-FR" sz="2000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CPC :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  </a:t>
            </a:r>
          </a:p>
          <a:p>
            <a:pPr defTabSz="966122"/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………………………………..</a:t>
            </a:r>
            <a:endParaRPr lang="fr-FR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Tél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 :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   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EMAIL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: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………………………………..</a:t>
            </a:r>
            <a:endParaRPr lang="fr-FR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endParaRPr lang="fr-FR" sz="1600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…………………..     -  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TICE</a:t>
            </a:r>
          </a:p>
          <a:p>
            <a:pPr defTabSz="966122"/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Tél :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 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E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MAIL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 :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……………………………</a:t>
            </a:r>
            <a:endParaRPr lang="fr-FR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endParaRPr lang="fr-FR" sz="1600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 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- 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EPS</a:t>
            </a:r>
          </a:p>
          <a:p>
            <a:pPr defTabSz="966122"/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Tél :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………………..    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E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MAIL :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………………………………</a:t>
            </a:r>
            <a:endParaRPr lang="fr-FR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endParaRPr lang="fr-FR" sz="1600" b="1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……………………..  -  ………………………………….</a:t>
            </a:r>
          </a:p>
          <a:p>
            <a:pPr defTabSz="966122"/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Tél : ……………….. E MAIL : ………………………………..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60850" y="3508971"/>
            <a:ext cx="6664307" cy="302433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t"/>
          <a:lstStyle/>
          <a:p>
            <a:pPr defTabSz="966122"/>
            <a:r>
              <a:rPr lang="fr-FR" sz="2100" b="1" u="sng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La circonscription:</a:t>
            </a:r>
          </a:p>
          <a:p>
            <a:pPr defTabSz="966122"/>
            <a:endParaRPr lang="fr-FR" sz="2000" b="1" u="sng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Mon IEN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: 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…………………………………………….</a:t>
            </a:r>
          </a:p>
          <a:p>
            <a:pPr defTabSz="966122"/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Tél. : 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………………….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 E MAIL :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……………………………</a:t>
            </a:r>
          </a:p>
          <a:p>
            <a:pPr defTabSz="966122"/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La secrétaire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:  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………………………….</a:t>
            </a:r>
            <a:endParaRPr lang="fr-FR" b="1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Tél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: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………………….       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Fax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: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 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……………………….</a:t>
            </a:r>
            <a:endParaRPr lang="fr-FR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L M J V  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…………………….    et 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de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……………………..</a:t>
            </a:r>
            <a:endParaRPr lang="fr-FR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Mercredi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  de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…………..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à 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……………..</a:t>
            </a:r>
            <a:endParaRPr lang="fr-FR" b="1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E mail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     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…………………………</a:t>
            </a:r>
            <a:endParaRPr lang="fr-FR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endParaRPr lang="fr-FR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</p:txBody>
      </p:sp>
      <p:pic>
        <p:nvPicPr>
          <p:cNvPr id="7" name="Picture 2" descr="clipart coll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4" y="88703"/>
            <a:ext cx="1439502" cy="78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12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6423" y="88703"/>
            <a:ext cx="6664307" cy="68774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ctr"/>
          <a:lstStyle/>
          <a:p>
            <a:pPr algn="ctr" defTabSz="966122">
              <a:lnSpc>
                <a:spcPct val="150000"/>
              </a:lnSpc>
            </a:pPr>
            <a:r>
              <a:rPr lang="fr-FR" sz="3400" dirty="0">
                <a:solidFill>
                  <a:schemeClr val="tx1"/>
                </a:solidFill>
                <a:latin typeface="Never Say Never" pitchFamily="2" charset="0"/>
              </a:rPr>
              <a:t>Administration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356423" y="935754"/>
            <a:ext cx="6664307" cy="427444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t"/>
          <a:lstStyle/>
          <a:p>
            <a:pPr defTabSz="966122"/>
            <a:r>
              <a:rPr lang="fr-FR" sz="2000" b="1" u="sng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Le RASED </a:t>
            </a:r>
            <a:r>
              <a:rPr lang="fr-FR" sz="2500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: 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…………………………………………………</a:t>
            </a:r>
            <a:endParaRPr lang="fr-FR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	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      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………………………  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- 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Tél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: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	</a:t>
            </a:r>
          </a:p>
          <a:p>
            <a:pPr defTabSz="966122"/>
            <a:r>
              <a:rPr lang="fr-FR" sz="2100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Psychologue scolaire</a:t>
            </a:r>
            <a:r>
              <a:rPr lang="fr-FR" sz="2100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:  </a:t>
            </a:r>
          </a:p>
          <a:p>
            <a:pPr defTabSz="966122"/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………………………………</a:t>
            </a:r>
            <a:endParaRPr lang="fr-FR" b="1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Tél. :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……………….. 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E MAIL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: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…………………………..  </a:t>
            </a:r>
            <a:endParaRPr lang="fr-FR" b="1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Permanences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: 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………………………………..</a:t>
            </a:r>
            <a:endParaRPr lang="fr-FR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……………………………….</a:t>
            </a:r>
            <a:endParaRPr lang="fr-FR" b="1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Tél. :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 ………………...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E MAIL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 :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……………………………</a:t>
            </a:r>
            <a:endParaRPr lang="fr-FR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Maitres </a:t>
            </a:r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E</a:t>
            </a:r>
            <a:r>
              <a:rPr lang="fr-FR" sz="2100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 : </a:t>
            </a:r>
            <a:r>
              <a:rPr lang="fr-FR" sz="1900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 </a:t>
            </a:r>
          </a:p>
          <a:p>
            <a:pPr defTabSz="966122"/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………………………………….</a:t>
            </a:r>
            <a:endParaRPr lang="fr-FR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Tél: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E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mail :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…………………………………..</a:t>
            </a:r>
            <a:endParaRPr lang="fr-FR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………………………..</a:t>
            </a:r>
          </a:p>
          <a:p>
            <a:pPr defTabSz="966122"/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Tél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: ………………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E MAIL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: ………………………………..</a:t>
            </a:r>
          </a:p>
          <a:p>
            <a:pPr defTabSz="966122"/>
            <a:endParaRPr lang="fr-FR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endParaRPr lang="fr-FR" sz="1900" dirty="0" smtClean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75949" y="5357942"/>
            <a:ext cx="6664307" cy="164132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t"/>
          <a:lstStyle/>
          <a:p>
            <a:pPr defTabSz="966122"/>
            <a:r>
              <a:rPr lang="fr-FR" sz="2000" b="1" u="sng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MDPH</a:t>
            </a:r>
            <a:r>
              <a:rPr lang="fr-FR" sz="2000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:  </a:t>
            </a:r>
            <a:r>
              <a:rPr lang="fr-FR" sz="1900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………………………………………………………</a:t>
            </a:r>
            <a:endParaRPr lang="fr-FR" sz="2500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r>
              <a:rPr lang="fr-FR" sz="1900" b="1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Tél :</a:t>
            </a:r>
            <a:r>
              <a:rPr lang="fr-FR" sz="1900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 …………………  </a:t>
            </a:r>
            <a:r>
              <a:rPr lang="fr-FR" sz="1900" b="1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E MAIL : </a:t>
            </a:r>
            <a:r>
              <a:rPr lang="fr-FR" sz="1900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…………………………….</a:t>
            </a:r>
            <a:endParaRPr lang="fr-FR" sz="1100" b="1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endParaRPr lang="fr-FR" sz="1000" b="1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……………………………………………</a:t>
            </a:r>
          </a:p>
          <a:p>
            <a:pPr defTabSz="966122"/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Tél :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  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E MAIL :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……………………………….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85710" y="7171853"/>
            <a:ext cx="6664307" cy="9361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t"/>
          <a:lstStyle/>
          <a:p>
            <a:pPr defTabSz="966122"/>
            <a:r>
              <a:rPr lang="fr-FR" sz="2100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Maître EDV</a:t>
            </a:r>
            <a:r>
              <a:rPr lang="fr-FR" sz="2100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: 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…………………………..</a:t>
            </a:r>
            <a:endParaRPr lang="fr-FR" b="1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Tél :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…………………..    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E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MAIL :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    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………………………….</a:t>
            </a:r>
            <a:endParaRPr lang="fr-FR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65418" y="8280971"/>
            <a:ext cx="6664307" cy="103607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t"/>
          <a:lstStyle/>
          <a:p>
            <a:pPr defTabSz="966122"/>
            <a:r>
              <a:rPr lang="fr-FR" sz="2100" b="1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Dr ……………………………..</a:t>
            </a:r>
            <a:endParaRPr lang="fr-FR" sz="2100" b="1" dirty="0" smtClean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r>
              <a:rPr lang="fr-FR" sz="2100" b="1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Infirmière </a:t>
            </a:r>
            <a:r>
              <a:rPr lang="fr-FR" sz="2100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: 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……………………….</a:t>
            </a:r>
            <a:endParaRPr lang="fr-FR" b="1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Tél :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     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E MAIL :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    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…………………………….</a:t>
            </a:r>
            <a:endParaRPr lang="fr-FR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endParaRPr lang="fr-FR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56423" y="9453221"/>
            <a:ext cx="6664307" cy="84400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t"/>
          <a:lstStyle/>
          <a:p>
            <a:pPr defTabSz="966122"/>
            <a:r>
              <a:rPr lang="fr-FR" sz="2100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PMI </a:t>
            </a:r>
            <a:r>
              <a:rPr lang="fr-FR" sz="2100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: 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…………………………..</a:t>
            </a:r>
            <a:endParaRPr lang="fr-FR" b="1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Tél :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………………………….      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E MAIL :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  …………………………………..</a:t>
            </a:r>
          </a:p>
        </p:txBody>
      </p:sp>
      <p:pic>
        <p:nvPicPr>
          <p:cNvPr id="12" name="Picture 2" descr="clipart coll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4" y="88703"/>
            <a:ext cx="1439502" cy="78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85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6423" y="88703"/>
            <a:ext cx="6664307" cy="68774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ctr"/>
          <a:lstStyle/>
          <a:p>
            <a:pPr algn="ctr" defTabSz="966122">
              <a:lnSpc>
                <a:spcPct val="150000"/>
              </a:lnSpc>
            </a:pPr>
            <a:r>
              <a:rPr lang="fr-FR" sz="3400" dirty="0">
                <a:solidFill>
                  <a:schemeClr val="tx1"/>
                </a:solidFill>
                <a:latin typeface="Never Say Never" pitchFamily="2" charset="0"/>
              </a:rPr>
              <a:t>Administration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356423" y="936178"/>
            <a:ext cx="6664307" cy="302433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t"/>
          <a:lstStyle/>
          <a:p>
            <a:pPr defTabSz="966122"/>
            <a:r>
              <a:rPr lang="fr-FR" sz="2000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AVS </a:t>
            </a:r>
            <a:r>
              <a:rPr lang="fr-FR" sz="2500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:  </a:t>
            </a:r>
          </a:p>
          <a:p>
            <a:pPr defTabSz="966122"/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………………………………….</a:t>
            </a:r>
            <a:endParaRPr lang="fr-FR" b="1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Tél. :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………………... -   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Tél.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 : ……………………………..</a:t>
            </a:r>
            <a:endParaRPr lang="fr-FR" b="1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endParaRPr lang="fr-FR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……………………..   -  Tél. : …………………………….</a:t>
            </a:r>
            <a:endParaRPr lang="fr-FR" b="1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Tél. :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___________________     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E MAIL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 :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_____________________________</a:t>
            </a:r>
            <a:endParaRPr lang="fr-FR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endParaRPr lang="fr-FR" sz="1600" b="1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……………………..   -  Tél. : …………………………….</a:t>
            </a:r>
            <a:endParaRPr lang="fr-FR" b="1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Tél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: ………………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    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E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MAIL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_________________________________</a:t>
            </a:r>
          </a:p>
          <a:p>
            <a:pPr defTabSz="966122"/>
            <a:endParaRPr lang="fr-FR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endParaRPr lang="fr-FR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endParaRPr lang="fr-FR" sz="1900" dirty="0" smtClean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83371" y="4248101"/>
            <a:ext cx="6664307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t"/>
          <a:lstStyle/>
          <a:p>
            <a:pPr defTabSz="966122"/>
            <a:r>
              <a:rPr lang="fr-FR" sz="2000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UDAP :  </a:t>
            </a:r>
            <a:endParaRPr lang="fr-FR" sz="1900" dirty="0" smtClean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r>
              <a:rPr lang="fr-FR" sz="2000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PSY :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…………………………..</a:t>
            </a:r>
            <a:endParaRPr lang="fr-FR" sz="2000" b="1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r>
              <a:rPr lang="fr-FR" sz="1900" b="1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Tél :</a:t>
            </a:r>
            <a:r>
              <a:rPr lang="fr-FR" sz="1900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   </a:t>
            </a:r>
            <a:r>
              <a:rPr lang="fr-FR" sz="1900" b="1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E </a:t>
            </a:r>
            <a:r>
              <a:rPr lang="fr-FR" sz="1900" b="1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MAIL : </a:t>
            </a:r>
            <a:r>
              <a:rPr lang="fr-FR" sz="1900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…………………………….</a:t>
            </a:r>
            <a:endParaRPr lang="fr-FR" sz="1100" b="1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endParaRPr lang="fr-FR" sz="1000" b="1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Contact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: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………………………….</a:t>
            </a:r>
            <a:endParaRPr lang="fr-FR" b="1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Tél :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……………………..  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E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MAIL :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……………………………….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56423" y="6408340"/>
            <a:ext cx="6664307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t"/>
          <a:lstStyle/>
          <a:p>
            <a:pPr defTabSz="966122"/>
            <a:r>
              <a:rPr lang="fr-FR" sz="2100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CMPP</a:t>
            </a:r>
            <a:r>
              <a:rPr lang="fr-FR" sz="2100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:  </a:t>
            </a:r>
          </a:p>
          <a:p>
            <a:pPr defTabSz="966122"/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……………………….. 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- 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…………………………..</a:t>
            </a:r>
            <a:endParaRPr lang="fr-FR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Tél :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………………….     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E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MAIL :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    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………………………….</a:t>
            </a:r>
            <a:endParaRPr lang="fr-FR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endParaRPr lang="fr-FR" sz="1400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…………………………...  -  ………………………………..</a:t>
            </a:r>
          </a:p>
          <a:p>
            <a:pPr defTabSz="966122"/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Tél. :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………………….  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E MAIL : 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…………………………..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349788" y="8496572"/>
            <a:ext cx="6664307" cy="172819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t"/>
          <a:lstStyle/>
          <a:p>
            <a:pPr defTabSz="966122"/>
            <a:r>
              <a:rPr lang="fr-FR" sz="2100" b="1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UPEAA</a:t>
            </a:r>
            <a:endParaRPr lang="fr-FR" sz="2100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………………………………………………………….</a:t>
            </a:r>
            <a:endParaRPr lang="fr-FR" b="1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Tél :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E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MAIL :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 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……………………………</a:t>
            </a:r>
            <a:endParaRPr lang="fr-FR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</p:txBody>
      </p:sp>
      <p:pic>
        <p:nvPicPr>
          <p:cNvPr id="10" name="Picture 2" descr="clipart coll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4" y="88703"/>
            <a:ext cx="1439502" cy="78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73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6423" y="88712"/>
            <a:ext cx="6664307" cy="55899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ctr"/>
          <a:lstStyle/>
          <a:p>
            <a:pPr algn="ctr" defTabSz="966122">
              <a:lnSpc>
                <a:spcPct val="150000"/>
              </a:lnSpc>
            </a:pPr>
            <a:r>
              <a:rPr lang="fr-FR" sz="2400" b="1" dirty="0">
                <a:solidFill>
                  <a:schemeClr val="tx1"/>
                </a:solidFill>
                <a:latin typeface="Never Say Never" pitchFamily="2" charset="0"/>
              </a:rPr>
              <a:t>Coordonnées collègues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56423" y="791717"/>
            <a:ext cx="6664307" cy="838085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t"/>
          <a:lstStyle/>
          <a:p>
            <a:pPr defTabSz="966122">
              <a:lnSpc>
                <a:spcPct val="150000"/>
              </a:lnSpc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Delius Swash Caps" panose="02000603000000000000" pitchFamily="2" charset="0"/>
              </a:rPr>
              <a:t>……………………………………………</a:t>
            </a:r>
            <a:endParaRPr lang="fr-FR" sz="1400" b="1" dirty="0">
              <a:solidFill>
                <a:schemeClr val="bg1">
                  <a:lumMod val="50000"/>
                </a:schemeClr>
              </a:solidFill>
              <a:latin typeface="Delius Swash Caps" panose="02000603000000000000" pitchFamily="2" charset="0"/>
            </a:endParaRPr>
          </a:p>
          <a:p>
            <a:pPr defTabSz="966122"/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Tél. :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………………………….   -   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E MAIL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…………………………………………………..</a:t>
            </a:r>
            <a:endParaRPr lang="fr-FR" sz="14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defTabSz="966122"/>
            <a:endParaRPr lang="fr-FR" sz="1400" dirty="0">
              <a:solidFill>
                <a:schemeClr val="bg1">
                  <a:lumMod val="50000"/>
                </a:schemeClr>
              </a:solidFill>
              <a:latin typeface="Delius Swash Caps" panose="02000603000000000000" pitchFamily="2" charset="0"/>
            </a:endParaRPr>
          </a:p>
          <a:p>
            <a:pPr defTabSz="966122">
              <a:lnSpc>
                <a:spcPct val="150000"/>
              </a:lnSpc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Delius Swash Caps" panose="02000603000000000000" pitchFamily="2" charset="0"/>
              </a:rPr>
              <a:t>……………………………………………</a:t>
            </a:r>
            <a:endParaRPr lang="fr-FR" sz="1400" b="1" dirty="0">
              <a:solidFill>
                <a:schemeClr val="bg1">
                  <a:lumMod val="50000"/>
                </a:schemeClr>
              </a:solidFill>
              <a:latin typeface="Delius Swash Caps" panose="02000603000000000000" pitchFamily="2" charset="0"/>
            </a:endParaRPr>
          </a:p>
          <a:p>
            <a:pPr defTabSz="966122"/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Tél. :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………………………….   -   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E MAIL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:  …………………………………………………..</a:t>
            </a:r>
          </a:p>
          <a:p>
            <a:pPr defTabSz="966122"/>
            <a:endParaRPr lang="fr-FR" sz="1400" b="1" dirty="0">
              <a:solidFill>
                <a:schemeClr val="bg1">
                  <a:lumMod val="50000"/>
                </a:schemeClr>
              </a:solidFill>
              <a:latin typeface="Delius Swash Caps" panose="02000603000000000000" pitchFamily="2" charset="0"/>
            </a:endParaRPr>
          </a:p>
          <a:p>
            <a:pPr defTabSz="966122">
              <a:lnSpc>
                <a:spcPct val="150000"/>
              </a:lnSpc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Delius Swash Caps" panose="02000603000000000000" pitchFamily="2" charset="0"/>
              </a:rPr>
              <a:t>……………………………………………</a:t>
            </a:r>
            <a:endParaRPr lang="fr-FR" sz="1400" b="1" dirty="0">
              <a:solidFill>
                <a:schemeClr val="bg1">
                  <a:lumMod val="50000"/>
                </a:schemeClr>
              </a:solidFill>
              <a:latin typeface="Delius Swash Caps" panose="02000603000000000000" pitchFamily="2" charset="0"/>
            </a:endParaRPr>
          </a:p>
          <a:p>
            <a:pPr defTabSz="966122"/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Tél. :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………………………….   -   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E MAIL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:  …………………………………………………..</a:t>
            </a:r>
          </a:p>
          <a:p>
            <a:pPr defTabSz="966122"/>
            <a:endParaRPr lang="fr-FR" sz="1400" dirty="0">
              <a:solidFill>
                <a:schemeClr val="bg1">
                  <a:lumMod val="50000"/>
                </a:schemeClr>
              </a:solidFill>
              <a:latin typeface="Delius Swash Caps" panose="02000603000000000000" pitchFamily="2" charset="0"/>
            </a:endParaRPr>
          </a:p>
          <a:p>
            <a:pPr defTabSz="966122">
              <a:lnSpc>
                <a:spcPct val="150000"/>
              </a:lnSpc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Delius Swash Caps" panose="02000603000000000000" pitchFamily="2" charset="0"/>
              </a:rPr>
              <a:t>……………………………………………</a:t>
            </a:r>
            <a:endParaRPr lang="fr-FR" sz="1400" b="1" dirty="0">
              <a:solidFill>
                <a:schemeClr val="bg1">
                  <a:lumMod val="50000"/>
                </a:schemeClr>
              </a:solidFill>
              <a:latin typeface="Delius Swash Caps" panose="02000603000000000000" pitchFamily="2" charset="0"/>
            </a:endParaRPr>
          </a:p>
          <a:p>
            <a:pPr defTabSz="966122"/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Tél. :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………………………….   -   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E MAIL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:  …………………………………………………..</a:t>
            </a:r>
          </a:p>
          <a:p>
            <a:pPr defTabSz="966122"/>
            <a:endParaRPr lang="fr-FR" sz="1400" dirty="0">
              <a:solidFill>
                <a:schemeClr val="bg1">
                  <a:lumMod val="50000"/>
                </a:schemeClr>
              </a:solidFill>
              <a:latin typeface="Delius Swash Caps" panose="02000603000000000000" pitchFamily="2" charset="0"/>
            </a:endParaRPr>
          </a:p>
          <a:p>
            <a:pPr defTabSz="966122">
              <a:lnSpc>
                <a:spcPct val="150000"/>
              </a:lnSpc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Delius Swash Caps" panose="02000603000000000000" pitchFamily="2" charset="0"/>
              </a:rPr>
              <a:t>……………………………………………</a:t>
            </a:r>
            <a:endParaRPr lang="fr-FR" sz="1400" b="1" dirty="0">
              <a:solidFill>
                <a:schemeClr val="bg1">
                  <a:lumMod val="50000"/>
                </a:schemeClr>
              </a:solidFill>
              <a:latin typeface="Delius Swash Caps" panose="02000603000000000000" pitchFamily="2" charset="0"/>
            </a:endParaRPr>
          </a:p>
          <a:p>
            <a:pPr defTabSz="966122"/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Tél. :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………………………….   -   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E MAIL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:  …………………………………………………..</a:t>
            </a:r>
          </a:p>
          <a:p>
            <a:pPr defTabSz="966122"/>
            <a:endParaRPr lang="fr-FR" sz="1400" dirty="0">
              <a:solidFill>
                <a:schemeClr val="bg1">
                  <a:lumMod val="50000"/>
                </a:schemeClr>
              </a:solidFill>
              <a:latin typeface="Delius Swash Caps" panose="02000603000000000000" pitchFamily="2" charset="0"/>
            </a:endParaRPr>
          </a:p>
          <a:p>
            <a:pPr defTabSz="966122">
              <a:lnSpc>
                <a:spcPct val="150000"/>
              </a:lnSpc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Delius Swash Caps" panose="02000603000000000000" pitchFamily="2" charset="0"/>
              </a:rPr>
              <a:t>……………………………………………</a:t>
            </a:r>
            <a:endParaRPr lang="fr-FR" sz="1400" b="1" dirty="0">
              <a:solidFill>
                <a:schemeClr val="bg1">
                  <a:lumMod val="50000"/>
                </a:schemeClr>
              </a:solidFill>
              <a:latin typeface="Delius Swash Caps" panose="02000603000000000000" pitchFamily="2" charset="0"/>
            </a:endParaRPr>
          </a:p>
          <a:p>
            <a:pPr defTabSz="966122"/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Tél. :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………………………….   -   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E MAIL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:  …………………………………………………..</a:t>
            </a:r>
          </a:p>
          <a:p>
            <a:pPr defTabSz="966122"/>
            <a:endParaRPr lang="fr-FR" sz="1400" dirty="0">
              <a:solidFill>
                <a:schemeClr val="bg1">
                  <a:lumMod val="50000"/>
                </a:schemeClr>
              </a:solidFill>
              <a:latin typeface="Delius Swash Caps" panose="02000603000000000000" pitchFamily="2" charset="0"/>
            </a:endParaRPr>
          </a:p>
          <a:p>
            <a:pPr defTabSz="966122">
              <a:lnSpc>
                <a:spcPct val="150000"/>
              </a:lnSpc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Delius Swash Caps" panose="02000603000000000000" pitchFamily="2" charset="0"/>
              </a:rPr>
              <a:t>……………………………………………</a:t>
            </a:r>
            <a:endParaRPr lang="fr-FR" sz="1400" b="1" dirty="0">
              <a:solidFill>
                <a:schemeClr val="bg1">
                  <a:lumMod val="50000"/>
                </a:schemeClr>
              </a:solidFill>
              <a:latin typeface="Delius Swash Caps" panose="02000603000000000000" pitchFamily="2" charset="0"/>
            </a:endParaRPr>
          </a:p>
          <a:p>
            <a:pPr defTabSz="966122"/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Tél. :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………………………….   -   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E MAIL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:  …………………………………………………..</a:t>
            </a:r>
          </a:p>
          <a:p>
            <a:pPr defTabSz="966122"/>
            <a:endParaRPr lang="fr-FR" sz="12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defTabSz="966122">
              <a:lnSpc>
                <a:spcPct val="150000"/>
              </a:lnSpc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Delius Swash Caps" panose="02000603000000000000" pitchFamily="2" charset="0"/>
              </a:rPr>
              <a:t>……………………………………………</a:t>
            </a:r>
            <a:endParaRPr lang="fr-FR" sz="1400" b="1" dirty="0">
              <a:solidFill>
                <a:schemeClr val="bg1">
                  <a:lumMod val="50000"/>
                </a:schemeClr>
              </a:solidFill>
              <a:latin typeface="Delius Swash Caps" panose="02000603000000000000" pitchFamily="2" charset="0"/>
            </a:endParaRPr>
          </a:p>
          <a:p>
            <a:pPr defTabSz="966122"/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Tél. :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………………………….   -   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E MAIL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:  …………………………………………………..</a:t>
            </a:r>
          </a:p>
          <a:p>
            <a:pPr defTabSz="966122">
              <a:lnSpc>
                <a:spcPct val="150000"/>
              </a:lnSpc>
            </a:pPr>
            <a:endParaRPr lang="fr-FR" sz="12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defTabSz="966122">
              <a:lnSpc>
                <a:spcPct val="150000"/>
              </a:lnSpc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Delius Swash Caps" panose="02000603000000000000" pitchFamily="2" charset="0"/>
              </a:rPr>
              <a:t>……………………………………………</a:t>
            </a:r>
            <a:endParaRPr lang="fr-FR" sz="1400" b="1" dirty="0">
              <a:solidFill>
                <a:schemeClr val="bg1">
                  <a:lumMod val="50000"/>
                </a:schemeClr>
              </a:solidFill>
              <a:latin typeface="Delius Swash Caps" panose="02000603000000000000" pitchFamily="2" charset="0"/>
            </a:endParaRPr>
          </a:p>
          <a:p>
            <a:pPr defTabSz="966122"/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Tél. :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………………………….   -   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E MAIL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:  …………………………………………………..</a:t>
            </a:r>
          </a:p>
          <a:p>
            <a:pPr defTabSz="966122"/>
            <a:endParaRPr lang="fr-FR" sz="12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defTabSz="966122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Delius Swash Caps" panose="02000603000000000000" pitchFamily="2" charset="0"/>
              </a:rPr>
              <a:t>__________________</a:t>
            </a:r>
          </a:p>
          <a:p>
            <a:pPr defTabSz="966122">
              <a:lnSpc>
                <a:spcPct val="150000"/>
              </a:lnSpc>
            </a:pP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Tél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: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……………………….….       -    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E MAIL :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____________________</a:t>
            </a:r>
          </a:p>
          <a:p>
            <a:pPr defTabSz="966122">
              <a:lnSpc>
                <a:spcPct val="250000"/>
              </a:lnSpc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…………………………..………….</a:t>
            </a:r>
            <a:endParaRPr lang="fr-FR" sz="1400" b="1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defTabSz="966122"/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Tél :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……………………….….       -    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E MAIL :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 ………………………………………………………..</a:t>
            </a:r>
          </a:p>
          <a:p>
            <a:pPr defTabSz="966122"/>
            <a:endParaRPr lang="fr-FR" sz="14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defTabSz="966122">
              <a:lnSpc>
                <a:spcPct val="150000"/>
              </a:lnSpc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defTabSz="966122"/>
            <a:endParaRPr lang="fr-FR" sz="14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defTabSz="966122"/>
            <a:endParaRPr lang="fr-FR" sz="1400" b="1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85710" y="9298868"/>
            <a:ext cx="6664307" cy="103668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t"/>
          <a:lstStyle/>
          <a:p>
            <a:pPr defTabSz="966122"/>
            <a:r>
              <a:rPr lang="fr-FR" sz="2100" b="1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………………………………..</a:t>
            </a:r>
            <a:endParaRPr lang="fr-FR" sz="2100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  <a:p>
            <a:pPr defTabSz="966122"/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Tél :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…………………………..  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E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MAIL :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innamon cake" pitchFamily="2" charset="0"/>
              </a:rPr>
              <a:t>     ………………………….</a:t>
            </a:r>
          </a:p>
          <a:p>
            <a:pPr defTabSz="966122"/>
            <a:endParaRPr lang="fr-FR" sz="1400" dirty="0">
              <a:solidFill>
                <a:schemeClr val="bg1">
                  <a:lumMod val="50000"/>
                </a:schemeClr>
              </a:solidFill>
              <a:latin typeface="cinnamon cake" pitchFamily="2" charset="0"/>
            </a:endParaRPr>
          </a:p>
        </p:txBody>
      </p:sp>
      <p:pic>
        <p:nvPicPr>
          <p:cNvPr id="13" name="Picture 2" descr="http://s4.e-monsite.com/2011/09/19/03/metiers-chouette-instit-im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126" y="88702"/>
            <a:ext cx="878606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lipart collec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4" y="88703"/>
            <a:ext cx="1439502" cy="78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64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61773" y="143644"/>
            <a:ext cx="7056783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6" tIns="48308" rIns="96616" bIns="48308" rtlCol="0" anchor="ctr"/>
          <a:lstStyle/>
          <a:p>
            <a:pPr algn="ctr" defTabSz="966155"/>
            <a:endParaRPr lang="fr-FR" sz="800" dirty="0" smtClean="0">
              <a:solidFill>
                <a:srgbClr val="165A26"/>
              </a:solidFill>
              <a:latin typeface="Never Say Never" pitchFamily="2" charset="0"/>
            </a:endParaRPr>
          </a:p>
          <a:p>
            <a:pPr algn="ctr" defTabSz="966155"/>
            <a:r>
              <a:rPr lang="fr-FR" sz="3200" b="1" dirty="0" smtClean="0">
                <a:solidFill>
                  <a:srgbClr val="0070C0"/>
                </a:solidFill>
                <a:latin typeface="Delius Swash Caps" panose="02000603000000000000" pitchFamily="2" charset="0"/>
              </a:rPr>
              <a:t>Planification annuelle</a:t>
            </a:r>
            <a:r>
              <a:rPr lang="fr-FR" sz="3200" b="1" dirty="0" smtClean="0">
                <a:solidFill>
                  <a:srgbClr val="0070C0"/>
                </a:solidFill>
                <a:latin typeface="Never Say Never" pitchFamily="2" charset="0"/>
              </a:rPr>
              <a:t> </a:t>
            </a:r>
            <a:endParaRPr lang="fr-FR" sz="3200" b="1" dirty="0">
              <a:solidFill>
                <a:srgbClr val="0070C0"/>
              </a:solidFill>
              <a:latin typeface="Never Say Never" pitchFamily="2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475414"/>
              </p:ext>
            </p:extLst>
          </p:nvPr>
        </p:nvGraphicFramePr>
        <p:xfrm>
          <a:off x="161753" y="935728"/>
          <a:ext cx="7056784" cy="9348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196"/>
                <a:gridCol w="1764196"/>
                <a:gridCol w="1764196"/>
                <a:gridCol w="1764196"/>
              </a:tblGrid>
              <a:tr h="792092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Période</a:t>
                      </a:r>
                      <a:endParaRPr lang="fr-FR" sz="28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Dates</a:t>
                      </a:r>
                      <a:endParaRPr lang="fr-FR" sz="28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Semaines</a:t>
                      </a:r>
                      <a:endParaRPr lang="fr-FR" sz="28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Jours fériés</a:t>
                      </a:r>
                    </a:p>
                    <a:p>
                      <a:pPr algn="ctr"/>
                      <a:r>
                        <a:rPr lang="fr-FR" sz="20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ou autres</a:t>
                      </a:r>
                      <a:endParaRPr lang="fr-FR" sz="20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43305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1</a:t>
                      </a:r>
                      <a:endParaRPr lang="fr-FR" sz="28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200" dirty="0" smtClean="0">
                          <a:solidFill>
                            <a:srgbClr val="0070C0"/>
                          </a:solidFill>
                          <a:effectLst/>
                          <a:latin typeface="Delius Swash Caps" panose="02000603000000000000" pitchFamily="2" charset="0"/>
                          <a:ea typeface="+mn-ea"/>
                          <a:cs typeface="+mn-cs"/>
                        </a:rPr>
                        <a:t>Rentrée le jeudi </a:t>
                      </a:r>
                    </a:p>
                    <a:p>
                      <a:pPr algn="ctr"/>
                      <a:r>
                        <a:rPr lang="fr-FR" sz="1400" b="1" kern="1200" dirty="0" smtClean="0">
                          <a:solidFill>
                            <a:srgbClr val="0070C0"/>
                          </a:solidFill>
                          <a:effectLst/>
                          <a:latin typeface="Delius Swash Caps" panose="02000603000000000000" pitchFamily="2" charset="0"/>
                          <a:ea typeface="+mn-ea"/>
                          <a:cs typeface="+mn-cs"/>
                        </a:rPr>
                        <a:t>1er septembre 2016 au 19/10 midi</a:t>
                      </a:r>
                      <a:endParaRPr lang="fr-FR" sz="14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7 semaines</a:t>
                      </a:r>
                      <a:endParaRPr lang="fr-FR" sz="20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22/09 automne</a:t>
                      </a:r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6895">
                <a:tc>
                  <a:txBody>
                    <a:bodyPr/>
                    <a:lstStyle/>
                    <a:p>
                      <a:pPr marL="0" marR="0" indent="0" algn="ctr" defTabSz="9661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Vacances</a:t>
                      </a:r>
                      <a:r>
                        <a:rPr lang="fr-FR" sz="2000" b="0" baseline="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 de</a:t>
                      </a:r>
                    </a:p>
                    <a:p>
                      <a:pPr marL="0" marR="0" indent="0" algn="ctr" defTabSz="9661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baseline="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Toussaint</a:t>
                      </a:r>
                      <a:endParaRPr lang="fr-FR" sz="1200" b="0" baseline="0" dirty="0" smtClean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Delius Swash Caps" panose="02000603000000000000" pitchFamily="2" charset="0"/>
                      </a:endParaRPr>
                    </a:p>
                    <a:p>
                      <a:pPr marL="0" marR="0" indent="0" algn="ctr" defTabSz="9661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cap="none" spc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elius Swash Caps" panose="02000603000000000000" pitchFamily="2" charset="0"/>
                        </a:rPr>
                        <a:t>29/10 Heure d’hiver</a:t>
                      </a:r>
                      <a:endParaRPr lang="fr-FR" sz="2000" b="1" cap="none" spc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200" dirty="0" smtClean="0">
                          <a:solidFill>
                            <a:srgbClr val="0070C0"/>
                          </a:solidFill>
                          <a:effectLst/>
                          <a:latin typeface="Delius Swash Caps" panose="02000603000000000000" pitchFamily="2" charset="0"/>
                          <a:ea typeface="+mn-ea"/>
                          <a:cs typeface="+mn-cs"/>
                        </a:rPr>
                        <a:t>Du jeudi 20/10 matin   au</a:t>
                      </a:r>
                    </a:p>
                    <a:p>
                      <a:pPr algn="ctr"/>
                      <a:r>
                        <a:rPr lang="fr-FR" sz="1400" b="1" kern="1200" dirty="0" smtClean="0">
                          <a:solidFill>
                            <a:srgbClr val="0070C0"/>
                          </a:solidFill>
                          <a:effectLst/>
                          <a:latin typeface="Delius Swash Caps" panose="02000603000000000000" pitchFamily="2" charset="0"/>
                          <a:ea typeface="+mn-ea"/>
                          <a:cs typeface="+mn-cs"/>
                        </a:rPr>
                        <a:t>mercredi 2/11 soir</a:t>
                      </a:r>
                      <a:endParaRPr lang="fr-FR" sz="1400" b="1" kern="1200" dirty="0">
                        <a:solidFill>
                          <a:srgbClr val="0070C0"/>
                        </a:solidFill>
                        <a:effectLst/>
                        <a:latin typeface="Delius Swash Caps" panose="02000603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661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Delius Swash Caps" panose="02000603000000000000" pitchFamily="2" charset="0"/>
                      </a:endParaRPr>
                    </a:p>
                    <a:p>
                      <a:pPr algn="ctr"/>
                      <a:endParaRPr lang="fr-FR" sz="20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31/10 Halloween</a:t>
                      </a:r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43305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2</a:t>
                      </a:r>
                      <a:endParaRPr lang="fr-FR" sz="28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Du jeudi 3/11 matin au </a:t>
                      </a:r>
                    </a:p>
                    <a:p>
                      <a:pPr algn="ctr"/>
                      <a:r>
                        <a:rPr lang="fr-FR" sz="14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Vendredi 16/12</a:t>
                      </a:r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6 ½  semaines</a:t>
                      </a:r>
                      <a:endParaRPr lang="fr-FR" sz="20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11 novembre</a:t>
                      </a:r>
                    </a:p>
                    <a:p>
                      <a:pPr algn="l"/>
                      <a:r>
                        <a:rPr lang="fr-FR" sz="14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6/12 S. Nicolas</a:t>
                      </a:r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2493">
                <a:tc>
                  <a:txBody>
                    <a:bodyPr/>
                    <a:lstStyle/>
                    <a:p>
                      <a:pPr marL="0" marR="0" indent="0" algn="ctr" defTabSz="9661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Vacances</a:t>
                      </a:r>
                      <a:r>
                        <a:rPr lang="fr-FR" sz="2000" b="0" baseline="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 de</a:t>
                      </a:r>
                    </a:p>
                    <a:p>
                      <a:pPr marL="0" marR="0" indent="0" algn="ctr" defTabSz="9661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baseline="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Noël</a:t>
                      </a:r>
                      <a:endParaRPr lang="fr-FR" sz="2000" b="0" dirty="0" smtClean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200" dirty="0" smtClean="0">
                          <a:solidFill>
                            <a:srgbClr val="0070C0"/>
                          </a:solidFill>
                          <a:effectLst/>
                          <a:latin typeface="Delius Swash Caps" panose="02000603000000000000" pitchFamily="2" charset="0"/>
                          <a:ea typeface="+mn-ea"/>
                          <a:cs typeface="+mn-cs"/>
                        </a:rPr>
                        <a:t>Du lundi 19/12 matin au </a:t>
                      </a:r>
                    </a:p>
                    <a:p>
                      <a:pPr algn="ctr"/>
                      <a:r>
                        <a:rPr lang="fr-FR" sz="1400" b="1" kern="1200" dirty="0" smtClean="0">
                          <a:solidFill>
                            <a:srgbClr val="0070C0"/>
                          </a:solidFill>
                          <a:effectLst/>
                          <a:latin typeface="Delius Swash Caps" panose="02000603000000000000" pitchFamily="2" charset="0"/>
                          <a:ea typeface="+mn-ea"/>
                          <a:cs typeface="+mn-cs"/>
                        </a:rPr>
                        <a:t>lundi 2/01/2017</a:t>
                      </a:r>
                      <a:r>
                        <a:rPr lang="fr-FR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Delius Swash Caps" panose="02000603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1" kern="1200" dirty="0" smtClean="0">
                          <a:solidFill>
                            <a:srgbClr val="0070C0"/>
                          </a:solidFill>
                          <a:effectLst/>
                          <a:latin typeface="Delius Swash Caps" panose="02000603000000000000" pitchFamily="2" charset="0"/>
                          <a:ea typeface="+mn-ea"/>
                          <a:cs typeface="+mn-cs"/>
                        </a:rPr>
                        <a:t>soir</a:t>
                      </a:r>
                      <a:endParaRPr lang="fr-FR" sz="14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21 hiver</a:t>
                      </a:r>
                    </a:p>
                    <a:p>
                      <a:pPr algn="l"/>
                      <a:r>
                        <a:rPr lang="fr-FR" sz="14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Jour</a:t>
                      </a:r>
                      <a:r>
                        <a:rPr lang="fr-FR" sz="1400" baseline="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 de l’an</a:t>
                      </a:r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43305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3</a:t>
                      </a:r>
                      <a:endParaRPr lang="fr-FR" sz="28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Du mardi 3/01 matin au vendredi 3/02</a:t>
                      </a:r>
                      <a:r>
                        <a:rPr lang="fr-FR" sz="1400" baseline="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 soir</a:t>
                      </a:r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4 semaines</a:t>
                      </a:r>
                      <a:endParaRPr lang="fr-FR" sz="20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2/02 Chandeleur</a:t>
                      </a:r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8091">
                <a:tc>
                  <a:txBody>
                    <a:bodyPr/>
                    <a:lstStyle/>
                    <a:p>
                      <a:pPr marL="0" marR="0" indent="0" algn="ctr" defTabSz="9661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Vacances</a:t>
                      </a:r>
                      <a:r>
                        <a:rPr lang="fr-FR" sz="2000" b="0" baseline="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 D’hiver</a:t>
                      </a:r>
                      <a:endParaRPr lang="fr-FR" sz="2000" b="0" dirty="0" smtClean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200" dirty="0" smtClean="0">
                          <a:solidFill>
                            <a:srgbClr val="0070C0"/>
                          </a:solidFill>
                          <a:effectLst/>
                          <a:latin typeface="Delius Swash Caps" panose="02000603000000000000" pitchFamily="2" charset="0"/>
                          <a:ea typeface="+mn-ea"/>
                          <a:cs typeface="+mn-cs"/>
                        </a:rPr>
                        <a:t>Du lundi 6/02 matin au</a:t>
                      </a:r>
                    </a:p>
                    <a:p>
                      <a:pPr algn="ctr"/>
                      <a:r>
                        <a:rPr lang="fr-FR" sz="1400" b="1" kern="1200" dirty="0" smtClean="0">
                          <a:solidFill>
                            <a:srgbClr val="0070C0"/>
                          </a:solidFill>
                          <a:effectLst/>
                          <a:latin typeface="Delius Swash Caps" panose="02000603000000000000" pitchFamily="2" charset="0"/>
                          <a:ea typeface="+mn-ea"/>
                          <a:cs typeface="+mn-cs"/>
                        </a:rPr>
                        <a:t>vendredi 17/02 soir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14/02 S. Valentin</a:t>
                      </a:r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43305">
                <a:tc>
                  <a:txBody>
                    <a:bodyPr/>
                    <a:lstStyle/>
                    <a:p>
                      <a:pPr marL="0" marR="0" indent="0" algn="ctr" defTabSz="9661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4</a:t>
                      </a:r>
                    </a:p>
                    <a:p>
                      <a:pPr marL="0" marR="0" indent="0" algn="ctr" defTabSz="9661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cap="none" spc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elius Swash Caps" panose="02000603000000000000" pitchFamily="2" charset="0"/>
                        </a:rPr>
                        <a:t>26 mars heure d’été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Du lundi 20/02  matin au vendredi 31/03 soir</a:t>
                      </a:r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6 semaines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28/02  M.</a:t>
                      </a:r>
                      <a:r>
                        <a:rPr lang="fr-FR" sz="1400" baseline="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 gras</a:t>
                      </a:r>
                    </a:p>
                    <a:p>
                      <a:pPr algn="l"/>
                      <a:r>
                        <a:rPr lang="fr-FR" sz="1400" baseline="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5/03 F. </a:t>
                      </a:r>
                      <a:r>
                        <a:rPr lang="fr-FR" sz="1400" baseline="0" dirty="0" err="1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grd</a:t>
                      </a:r>
                      <a:r>
                        <a:rPr lang="fr-FR" sz="1400" baseline="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-mères</a:t>
                      </a:r>
                    </a:p>
                    <a:p>
                      <a:pPr algn="l"/>
                      <a:r>
                        <a:rPr lang="fr-FR" sz="1400" baseline="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B050"/>
                          </a:solidFill>
                          <a:latin typeface="Delius Swash Caps" panose="02000603000000000000" pitchFamily="2" charset="0"/>
                        </a:rPr>
                        <a:t>20/03 printemps</a:t>
                      </a:r>
                    </a:p>
                    <a:p>
                      <a:pPr algn="l"/>
                      <a:r>
                        <a:rPr lang="fr-FR" sz="14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1/04 poisson d’A.</a:t>
                      </a:r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5320">
                <a:tc>
                  <a:txBody>
                    <a:bodyPr/>
                    <a:lstStyle/>
                    <a:p>
                      <a:pPr marL="0" marR="0" indent="0" algn="ctr" defTabSz="9661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Vacances</a:t>
                      </a:r>
                      <a:r>
                        <a:rPr lang="fr-FR" sz="2000" b="0" baseline="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 de</a:t>
                      </a:r>
                    </a:p>
                    <a:p>
                      <a:pPr marL="0" marR="0" indent="0" algn="ctr" defTabSz="9661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baseline="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Paques</a:t>
                      </a:r>
                      <a:endParaRPr lang="fr-FR" sz="2000" b="0" dirty="0" smtClean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200" dirty="0" smtClean="0">
                          <a:solidFill>
                            <a:srgbClr val="0070C0"/>
                          </a:solidFill>
                          <a:effectLst/>
                          <a:latin typeface="Delius Swash Caps" panose="02000603000000000000" pitchFamily="2" charset="0"/>
                          <a:ea typeface="+mn-ea"/>
                          <a:cs typeface="+mn-cs"/>
                        </a:rPr>
                        <a:t>Du lundi 3/04 matin au</a:t>
                      </a:r>
                    </a:p>
                    <a:p>
                      <a:pPr algn="ctr"/>
                      <a:r>
                        <a:rPr lang="fr-FR" sz="1400" b="1" kern="1200" dirty="0" smtClean="0">
                          <a:solidFill>
                            <a:srgbClr val="0070C0"/>
                          </a:solidFill>
                          <a:effectLst/>
                          <a:latin typeface="Delius Swash Caps" panose="02000603000000000000" pitchFamily="2" charset="0"/>
                          <a:ea typeface="+mn-ea"/>
                          <a:cs typeface="+mn-cs"/>
                        </a:rPr>
                        <a:t>lundi 17/04 soir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17/04 lundi Pâques</a:t>
                      </a:r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43305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5</a:t>
                      </a:r>
                      <a:endParaRPr lang="fr-FR" sz="28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n-NO" sz="1400" b="1" kern="1200" dirty="0" smtClean="0">
                          <a:solidFill>
                            <a:srgbClr val="0070C0"/>
                          </a:solidFill>
                          <a:effectLst/>
                          <a:latin typeface="Delius Swash Caps" panose="02000603000000000000" pitchFamily="2" charset="0"/>
                          <a:ea typeface="+mn-ea"/>
                          <a:cs typeface="+mn-cs"/>
                        </a:rPr>
                        <a:t>Du mardi 18/04 matin au </a:t>
                      </a:r>
                    </a:p>
                    <a:p>
                      <a:pPr algn="ctr"/>
                      <a:r>
                        <a:rPr lang="nn-NO" sz="1400" b="1" kern="1200" dirty="0" smtClean="0">
                          <a:solidFill>
                            <a:srgbClr val="0070C0"/>
                          </a:solidFill>
                          <a:effectLst/>
                          <a:latin typeface="Delius Swash Caps" panose="02000603000000000000" pitchFamily="2" charset="0"/>
                          <a:ea typeface="+mn-ea"/>
                          <a:cs typeface="+mn-cs"/>
                        </a:rPr>
                        <a:t>vendredi 7/07 soir</a:t>
                      </a:r>
                      <a:endParaRPr lang="fr-FR" sz="14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11 ½ semaines</a:t>
                      </a:r>
                      <a:endParaRPr lang="fr-FR" sz="18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1/05 fête du travail</a:t>
                      </a:r>
                    </a:p>
                    <a:p>
                      <a:pPr algn="l"/>
                      <a:r>
                        <a:rPr lang="fr-FR" sz="12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8/05 victoire 1945</a:t>
                      </a:r>
                    </a:p>
                    <a:p>
                      <a:pPr algn="l"/>
                      <a:r>
                        <a:rPr lang="fr-FR" sz="12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25</a:t>
                      </a:r>
                      <a:r>
                        <a:rPr lang="fr-FR" sz="1200" baseline="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 et 26/05 ascension</a:t>
                      </a:r>
                    </a:p>
                    <a:p>
                      <a:pPr algn="l"/>
                      <a:r>
                        <a:rPr lang="fr-FR" sz="1200" baseline="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28/05 F. des mères</a:t>
                      </a:r>
                    </a:p>
                    <a:p>
                      <a:pPr algn="l"/>
                      <a:r>
                        <a:rPr lang="fr-FR" sz="1200" baseline="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4/06 Pentecôte</a:t>
                      </a:r>
                    </a:p>
                    <a:p>
                      <a:pPr algn="l"/>
                      <a:r>
                        <a:rPr lang="fr-FR" sz="1200" baseline="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18/06 F. des pères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fr-FR" sz="1200" baseline="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Delius Swash Caps" panose="02000603000000000000" pitchFamily="2" charset="0"/>
                        </a:rPr>
                        <a:t>21/06 F. de la musique</a:t>
                      </a:r>
                      <a:endParaRPr lang="fr-FR" sz="12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10" descr="Image result for free clipart bambi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" b="100000" l="0" r="100000">
                        <a14:foregroundMark x1="10417" y1="97045" x2="20990" y2="79448"/>
                        <a14:foregroundMark x1="20573" y1="79120" x2="18750" y2="66316"/>
                        <a14:foregroundMark x1="28906" y1="66907" x2="32292" y2="81418"/>
                        <a14:foregroundMark x1="30938" y1="79711" x2="41094" y2="93959"/>
                        <a14:foregroundMark x1="38125" y1="42154" x2="56198" y2="60670"/>
                        <a14:foregroundMark x1="9531" y1="64675" x2="2500" y2="44714"/>
                        <a14:foregroundMark x1="1823" y1="45043" x2="1823" y2="45043"/>
                        <a14:foregroundMark x1="54635" y1="11490" x2="65208" y2="8076"/>
                        <a14:foregroundMark x1="54167" y1="13460" x2="60729" y2="26001"/>
                        <a14:foregroundMark x1="52344" y1="30532" x2="62760" y2="22259"/>
                        <a14:foregroundMark x1="58229" y1="10900" x2="64740" y2="27118"/>
                        <a14:foregroundMark x1="67240" y1="11490" x2="72448" y2="66"/>
                        <a14:foregroundMark x1="78281" y1="10046" x2="88021" y2="5778"/>
                        <a14:foregroundMark x1="85521" y1="7485" x2="92500" y2="25148"/>
                        <a14:foregroundMark x1="72865" y1="24294" x2="80573" y2="74852"/>
                        <a14:foregroundMark x1="69740" y1="29416" x2="65885" y2="64675"/>
                        <a14:foregroundMark x1="53958" y1="56664" x2="71094" y2="34209"/>
                        <a14:foregroundMark x1="74896" y1="27708" x2="83958" y2="60932"/>
                        <a14:foregroundMark x1="60729" y1="44189" x2="69271" y2="32502"/>
                        <a14:foregroundMark x1="79219" y1="34471" x2="98125" y2="59816"/>
                        <a14:foregroundMark x1="80313" y1="75706" x2="96354" y2="78595"/>
                        <a14:foregroundMark x1="90677" y1="86802" x2="96771" y2="79120"/>
                        <a14:foregroundMark x1="62083" y1="96192" x2="69948" y2="91924"/>
                        <a14:foregroundMark x1="68802" y1="95076" x2="62292" y2="72620"/>
                        <a14:foregroundMark x1="35677" y1="97636" x2="41771" y2="93959"/>
                        <a14:foregroundMark x1="9271" y1="98752" x2="11979" y2="92515"/>
                        <a14:foregroundMark x1="87344" y1="16021" x2="86667" y2="248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351" y="42689"/>
            <a:ext cx="1071551" cy="84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78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61753" y="289161"/>
            <a:ext cx="7056784" cy="7641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ctr"/>
          <a:lstStyle/>
          <a:p>
            <a:pPr algn="ctr" defTabSz="966122"/>
            <a:r>
              <a:rPr lang="fr-FR" sz="4200" b="1" dirty="0">
                <a:solidFill>
                  <a:srgbClr val="0070C0"/>
                </a:solidFill>
                <a:latin typeface="Delius Swash Caps" panose="02000603000000000000" pitchFamily="2" charset="0"/>
              </a:rPr>
              <a:t>services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026166"/>
              </p:ext>
            </p:extLst>
          </p:nvPr>
        </p:nvGraphicFramePr>
        <p:xfrm>
          <a:off x="154376" y="1282573"/>
          <a:ext cx="7065820" cy="2529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164"/>
                <a:gridCol w="1413164"/>
                <a:gridCol w="1413164"/>
                <a:gridCol w="1413164"/>
                <a:gridCol w="1413164"/>
              </a:tblGrid>
              <a:tr h="505881"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 smtClean="0">
                          <a:solidFill>
                            <a:schemeClr val="tx1"/>
                          </a:solidFill>
                          <a:latin typeface="Never Say Never" pitchFamily="2" charset="0"/>
                        </a:rPr>
                        <a:t>horaires</a:t>
                      </a:r>
                      <a:endParaRPr lang="fr-FR" sz="1900" b="1" dirty="0">
                        <a:solidFill>
                          <a:schemeClr val="tx1"/>
                        </a:solidFill>
                        <a:latin typeface="Never Say Never" pitchFamily="2" charset="0"/>
                      </a:endParaRPr>
                    </a:p>
                  </a:txBody>
                  <a:tcPr marL="98404" marR="98404" marT="48519" marB="48519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 smtClean="0">
                          <a:solidFill>
                            <a:schemeClr val="tx1"/>
                          </a:solidFill>
                          <a:latin typeface="cinnamon cake" pitchFamily="2" charset="0"/>
                        </a:rPr>
                        <a:t>Lundi</a:t>
                      </a:r>
                      <a:endParaRPr lang="fr-FR" sz="2300" dirty="0">
                        <a:solidFill>
                          <a:schemeClr val="tx1"/>
                        </a:solidFill>
                        <a:latin typeface="cinnamon cake" pitchFamily="2" charset="0"/>
                      </a:endParaRPr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 smtClean="0">
                          <a:solidFill>
                            <a:schemeClr val="tx1"/>
                          </a:solidFill>
                          <a:latin typeface="cinnamon cake" pitchFamily="2" charset="0"/>
                        </a:rPr>
                        <a:t>Mardi</a:t>
                      </a:r>
                      <a:endParaRPr lang="fr-FR" sz="2300" dirty="0">
                        <a:solidFill>
                          <a:schemeClr val="tx1"/>
                        </a:solidFill>
                        <a:latin typeface="cinnamon cake" pitchFamily="2" charset="0"/>
                      </a:endParaRPr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 smtClean="0">
                          <a:solidFill>
                            <a:schemeClr val="tx1"/>
                          </a:solidFill>
                          <a:latin typeface="cinnamon cake" pitchFamily="2" charset="0"/>
                        </a:rPr>
                        <a:t>Jeudi</a:t>
                      </a:r>
                      <a:endParaRPr lang="fr-FR" sz="2300" dirty="0">
                        <a:solidFill>
                          <a:schemeClr val="tx1"/>
                        </a:solidFill>
                        <a:latin typeface="cinnamon cake" pitchFamily="2" charset="0"/>
                      </a:endParaRPr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 smtClean="0">
                          <a:solidFill>
                            <a:schemeClr val="tx1"/>
                          </a:solidFill>
                          <a:latin typeface="cinnamon cake" pitchFamily="2" charset="0"/>
                        </a:rPr>
                        <a:t>Vendredi</a:t>
                      </a:r>
                      <a:endParaRPr lang="fr-FR" sz="2300" dirty="0">
                        <a:solidFill>
                          <a:schemeClr val="tx1"/>
                        </a:solidFill>
                        <a:latin typeface="cinnamon cake" pitchFamily="2" charset="0"/>
                      </a:endParaRPr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5881">
                <a:tc>
                  <a:txBody>
                    <a:bodyPr/>
                    <a:lstStyle/>
                    <a:p>
                      <a:pPr algn="l"/>
                      <a:r>
                        <a:rPr lang="fr-FR" sz="1700" b="1" dirty="0" smtClean="0">
                          <a:solidFill>
                            <a:schemeClr val="tx1"/>
                          </a:solidFill>
                          <a:latin typeface="Never Say Never" pitchFamily="2" charset="0"/>
                        </a:rPr>
                        <a:t>Portail</a:t>
                      </a:r>
                      <a:endParaRPr lang="fr-FR" sz="1700" b="1" dirty="0">
                        <a:solidFill>
                          <a:schemeClr val="tx1"/>
                        </a:solidFill>
                        <a:latin typeface="Never Say Never" pitchFamily="2" charset="0"/>
                      </a:endParaRPr>
                    </a:p>
                  </a:txBody>
                  <a:tcPr marL="98404" marR="98404" marT="48519" marB="48519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9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9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Delius Swash Caps" panose="02000603000000000000" pitchFamily="2" charset="0"/>
                      </a:endParaRPr>
                    </a:p>
                  </a:txBody>
                  <a:tcPr marL="98404" marR="98404" marT="48519" marB="48519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elius Swash Caps" panose="02000603000000000000" pitchFamily="2" charset="0"/>
                        <a:ea typeface="+mn-ea"/>
                        <a:cs typeface="+mn-cs"/>
                      </a:endParaRPr>
                    </a:p>
                  </a:txBody>
                  <a:tcPr marL="98404" marR="98404" marT="48519" marB="48519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5881">
                <a:tc>
                  <a:txBody>
                    <a:bodyPr/>
                    <a:lstStyle/>
                    <a:p>
                      <a:pPr algn="l"/>
                      <a:r>
                        <a:rPr lang="fr-FR" sz="1700" b="1" dirty="0" smtClean="0">
                          <a:solidFill>
                            <a:schemeClr val="tx1"/>
                          </a:solidFill>
                          <a:latin typeface="Never Say Never" pitchFamily="2" charset="0"/>
                        </a:rPr>
                        <a:t>Matin</a:t>
                      </a:r>
                      <a:endParaRPr lang="fr-FR" sz="1700" b="1" dirty="0">
                        <a:solidFill>
                          <a:schemeClr val="tx1"/>
                        </a:solidFill>
                        <a:latin typeface="Never Say Never" pitchFamily="2" charset="0"/>
                      </a:endParaRPr>
                    </a:p>
                  </a:txBody>
                  <a:tcPr marL="98404" marR="98404" marT="48519" marB="48519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0" dirty="0">
                        <a:latin typeface="Delius Swash Caps" panose="02000603000000000000" pitchFamily="2" charset="0"/>
                      </a:endParaRPr>
                    </a:p>
                  </a:txBody>
                  <a:tcPr marL="98404" marR="98404" marT="48519" marB="48519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elius Swash Caps" panose="02000603000000000000" pitchFamily="2" charset="0"/>
                        <a:ea typeface="+mn-ea"/>
                        <a:cs typeface="+mn-cs"/>
                      </a:endParaRPr>
                    </a:p>
                  </a:txBody>
                  <a:tcPr marL="98404" marR="98404" marT="48519" marB="48519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elius Swash Caps" panose="02000603000000000000" pitchFamily="2" charset="0"/>
                        <a:ea typeface="+mn-ea"/>
                        <a:cs typeface="+mn-cs"/>
                      </a:endParaRPr>
                    </a:p>
                  </a:txBody>
                  <a:tcPr marL="98404" marR="98404" marT="48519" marB="48519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b="1" dirty="0">
                        <a:latin typeface="Delius Swash Caps" panose="02000603000000000000" pitchFamily="2" charset="0"/>
                      </a:endParaRPr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5881">
                <a:tc>
                  <a:txBody>
                    <a:bodyPr/>
                    <a:lstStyle/>
                    <a:p>
                      <a:pPr algn="l"/>
                      <a:r>
                        <a:rPr lang="fr-FR" sz="1700" b="1" dirty="0" smtClean="0">
                          <a:solidFill>
                            <a:schemeClr val="tx1"/>
                          </a:solidFill>
                          <a:latin typeface="Never Say Never" pitchFamily="2" charset="0"/>
                        </a:rPr>
                        <a:t>Portail</a:t>
                      </a:r>
                      <a:endParaRPr lang="fr-FR" sz="1700" b="1" dirty="0">
                        <a:solidFill>
                          <a:schemeClr val="tx1"/>
                        </a:solidFill>
                        <a:latin typeface="Never Say Never" pitchFamily="2" charset="0"/>
                      </a:endParaRPr>
                    </a:p>
                  </a:txBody>
                  <a:tcPr marL="98404" marR="98404" marT="48519" marB="48519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9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9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9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9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5881">
                <a:tc>
                  <a:txBody>
                    <a:bodyPr/>
                    <a:lstStyle/>
                    <a:p>
                      <a:pPr algn="l"/>
                      <a:r>
                        <a:rPr lang="fr-FR" sz="1700" b="1" dirty="0" smtClean="0">
                          <a:solidFill>
                            <a:schemeClr val="tx1"/>
                          </a:solidFill>
                          <a:latin typeface="Never Say Never" pitchFamily="2" charset="0"/>
                        </a:rPr>
                        <a:t>Après midi</a:t>
                      </a:r>
                      <a:endParaRPr lang="fr-FR" sz="1700" b="1" dirty="0">
                        <a:solidFill>
                          <a:schemeClr val="tx1"/>
                        </a:solidFill>
                        <a:latin typeface="Never Say Never" pitchFamily="2" charset="0"/>
                      </a:endParaRPr>
                    </a:p>
                  </a:txBody>
                  <a:tcPr marL="98404" marR="98404" marT="48519" marB="48519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9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90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9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9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à coins arrondis 6"/>
          <p:cNvSpPr/>
          <p:nvPr/>
        </p:nvSpPr>
        <p:spPr>
          <a:xfrm>
            <a:off x="358011" y="4238380"/>
            <a:ext cx="6664307" cy="11521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2" tIns="48307" rIns="96612" bIns="48307" rtlCol="0" anchor="ctr"/>
          <a:lstStyle/>
          <a:p>
            <a:pPr algn="ctr" defTabSz="966122"/>
            <a:r>
              <a:rPr lang="fr-FR" sz="3600" b="1" dirty="0">
                <a:solidFill>
                  <a:srgbClr val="0070C0"/>
                </a:solidFill>
                <a:latin typeface="Delius Swash Caps" panose="02000603000000000000" pitchFamily="2" charset="0"/>
              </a:rPr>
              <a:t>Sport et </a:t>
            </a:r>
            <a:endParaRPr lang="fr-FR" sz="3600" b="1" dirty="0" smtClean="0">
              <a:solidFill>
                <a:srgbClr val="0070C0"/>
              </a:solidFill>
              <a:latin typeface="Delius Swash Caps" panose="02000603000000000000" pitchFamily="2" charset="0"/>
            </a:endParaRPr>
          </a:p>
          <a:p>
            <a:pPr algn="ctr" defTabSz="966122"/>
            <a:r>
              <a:rPr lang="fr-FR" sz="3600" b="1" dirty="0" smtClean="0">
                <a:solidFill>
                  <a:srgbClr val="0070C0"/>
                </a:solidFill>
                <a:latin typeface="Delius Swash Caps" panose="02000603000000000000" pitchFamily="2" charset="0"/>
              </a:rPr>
              <a:t>  bibliothèque</a:t>
            </a:r>
            <a:endParaRPr lang="fr-FR" sz="3600" b="1" dirty="0">
              <a:solidFill>
                <a:srgbClr val="0070C0"/>
              </a:solidFill>
              <a:latin typeface="Delius Swash Caps" panose="02000603000000000000" pitchFamily="2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768259"/>
              </p:ext>
            </p:extLst>
          </p:nvPr>
        </p:nvGraphicFramePr>
        <p:xfrm>
          <a:off x="178132" y="5561881"/>
          <a:ext cx="7040403" cy="4662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081"/>
                <a:gridCol w="1408080"/>
                <a:gridCol w="1408081"/>
                <a:gridCol w="1408080"/>
                <a:gridCol w="1408081"/>
              </a:tblGrid>
              <a:tr h="879877">
                <a:tc>
                  <a:txBody>
                    <a:bodyPr/>
                    <a:lstStyle/>
                    <a:p>
                      <a:pPr algn="ctr"/>
                      <a:r>
                        <a:rPr lang="fr-FR" sz="2300" dirty="0" smtClean="0">
                          <a:solidFill>
                            <a:schemeClr val="tx1"/>
                          </a:solidFill>
                          <a:latin typeface="cinnamon cake" pitchFamily="2" charset="0"/>
                        </a:rPr>
                        <a:t>1</a:t>
                      </a:r>
                      <a:r>
                        <a:rPr lang="fr-FR" sz="2300" baseline="30000" dirty="0" smtClean="0">
                          <a:solidFill>
                            <a:schemeClr val="tx1"/>
                          </a:solidFill>
                          <a:latin typeface="cinnamon cake" pitchFamily="2" charset="0"/>
                        </a:rPr>
                        <a:t>ère</a:t>
                      </a:r>
                      <a:r>
                        <a:rPr lang="fr-FR" sz="2300" dirty="0" smtClean="0">
                          <a:solidFill>
                            <a:schemeClr val="tx1"/>
                          </a:solidFill>
                          <a:latin typeface="cinnamon cake" pitchFamily="2" charset="0"/>
                        </a:rPr>
                        <a:t> période</a:t>
                      </a:r>
                      <a:endParaRPr lang="fr-FR" sz="2300" dirty="0">
                        <a:solidFill>
                          <a:schemeClr val="tx1"/>
                        </a:solidFill>
                        <a:latin typeface="cinnamon cake" pitchFamily="2" charset="0"/>
                      </a:endParaRPr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66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300" dirty="0" smtClean="0">
                          <a:solidFill>
                            <a:schemeClr val="tx1"/>
                          </a:solidFill>
                          <a:latin typeface="cinnamon cake" pitchFamily="2" charset="0"/>
                        </a:rPr>
                        <a:t>2</a:t>
                      </a:r>
                      <a:r>
                        <a:rPr lang="fr-FR" sz="2300" baseline="30000" dirty="0" smtClean="0">
                          <a:solidFill>
                            <a:schemeClr val="tx1"/>
                          </a:solidFill>
                          <a:latin typeface="cinnamon cake" pitchFamily="2" charset="0"/>
                        </a:rPr>
                        <a:t>ème</a:t>
                      </a:r>
                      <a:endParaRPr lang="fr-FR" sz="2300" dirty="0" smtClean="0">
                        <a:solidFill>
                          <a:schemeClr val="tx1"/>
                        </a:solidFill>
                        <a:latin typeface="cinnamon cake" pitchFamily="2" charset="0"/>
                      </a:endParaRPr>
                    </a:p>
                    <a:p>
                      <a:pPr marL="0" marR="0" indent="0" algn="ctr" defTabSz="966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300" dirty="0" smtClean="0">
                          <a:solidFill>
                            <a:schemeClr val="tx1"/>
                          </a:solidFill>
                          <a:latin typeface="cinnamon cake" pitchFamily="2" charset="0"/>
                        </a:rPr>
                        <a:t>période</a:t>
                      </a:r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 smtClean="0">
                          <a:solidFill>
                            <a:schemeClr val="tx1"/>
                          </a:solidFill>
                          <a:latin typeface="cinnamon cake" pitchFamily="2" charset="0"/>
                        </a:rPr>
                        <a:t>3</a:t>
                      </a:r>
                      <a:r>
                        <a:rPr lang="fr-FR" sz="2300" baseline="30000" dirty="0" smtClean="0">
                          <a:solidFill>
                            <a:schemeClr val="tx1"/>
                          </a:solidFill>
                          <a:latin typeface="cinnamon cake" pitchFamily="2" charset="0"/>
                        </a:rPr>
                        <a:t>ème</a:t>
                      </a:r>
                      <a:r>
                        <a:rPr lang="fr-FR" sz="2300" dirty="0" smtClean="0">
                          <a:solidFill>
                            <a:schemeClr val="tx1"/>
                          </a:solidFill>
                          <a:latin typeface="cinnamon cake" pitchFamily="2" charset="0"/>
                        </a:rPr>
                        <a:t> période</a:t>
                      </a:r>
                      <a:endParaRPr lang="fr-FR" sz="2300" dirty="0">
                        <a:solidFill>
                          <a:schemeClr val="tx1"/>
                        </a:solidFill>
                        <a:latin typeface="cinnamon cake" pitchFamily="2" charset="0"/>
                      </a:endParaRPr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 smtClean="0">
                          <a:solidFill>
                            <a:schemeClr val="tx1"/>
                          </a:solidFill>
                          <a:latin typeface="cinnamon cake" pitchFamily="2" charset="0"/>
                        </a:rPr>
                        <a:t>4</a:t>
                      </a:r>
                      <a:r>
                        <a:rPr lang="fr-FR" sz="2300" baseline="30000" dirty="0" smtClean="0">
                          <a:solidFill>
                            <a:schemeClr val="tx1"/>
                          </a:solidFill>
                          <a:latin typeface="cinnamon cake" pitchFamily="2" charset="0"/>
                        </a:rPr>
                        <a:t>ème</a:t>
                      </a:r>
                      <a:endParaRPr lang="fr-FR" sz="2300" dirty="0" smtClean="0">
                        <a:solidFill>
                          <a:schemeClr val="tx1"/>
                        </a:solidFill>
                        <a:latin typeface="cinnamon cake" pitchFamily="2" charset="0"/>
                      </a:endParaRPr>
                    </a:p>
                    <a:p>
                      <a:pPr algn="ctr"/>
                      <a:r>
                        <a:rPr lang="fr-FR" sz="2300" dirty="0" smtClean="0">
                          <a:solidFill>
                            <a:schemeClr val="tx1"/>
                          </a:solidFill>
                          <a:latin typeface="cinnamon cake" pitchFamily="2" charset="0"/>
                        </a:rPr>
                        <a:t>période</a:t>
                      </a:r>
                      <a:endParaRPr lang="fr-FR" sz="2300" dirty="0">
                        <a:solidFill>
                          <a:schemeClr val="tx1"/>
                        </a:solidFill>
                        <a:latin typeface="cinnamon cake" pitchFamily="2" charset="0"/>
                      </a:endParaRPr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 smtClean="0">
                          <a:solidFill>
                            <a:schemeClr val="tx1"/>
                          </a:solidFill>
                          <a:latin typeface="cinnamon cake" pitchFamily="2" charset="0"/>
                        </a:rPr>
                        <a:t>5</a:t>
                      </a:r>
                      <a:r>
                        <a:rPr lang="fr-FR" sz="2300" baseline="30000" dirty="0" smtClean="0">
                          <a:solidFill>
                            <a:schemeClr val="tx1"/>
                          </a:solidFill>
                          <a:latin typeface="cinnamon cake" pitchFamily="2" charset="0"/>
                        </a:rPr>
                        <a:t>ème</a:t>
                      </a:r>
                      <a:endParaRPr lang="fr-FR" sz="2300" dirty="0" smtClean="0">
                        <a:solidFill>
                          <a:schemeClr val="tx1"/>
                        </a:solidFill>
                        <a:latin typeface="cinnamon cake" pitchFamily="2" charset="0"/>
                      </a:endParaRPr>
                    </a:p>
                    <a:p>
                      <a:pPr algn="ctr"/>
                      <a:r>
                        <a:rPr lang="fr-FR" sz="2300" dirty="0" smtClean="0">
                          <a:solidFill>
                            <a:schemeClr val="tx1"/>
                          </a:solidFill>
                          <a:latin typeface="cinnamon cake" pitchFamily="2" charset="0"/>
                        </a:rPr>
                        <a:t>période</a:t>
                      </a:r>
                      <a:endParaRPr lang="fr-FR" sz="2300" dirty="0">
                        <a:solidFill>
                          <a:schemeClr val="tx1"/>
                        </a:solidFill>
                        <a:latin typeface="cinnamon cake" pitchFamily="2" charset="0"/>
                      </a:endParaRPr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61002">
                <a:tc>
                  <a:txBody>
                    <a:bodyPr/>
                    <a:lstStyle/>
                    <a:p>
                      <a:endParaRPr lang="fr-FR" sz="19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9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9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9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9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61001">
                <a:tc>
                  <a:txBody>
                    <a:bodyPr/>
                    <a:lstStyle/>
                    <a:p>
                      <a:endParaRPr lang="fr-FR" sz="19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9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9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9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9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61002">
                <a:tc>
                  <a:txBody>
                    <a:bodyPr/>
                    <a:lstStyle/>
                    <a:p>
                      <a:endParaRPr lang="fr-FR" sz="19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9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9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9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900" dirty="0"/>
                    </a:p>
                  </a:txBody>
                  <a:tcPr marL="98404" marR="98404" marT="48519" marB="48519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54" name="Picture 6" descr="Afficher l'image d'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999" b="77541" l="15603" r="90071">
                        <a14:foregroundMark x1="52837" y1="50941" x2="48404" y2="54580"/>
                        <a14:foregroundMark x1="65248" y1="53952" x2="69149" y2="60602"/>
                        <a14:foregroundMark x1="72695" y1="67378" x2="88121" y2="73024"/>
                        <a14:foregroundMark x1="75887" y1="64241" x2="88121" y2="66750"/>
                        <a14:foregroundMark x1="76241" y1="62359" x2="86525" y2="61857"/>
                        <a14:foregroundMark x1="75887" y1="63990" x2="75887" y2="69260"/>
                        <a14:foregroundMark x1="70567" y1="64868" x2="80142" y2="668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11" t="33386" r="9266" b="22821"/>
          <a:stretch/>
        </p:blipFill>
        <p:spPr bwMode="auto">
          <a:xfrm>
            <a:off x="5460073" y="4076286"/>
            <a:ext cx="1758463" cy="145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15" y="4160705"/>
            <a:ext cx="2381301" cy="124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0803" y1="28351" x2="15328" y2="90206"/>
                        <a14:foregroundMark x1="2190" y1="64433" x2="1095" y2="75773"/>
                        <a14:foregroundMark x1="1825" y1="65464" x2="4015" y2="58763"/>
                        <a14:foregroundMark x1="1825" y1="78866" x2="3650" y2="88144"/>
                        <a14:foregroundMark x1="4015" y1="89175" x2="7664" y2="93299"/>
                        <a14:foregroundMark x1="8394" y1="94845" x2="13504" y2="97423"/>
                        <a14:foregroundMark x1="14964" y1="97423" x2="21533" y2="97938"/>
                        <a14:foregroundMark x1="21898" y1="96907" x2="27737" y2="93814"/>
                        <a14:foregroundMark x1="27737" y1="94330" x2="32117" y2="86082"/>
                        <a14:foregroundMark x1="32482" y1="61856" x2="35036" y2="58763"/>
                        <a14:foregroundMark x1="35036" y1="60825" x2="36861" y2="70103"/>
                        <a14:foregroundMark x1="35766" y1="71649" x2="35036" y2="79897"/>
                        <a14:foregroundMark x1="34672" y1="79381" x2="31752" y2="88660"/>
                        <a14:foregroundMark x1="72628" y1="29897" x2="73723" y2="94845"/>
                        <a14:foregroundMark x1="88686" y1="53608" x2="95985" y2="458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073" y="113064"/>
            <a:ext cx="1733229" cy="122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fficher l'image d'origin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9667" y1="18062" x2="92667" y2="29956"/>
                        <a14:foregroundMark x1="11667" y1="19824" x2="64000" y2="5727"/>
                        <a14:foregroundMark x1="62333" y1="10132" x2="87333" y2="29956"/>
                        <a14:foregroundMark x1="17000" y1="96035" x2="84333" y2="98238"/>
                        <a14:foregroundMark x1="13333" y1="15419" x2="42000" y2="5286"/>
                        <a14:backgroundMark x1="34333" y1="2203" x2="65000" y2="13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1" y="0"/>
            <a:ext cx="1920669" cy="145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72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5666" y="143644"/>
            <a:ext cx="6664307" cy="648072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6" tIns="48308" rIns="96616" bIns="48308" rtlCol="0" anchor="ctr"/>
          <a:lstStyle/>
          <a:p>
            <a:pPr algn="ctr" defTabSz="966155"/>
            <a:endParaRPr lang="fr-FR" sz="800" dirty="0" smtClean="0">
              <a:solidFill>
                <a:srgbClr val="165A26"/>
              </a:solidFill>
              <a:latin typeface="Never Say Never" pitchFamily="2" charset="0"/>
            </a:endParaRPr>
          </a:p>
          <a:p>
            <a:pPr defTabSz="966155"/>
            <a:r>
              <a:rPr lang="fr-FR" sz="3200" b="1" dirty="0" smtClean="0">
                <a:solidFill>
                  <a:srgbClr val="0070C0"/>
                </a:solidFill>
                <a:latin typeface="Never Say Never" pitchFamily="2" charset="0"/>
              </a:rPr>
              <a:t>     </a:t>
            </a:r>
            <a:r>
              <a:rPr lang="fr-FR" sz="2800" b="1" dirty="0" smtClean="0">
                <a:solidFill>
                  <a:srgbClr val="0070C0"/>
                </a:solidFill>
                <a:latin typeface="Never Say Never" pitchFamily="2" charset="0"/>
              </a:rPr>
              <a:t>Liste </a:t>
            </a:r>
            <a:r>
              <a:rPr lang="fr-FR" sz="2800" b="1" dirty="0">
                <a:solidFill>
                  <a:srgbClr val="0070C0"/>
                </a:solidFill>
                <a:latin typeface="Never Say Never" pitchFamily="2" charset="0"/>
              </a:rPr>
              <a:t>des </a:t>
            </a:r>
            <a:r>
              <a:rPr lang="fr-FR" sz="2800" b="1" dirty="0" smtClean="0">
                <a:solidFill>
                  <a:srgbClr val="0070C0"/>
                </a:solidFill>
                <a:latin typeface="Never Say Never" pitchFamily="2" charset="0"/>
              </a:rPr>
              <a:t>élèves</a:t>
            </a:r>
            <a:r>
              <a:rPr lang="fr-FR" sz="3200" b="1" dirty="0" smtClean="0">
                <a:solidFill>
                  <a:srgbClr val="0070C0"/>
                </a:solidFill>
                <a:latin typeface="Never Say Never" pitchFamily="2" charset="0"/>
              </a:rPr>
              <a:t>  </a:t>
            </a:r>
            <a:r>
              <a:rPr lang="fr-FR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…...</a:t>
            </a:r>
            <a:r>
              <a:rPr lang="fr-FR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       ……</a:t>
            </a:r>
            <a:endParaRPr lang="fr-FR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119175"/>
              </p:ext>
            </p:extLst>
          </p:nvPr>
        </p:nvGraphicFramePr>
        <p:xfrm>
          <a:off x="357228" y="969640"/>
          <a:ext cx="6664309" cy="9192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089"/>
                <a:gridCol w="3237519"/>
                <a:gridCol w="2140254"/>
                <a:gridCol w="537447"/>
              </a:tblGrid>
              <a:tr h="328307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96722"/>
                        </a:solidFill>
                        <a:latin typeface="cinnamon cake" pitchFamily="2" charset="0"/>
                      </a:endParaRPr>
                    </a:p>
                  </a:txBody>
                  <a:tcPr marL="98404" marR="98404" marT="48519" marB="485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96722"/>
                          </a:solidFill>
                          <a:latin typeface="cinnamon cake" pitchFamily="2" charset="0"/>
                        </a:rPr>
                        <a:t>NOM PRENOM</a:t>
                      </a:r>
                      <a:endParaRPr lang="fr-FR" sz="15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96722"/>
                        </a:solidFill>
                        <a:latin typeface="cinnamon cake" pitchFamily="2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96722"/>
                          </a:solidFill>
                          <a:latin typeface="cinnamon cake" pitchFamily="2" charset="0"/>
                        </a:rPr>
                        <a:t>DATE  DE  NAISSANCE</a:t>
                      </a:r>
                      <a:endParaRPr lang="fr-FR" sz="15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96722"/>
                        </a:solidFill>
                        <a:latin typeface="cinnamon cake" pitchFamily="2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96722"/>
                          </a:solidFill>
                          <a:latin typeface="cinnamon cake" pitchFamily="2" charset="0"/>
                        </a:rPr>
                        <a:t>G/F</a:t>
                      </a:r>
                      <a:endParaRPr lang="fr-FR" sz="15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96722"/>
                        </a:solidFill>
                        <a:latin typeface="cinnamon cake" pitchFamily="2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30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n>
                            <a:solidFill>
                              <a:srgbClr val="0070C0"/>
                            </a:solidFill>
                          </a:ln>
                          <a:latin typeface="Comic Sans MS" panose="030F0702030302020204" pitchFamily="66" charset="0"/>
                        </a:rPr>
                        <a:t>1</a:t>
                      </a:r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30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n>
                            <a:solidFill>
                              <a:srgbClr val="0070C0"/>
                            </a:solidFill>
                          </a:ln>
                          <a:latin typeface="Comic Sans MS" panose="030F0702030302020204" pitchFamily="66" charset="0"/>
                        </a:rPr>
                        <a:t>2</a:t>
                      </a:r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30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n>
                            <a:solidFill>
                              <a:srgbClr val="0070C0"/>
                            </a:solidFill>
                          </a:ln>
                          <a:latin typeface="Comic Sans MS" panose="030F0702030302020204" pitchFamily="66" charset="0"/>
                        </a:rPr>
                        <a:t>3</a:t>
                      </a:r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30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n>
                            <a:solidFill>
                              <a:srgbClr val="0070C0"/>
                            </a:solidFill>
                          </a:ln>
                          <a:latin typeface="Comic Sans MS" panose="030F0702030302020204" pitchFamily="66" charset="0"/>
                        </a:rPr>
                        <a:t>4</a:t>
                      </a:r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30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n>
                            <a:solidFill>
                              <a:srgbClr val="0070C0"/>
                            </a:solidFill>
                          </a:ln>
                          <a:latin typeface="Comic Sans MS" panose="030F0702030302020204" pitchFamily="66" charset="0"/>
                        </a:rPr>
                        <a:t>5</a:t>
                      </a:r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30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n>
                            <a:solidFill>
                              <a:srgbClr val="0070C0"/>
                            </a:solidFill>
                          </a:ln>
                          <a:latin typeface="Comic Sans MS" panose="030F0702030302020204" pitchFamily="66" charset="0"/>
                        </a:rPr>
                        <a:t>6</a:t>
                      </a:r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30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n>
                            <a:solidFill>
                              <a:srgbClr val="0070C0"/>
                            </a:solidFill>
                          </a:ln>
                          <a:latin typeface="Comic Sans MS" panose="030F0702030302020204" pitchFamily="66" charset="0"/>
                        </a:rPr>
                        <a:t>7</a:t>
                      </a:r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30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n>
                            <a:solidFill>
                              <a:srgbClr val="0070C0"/>
                            </a:solidFill>
                          </a:ln>
                          <a:latin typeface="Comic Sans MS" panose="030F0702030302020204" pitchFamily="66" charset="0"/>
                        </a:rPr>
                        <a:t>8</a:t>
                      </a:r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30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n>
                            <a:solidFill>
                              <a:srgbClr val="0070C0"/>
                            </a:solidFill>
                          </a:ln>
                          <a:latin typeface="Comic Sans MS" panose="030F0702030302020204" pitchFamily="66" charset="0"/>
                        </a:rPr>
                        <a:t>9</a:t>
                      </a:r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7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30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n>
                            <a:solidFill>
                              <a:srgbClr val="0070C0"/>
                            </a:solidFill>
                          </a:ln>
                          <a:latin typeface="Comic Sans MS" panose="030F0702030302020204" pitchFamily="66" charset="0"/>
                        </a:rPr>
                        <a:t>10</a:t>
                      </a:r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30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n>
                            <a:solidFill>
                              <a:srgbClr val="0070C0"/>
                            </a:solidFill>
                          </a:ln>
                          <a:latin typeface="Comic Sans MS" panose="030F0702030302020204" pitchFamily="66" charset="0"/>
                        </a:rPr>
                        <a:t>11</a:t>
                      </a:r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307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96722"/>
                          </a:solidFill>
                          <a:latin typeface="Comic Sans MS" panose="030F0702030302020204" pitchFamily="66" charset="0"/>
                        </a:rPr>
                        <a:t>12</a:t>
                      </a:r>
                      <a:endParaRPr lang="fr-FR" sz="1400" b="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9672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30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n>
                            <a:solidFill>
                              <a:srgbClr val="0070C0"/>
                            </a:solidFill>
                          </a:ln>
                          <a:latin typeface="Comic Sans MS" panose="030F0702030302020204" pitchFamily="66" charset="0"/>
                        </a:rPr>
                        <a:t>13</a:t>
                      </a:r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30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n>
                            <a:solidFill>
                              <a:srgbClr val="0070C0"/>
                            </a:solidFill>
                          </a:ln>
                          <a:latin typeface="Comic Sans MS" panose="030F0702030302020204" pitchFamily="66" charset="0"/>
                        </a:rPr>
                        <a:t>14</a:t>
                      </a:r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30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n>
                            <a:solidFill>
                              <a:srgbClr val="0070C0"/>
                            </a:solidFill>
                          </a:ln>
                          <a:latin typeface="Comic Sans MS" panose="030F0702030302020204" pitchFamily="66" charset="0"/>
                        </a:rPr>
                        <a:t>15</a:t>
                      </a:r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30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n>
                            <a:solidFill>
                              <a:srgbClr val="0070C0"/>
                            </a:solidFill>
                          </a:ln>
                          <a:latin typeface="Comic Sans MS" panose="030F0702030302020204" pitchFamily="66" charset="0"/>
                        </a:rPr>
                        <a:t>16</a:t>
                      </a:r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30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n>
                            <a:solidFill>
                              <a:srgbClr val="0070C0"/>
                            </a:solidFill>
                          </a:ln>
                          <a:latin typeface="Comic Sans MS" panose="030F0702030302020204" pitchFamily="66" charset="0"/>
                        </a:rPr>
                        <a:t>17</a:t>
                      </a:r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30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n>
                            <a:solidFill>
                              <a:srgbClr val="0070C0"/>
                            </a:solidFill>
                          </a:ln>
                          <a:latin typeface="Comic Sans MS" panose="030F0702030302020204" pitchFamily="66" charset="0"/>
                        </a:rPr>
                        <a:t>18</a:t>
                      </a:r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30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n>
                            <a:solidFill>
                              <a:srgbClr val="0070C0"/>
                            </a:solidFill>
                          </a:ln>
                          <a:latin typeface="Comic Sans MS" panose="030F0702030302020204" pitchFamily="66" charset="0"/>
                        </a:rPr>
                        <a:t>19</a:t>
                      </a:r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30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n>
                            <a:solidFill>
                              <a:srgbClr val="0070C0"/>
                            </a:solidFill>
                          </a:ln>
                          <a:latin typeface="Comic Sans MS" panose="030F0702030302020204" pitchFamily="66" charset="0"/>
                        </a:rPr>
                        <a:t>20</a:t>
                      </a:r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30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n>
                            <a:solidFill>
                              <a:srgbClr val="0070C0"/>
                            </a:solidFill>
                          </a:ln>
                          <a:latin typeface="Comic Sans MS" panose="030F0702030302020204" pitchFamily="66" charset="0"/>
                        </a:rPr>
                        <a:t>21</a:t>
                      </a:r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30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n>
                            <a:solidFill>
                              <a:srgbClr val="0070C0"/>
                            </a:solidFill>
                          </a:ln>
                          <a:latin typeface="Comic Sans MS" panose="030F0702030302020204" pitchFamily="66" charset="0"/>
                        </a:rPr>
                        <a:t>22</a:t>
                      </a:r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30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n>
                            <a:solidFill>
                              <a:srgbClr val="0070C0"/>
                            </a:solidFill>
                          </a:ln>
                          <a:latin typeface="Comic Sans MS" panose="030F0702030302020204" pitchFamily="66" charset="0"/>
                        </a:rPr>
                        <a:t>23</a:t>
                      </a:r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30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n>
                            <a:solidFill>
                              <a:srgbClr val="0070C0"/>
                            </a:solidFill>
                          </a:ln>
                          <a:latin typeface="Comic Sans MS" panose="030F0702030302020204" pitchFamily="66" charset="0"/>
                        </a:rPr>
                        <a:t>24</a:t>
                      </a:r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30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n>
                            <a:solidFill>
                              <a:srgbClr val="0070C0"/>
                            </a:solidFill>
                          </a:ln>
                          <a:latin typeface="Comic Sans MS" panose="030F0702030302020204" pitchFamily="66" charset="0"/>
                        </a:rPr>
                        <a:t>25</a:t>
                      </a:r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30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n>
                            <a:solidFill>
                              <a:srgbClr val="0070C0"/>
                            </a:solidFill>
                          </a:ln>
                          <a:latin typeface="Comic Sans MS" panose="030F0702030302020204" pitchFamily="66" charset="0"/>
                        </a:rPr>
                        <a:t>26</a:t>
                      </a:r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30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n>
                            <a:solidFill>
                              <a:srgbClr val="0070C0"/>
                            </a:solidFill>
                          </a:ln>
                          <a:latin typeface="Comic Sans MS" panose="030F0702030302020204" pitchFamily="66" charset="0"/>
                        </a:rPr>
                        <a:t>27</a:t>
                      </a:r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solidFill>
                            <a:srgbClr val="0070C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 marL="98404" marR="98404" marT="48519" marB="48519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34" name="Picture 10" descr="Image result for free clipart bambi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" b="100000" l="0" r="100000">
                        <a14:foregroundMark x1="10417" y1="97045" x2="20990" y2="79448"/>
                        <a14:foregroundMark x1="20573" y1="79120" x2="18750" y2="66316"/>
                        <a14:foregroundMark x1="28906" y1="66907" x2="32292" y2="81418"/>
                        <a14:foregroundMark x1="30938" y1="79711" x2="41094" y2="93959"/>
                        <a14:foregroundMark x1="38125" y1="42154" x2="56198" y2="60670"/>
                        <a14:foregroundMark x1="9531" y1="64675" x2="2500" y2="44714"/>
                        <a14:foregroundMark x1="1823" y1="45043" x2="1823" y2="45043"/>
                        <a14:foregroundMark x1="54635" y1="11490" x2="65208" y2="8076"/>
                        <a14:foregroundMark x1="54167" y1="13460" x2="60729" y2="26001"/>
                        <a14:foregroundMark x1="52344" y1="30532" x2="62760" y2="22259"/>
                        <a14:foregroundMark x1="58229" y1="10900" x2="64740" y2="27118"/>
                        <a14:foregroundMark x1="67240" y1="11490" x2="72448" y2="66"/>
                        <a14:foregroundMark x1="78281" y1="10046" x2="88021" y2="5778"/>
                        <a14:foregroundMark x1="85521" y1="7485" x2="92500" y2="25148"/>
                        <a14:foregroundMark x1="72865" y1="24294" x2="80573" y2="74852"/>
                        <a14:foregroundMark x1="69740" y1="29416" x2="65885" y2="64675"/>
                        <a14:foregroundMark x1="53958" y1="56664" x2="71094" y2="34209"/>
                        <a14:foregroundMark x1="74896" y1="27708" x2="83958" y2="60932"/>
                        <a14:foregroundMark x1="60729" y1="44189" x2="69271" y2="32502"/>
                        <a14:foregroundMark x1="79219" y1="34471" x2="98125" y2="59816"/>
                        <a14:foregroundMark x1="80313" y1="75706" x2="96354" y2="78595"/>
                        <a14:foregroundMark x1="90677" y1="86802" x2="96771" y2="79120"/>
                        <a14:foregroundMark x1="62083" y1="96192" x2="69948" y2="91924"/>
                        <a14:foregroundMark x1="68802" y1="95076" x2="62292" y2="72620"/>
                        <a14:foregroundMark x1="35677" y1="97636" x2="41771" y2="93959"/>
                        <a14:foregroundMark x1="9271" y1="98752" x2="11979" y2="92515"/>
                        <a14:foregroundMark x1="87344" y1="16021" x2="86667" y2="248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606" y="42687"/>
            <a:ext cx="1071551" cy="84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89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 rot="16200000">
            <a:off x="-3691513" y="5112196"/>
            <a:ext cx="8712968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6" tIns="48308" rIns="96616" bIns="48308" rtlCol="0" anchor="ctr"/>
          <a:lstStyle/>
          <a:p>
            <a:pPr algn="ctr" defTabSz="966155"/>
            <a:r>
              <a:rPr lang="fr-FR" sz="800" dirty="0" smtClean="0">
                <a:solidFill>
                  <a:srgbClr val="165A26"/>
                </a:solidFill>
                <a:latin typeface="Never Say Never" pitchFamily="2" charset="0"/>
              </a:rPr>
              <a:t>²3</a:t>
            </a:r>
          </a:p>
          <a:p>
            <a:pPr algn="ctr" defTabSz="966155"/>
            <a:r>
              <a:rPr lang="fr-FR" sz="3200" b="1" dirty="0" smtClean="0">
                <a:solidFill>
                  <a:srgbClr val="0070C0"/>
                </a:solidFill>
                <a:latin typeface="Never Say Never" pitchFamily="2" charset="0"/>
              </a:rPr>
              <a:t>       </a:t>
            </a:r>
            <a:r>
              <a:rPr lang="fr-FR" sz="2800" b="1" dirty="0" smtClean="0">
                <a:solidFill>
                  <a:srgbClr val="0070C0"/>
                </a:solidFill>
                <a:latin typeface="Never Say Never" pitchFamily="2" charset="0"/>
              </a:rPr>
              <a:t>Pyramide  des  âges   </a:t>
            </a:r>
            <a:r>
              <a:rPr lang="fr-FR" sz="2800" b="1" dirty="0" smtClean="0">
                <a:solidFill>
                  <a:srgbClr val="0070C0"/>
                </a:solidFill>
                <a:latin typeface="Never Say Never" pitchFamily="2" charset="0"/>
              </a:rPr>
              <a:t>……..</a:t>
            </a:r>
            <a:r>
              <a:rPr lang="fr-FR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    ……….        </a:t>
            </a:r>
            <a:endParaRPr lang="fr-FR" sz="2800" b="1" dirty="0">
              <a:solidFill>
                <a:srgbClr val="0070C0"/>
              </a:solidFill>
              <a:latin typeface="Never Say Never" pitchFamily="2" charset="0"/>
            </a:endParaRPr>
          </a:p>
        </p:txBody>
      </p:sp>
      <p:pic>
        <p:nvPicPr>
          <p:cNvPr id="1034" name="Picture 10" descr="Image result for free clipart bambi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" b="100000" l="0" r="100000">
                        <a14:foregroundMark x1="10417" y1="97045" x2="20990" y2="79448"/>
                        <a14:foregroundMark x1="20573" y1="79120" x2="18750" y2="66316"/>
                        <a14:foregroundMark x1="28906" y1="66907" x2="32292" y2="81418"/>
                        <a14:foregroundMark x1="30938" y1="79711" x2="41094" y2="93959"/>
                        <a14:foregroundMark x1="38125" y1="42154" x2="56198" y2="60670"/>
                        <a14:foregroundMark x1="9531" y1="64675" x2="2500" y2="44714"/>
                        <a14:foregroundMark x1="1823" y1="45043" x2="1823" y2="45043"/>
                        <a14:foregroundMark x1="54635" y1="11490" x2="65208" y2="8076"/>
                        <a14:foregroundMark x1="54167" y1="13460" x2="60729" y2="26001"/>
                        <a14:foregroundMark x1="52344" y1="30532" x2="62760" y2="22259"/>
                        <a14:foregroundMark x1="58229" y1="10900" x2="64740" y2="27118"/>
                        <a14:foregroundMark x1="67240" y1="11490" x2="72448" y2="66"/>
                        <a14:foregroundMark x1="78281" y1="10046" x2="88021" y2="5778"/>
                        <a14:foregroundMark x1="85521" y1="7485" x2="92500" y2="25148"/>
                        <a14:foregroundMark x1="72865" y1="24294" x2="80573" y2="74852"/>
                        <a14:foregroundMark x1="69740" y1="29416" x2="65885" y2="64675"/>
                        <a14:foregroundMark x1="53958" y1="56664" x2="71094" y2="34209"/>
                        <a14:foregroundMark x1="74896" y1="27708" x2="83958" y2="60932"/>
                        <a14:foregroundMark x1="60729" y1="44189" x2="69271" y2="32502"/>
                        <a14:foregroundMark x1="79219" y1="34471" x2="98125" y2="59816"/>
                        <a14:foregroundMark x1="80313" y1="75706" x2="96354" y2="78595"/>
                        <a14:foregroundMark x1="90677" y1="86802" x2="96771" y2="79120"/>
                        <a14:foregroundMark x1="62083" y1="96192" x2="69948" y2="91924"/>
                        <a14:foregroundMark x1="68802" y1="95076" x2="62292" y2="72620"/>
                        <a14:foregroundMark x1="35677" y1="97636" x2="41771" y2="93959"/>
                        <a14:foregroundMark x1="9271" y1="98752" x2="11979" y2="92515"/>
                        <a14:foregroundMark x1="87344" y1="16021" x2="86667" y2="248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9195" y="2806426"/>
            <a:ext cx="1071551" cy="84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38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 rot="16200000">
            <a:off x="-3691513" y="5112196"/>
            <a:ext cx="8712968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6" tIns="48308" rIns="96616" bIns="48308" rtlCol="0" anchor="ctr"/>
          <a:lstStyle/>
          <a:p>
            <a:pPr algn="ctr" defTabSz="966155"/>
            <a:r>
              <a:rPr lang="fr-FR" sz="800" dirty="0" smtClean="0">
                <a:solidFill>
                  <a:srgbClr val="165A26"/>
                </a:solidFill>
                <a:latin typeface="Never Say Never" pitchFamily="2" charset="0"/>
              </a:rPr>
              <a:t>²3</a:t>
            </a:r>
          </a:p>
          <a:p>
            <a:pPr algn="ctr" defTabSz="966155"/>
            <a:r>
              <a:rPr lang="fr-FR" sz="3200" b="1" dirty="0" smtClean="0">
                <a:solidFill>
                  <a:srgbClr val="0070C0"/>
                </a:solidFill>
                <a:latin typeface="Never Say Never" pitchFamily="2" charset="0"/>
              </a:rPr>
              <a:t>       </a:t>
            </a:r>
            <a:r>
              <a:rPr lang="fr-FR" sz="2800" b="1" dirty="0" smtClean="0">
                <a:solidFill>
                  <a:srgbClr val="0070C0"/>
                </a:solidFill>
                <a:latin typeface="Never Say Never" pitchFamily="2" charset="0"/>
              </a:rPr>
              <a:t>Pyramide  des  âges   </a:t>
            </a:r>
            <a:r>
              <a:rPr lang="fr-FR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……       …….         </a:t>
            </a:r>
            <a:endParaRPr lang="fr-FR" sz="2800" b="1" dirty="0">
              <a:solidFill>
                <a:srgbClr val="0070C0"/>
              </a:solidFill>
              <a:latin typeface="Never Say Never" pitchFamily="2" charset="0"/>
            </a:endParaRPr>
          </a:p>
        </p:txBody>
      </p:sp>
      <p:pic>
        <p:nvPicPr>
          <p:cNvPr id="1034" name="Picture 10" descr="Image result for free clipart bambi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" b="100000" l="0" r="100000">
                        <a14:foregroundMark x1="10417" y1="97045" x2="20990" y2="79448"/>
                        <a14:foregroundMark x1="20573" y1="79120" x2="18750" y2="66316"/>
                        <a14:foregroundMark x1="28906" y1="66907" x2="32292" y2="81418"/>
                        <a14:foregroundMark x1="30938" y1="79711" x2="41094" y2="93959"/>
                        <a14:foregroundMark x1="38125" y1="42154" x2="56198" y2="60670"/>
                        <a14:foregroundMark x1="9531" y1="64675" x2="2500" y2="44714"/>
                        <a14:foregroundMark x1="1823" y1="45043" x2="1823" y2="45043"/>
                        <a14:foregroundMark x1="54635" y1="11490" x2="65208" y2="8076"/>
                        <a14:foregroundMark x1="54167" y1="13460" x2="60729" y2="26001"/>
                        <a14:foregroundMark x1="52344" y1="30532" x2="62760" y2="22259"/>
                        <a14:foregroundMark x1="58229" y1="10900" x2="64740" y2="27118"/>
                        <a14:foregroundMark x1="67240" y1="11490" x2="72448" y2="66"/>
                        <a14:foregroundMark x1="78281" y1="10046" x2="88021" y2="5778"/>
                        <a14:foregroundMark x1="85521" y1="7485" x2="92500" y2="25148"/>
                        <a14:foregroundMark x1="72865" y1="24294" x2="80573" y2="74852"/>
                        <a14:foregroundMark x1="69740" y1="29416" x2="65885" y2="64675"/>
                        <a14:foregroundMark x1="53958" y1="56664" x2="71094" y2="34209"/>
                        <a14:foregroundMark x1="74896" y1="27708" x2="83958" y2="60932"/>
                        <a14:foregroundMark x1="60729" y1="44189" x2="69271" y2="32502"/>
                        <a14:foregroundMark x1="79219" y1="34471" x2="98125" y2="59816"/>
                        <a14:foregroundMark x1="80313" y1="75706" x2="96354" y2="78595"/>
                        <a14:foregroundMark x1="90677" y1="86802" x2="96771" y2="79120"/>
                        <a14:foregroundMark x1="62083" y1="96192" x2="69948" y2="91924"/>
                        <a14:foregroundMark x1="68802" y1="95076" x2="62292" y2="72620"/>
                        <a14:foregroundMark x1="35677" y1="97636" x2="41771" y2="93959"/>
                        <a14:foregroundMark x1="9271" y1="98752" x2="11979" y2="92515"/>
                        <a14:foregroundMark x1="87344" y1="16021" x2="86667" y2="248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7416" y="2486675"/>
            <a:ext cx="1071551" cy="84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67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7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9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0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1860</TotalTime>
  <Words>2545</Words>
  <Application>Microsoft Office PowerPoint</Application>
  <PresentationFormat>Personnalisé</PresentationFormat>
  <Paragraphs>1680</Paragraphs>
  <Slides>46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17</vt:i4>
      </vt:variant>
      <vt:variant>
        <vt:lpstr>Titres des diapositives</vt:lpstr>
      </vt:variant>
      <vt:variant>
        <vt:i4>46</vt:i4>
      </vt:variant>
    </vt:vector>
  </HeadingPairs>
  <TitlesOfParts>
    <vt:vector size="63" baseType="lpstr">
      <vt:lpstr>Thème Office</vt:lpstr>
      <vt:lpstr>1_Thème Office</vt:lpstr>
      <vt:lpstr>2_Thème Office</vt:lpstr>
      <vt:lpstr>3_Thème Office</vt:lpstr>
      <vt:lpstr>4_Thème Office</vt:lpstr>
      <vt:lpstr>5_Thème Office</vt:lpstr>
      <vt:lpstr>6_Thème Office</vt:lpstr>
      <vt:lpstr>8_Thème Office</vt:lpstr>
      <vt:lpstr>9_Thème Office</vt:lpstr>
      <vt:lpstr>10_Thème Office</vt:lpstr>
      <vt:lpstr>11_Thème Office</vt:lpstr>
      <vt:lpstr>13_Thème Office</vt:lpstr>
      <vt:lpstr>15_Thème Office</vt:lpstr>
      <vt:lpstr>17_Thème Office</vt:lpstr>
      <vt:lpstr>19_Thème Office</vt:lpstr>
      <vt:lpstr>20_Thème Office</vt:lpstr>
      <vt:lpstr>21_Thème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208</cp:revision>
  <cp:lastPrinted>2016-07-15T18:07:33Z</cp:lastPrinted>
  <dcterms:created xsi:type="dcterms:W3CDTF">2016-06-25T22:08:11Z</dcterms:created>
  <dcterms:modified xsi:type="dcterms:W3CDTF">2016-07-15T18:28:49Z</dcterms:modified>
</cp:coreProperties>
</file>