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9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09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61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83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96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64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8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59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7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8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69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55569-77AF-4591-86A1-909375C99328}" type="datetimeFigureOut">
              <a:rPr lang="fr-FR" smtClean="0"/>
              <a:t>04/08/2014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A37CF-20D4-4339-B42F-6DA0E9032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94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microsoft.com/office/2007/relationships/hdphoto" Target="../media/hdphoto1.wdp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37989" y="143973"/>
            <a:ext cx="2217328" cy="6596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-354607" y="4244047"/>
            <a:ext cx="3263450" cy="1591158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sz="3900" dirty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3900" dirty="0">
                <a:latin typeface="laCartoonerie" panose="020B0603050302020204" pitchFamily="34" charset="0"/>
              </a:rPr>
              <a:t>au </a:t>
            </a:r>
            <a:r>
              <a:rPr lang="fr-FR" sz="3900" dirty="0" smtClean="0">
                <a:latin typeface="laCartoonerie" panose="020B0603050302020204" pitchFamily="34" charset="0"/>
              </a:rPr>
              <a:t>CE1</a:t>
            </a:r>
            <a:endParaRPr lang="fr-FR" sz="3900" dirty="0">
              <a:latin typeface="laCartoonerie" panose="020B0603050302020204" pitchFamily="34" charset="0"/>
            </a:endParaRPr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23357" y="6070385"/>
            <a:ext cx="2031960" cy="63492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2014/2015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355317" y="143973"/>
            <a:ext cx="2217328" cy="6596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4572645" y="138780"/>
            <a:ext cx="2217328" cy="6596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6789973" y="184470"/>
            <a:ext cx="2217328" cy="65506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24" y="2583720"/>
            <a:ext cx="729280" cy="77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8024242" y="5461099"/>
            <a:ext cx="832244" cy="59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art4apps.org/images/downloadable/pencil.png"/>
          <p:cNvPicPr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212" y="258678"/>
            <a:ext cx="1033026" cy="109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4572645" y="397272"/>
            <a:ext cx="2339832" cy="573373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sz="3200" dirty="0" smtClean="0">
                <a:latin typeface="Mickey" panose="00000400000000000000" pitchFamily="2" charset="0"/>
              </a:rPr>
              <a:t>MATHIS</a:t>
            </a:r>
            <a:endParaRPr lang="fr-FR" sz="32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049584" y="4379480"/>
            <a:ext cx="3263450" cy="1591158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sz="3900" dirty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3900" dirty="0">
                <a:latin typeface="laCartoonerie" panose="020B0603050302020204" pitchFamily="34" charset="0"/>
              </a:rPr>
              <a:t>au </a:t>
            </a:r>
            <a:r>
              <a:rPr lang="fr-FR" sz="3900" dirty="0" smtClean="0">
                <a:latin typeface="laCartoonerie" panose="020B0603050302020204" pitchFamily="34" charset="0"/>
              </a:rPr>
              <a:t>CE1</a:t>
            </a:r>
            <a:endParaRPr lang="fr-FR" sz="3900" dirty="0">
              <a:latin typeface="laCartoonerie" panose="020B0603050302020204" pitchFamily="34" charset="0"/>
            </a:endParaRPr>
          </a:p>
          <a:p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665329" y="5946812"/>
            <a:ext cx="2031960" cy="63492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2014/2015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5322864" y="2970590"/>
            <a:ext cx="4509847" cy="115814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fr-FR" sz="7000" dirty="0" smtClean="0">
                <a:latin typeface="Mickey" panose="00000400000000000000" pitchFamily="2" charset="0"/>
              </a:rPr>
              <a:t>MATHIS</a:t>
            </a:r>
            <a:endParaRPr lang="fr-FR" sz="7000" dirty="0">
              <a:latin typeface="Mickey" panose="00000400000000000000" pitchFamily="2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0030">
            <a:off x="7112773" y="5578882"/>
            <a:ext cx="714524" cy="109372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129270" y="4319565"/>
            <a:ext cx="622189" cy="83827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97523">
            <a:off x="7871658" y="723790"/>
            <a:ext cx="714650" cy="971301"/>
          </a:xfrm>
          <a:prstGeom prst="rect">
            <a:avLst/>
          </a:prstGeom>
        </p:spPr>
      </p:pic>
      <p:pic>
        <p:nvPicPr>
          <p:cNvPr id="42" name="Picture 6" descr="http://www.art4apps.org/images/downloadable/pencil.png"/>
          <p:cNvPicPr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050" y="267958"/>
            <a:ext cx="1033026" cy="109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ZoneTexte 42"/>
          <p:cNvSpPr txBox="1"/>
          <p:nvPr/>
        </p:nvSpPr>
        <p:spPr>
          <a:xfrm rot="16200000">
            <a:off x="997512" y="2847831"/>
            <a:ext cx="4284357" cy="115814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sz="7000" dirty="0" smtClean="0">
                <a:latin typeface="Mickey" panose="00000400000000000000" pitchFamily="2" charset="0"/>
              </a:rPr>
              <a:t>LANA</a:t>
            </a:r>
            <a:endParaRPr lang="fr-FR" sz="7000" dirty="0">
              <a:latin typeface="Mickey" panose="00000400000000000000" pitchFamily="2" charset="0"/>
            </a:endParaRPr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0030">
            <a:off x="2629301" y="5374296"/>
            <a:ext cx="714524" cy="1093721"/>
          </a:xfrm>
          <a:prstGeom prst="rect">
            <a:avLst/>
          </a:prstGeom>
        </p:spPr>
      </p:pic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3493824" y="5568510"/>
            <a:ext cx="981111" cy="70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77001" y="3920105"/>
            <a:ext cx="622189" cy="838275"/>
          </a:xfrm>
          <a:prstGeom prst="rect">
            <a:avLst/>
          </a:prstGeom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04" y="2483983"/>
            <a:ext cx="729280" cy="77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97523">
            <a:off x="3533573" y="748610"/>
            <a:ext cx="714650" cy="971301"/>
          </a:xfrm>
          <a:prstGeom prst="rect">
            <a:avLst/>
          </a:prstGeom>
        </p:spPr>
      </p:pic>
      <p:sp>
        <p:nvSpPr>
          <p:cNvPr id="50" name="ZoneTexte 49"/>
          <p:cNvSpPr txBox="1"/>
          <p:nvPr/>
        </p:nvSpPr>
        <p:spPr>
          <a:xfrm>
            <a:off x="15484" y="432446"/>
            <a:ext cx="2339832" cy="642046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fr-FR" sz="3500" dirty="0" smtClean="0">
                <a:latin typeface="Mickey" panose="00000400000000000000" pitchFamily="2" charset="0"/>
              </a:rPr>
              <a:t>LANA</a:t>
            </a:r>
            <a:endParaRPr lang="fr-FR" sz="3500" dirty="0">
              <a:latin typeface="Mickey" panose="000004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72" y="1173011"/>
            <a:ext cx="1112520" cy="169773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70" y="2238748"/>
            <a:ext cx="1323172" cy="146347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8" y="3357248"/>
            <a:ext cx="904156" cy="981993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918" y="1213690"/>
            <a:ext cx="1112520" cy="1697736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728" y="2450010"/>
            <a:ext cx="1323172" cy="1463472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405" y="3445614"/>
            <a:ext cx="904156" cy="98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605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1</cp:revision>
  <dcterms:created xsi:type="dcterms:W3CDTF">2014-08-04T10:46:58Z</dcterms:created>
  <dcterms:modified xsi:type="dcterms:W3CDTF">2014-08-04T10:48:50Z</dcterms:modified>
</cp:coreProperties>
</file>