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5" r:id="rId5"/>
    <p:sldId id="266" r:id="rId6"/>
    <p:sldId id="276" r:id="rId7"/>
    <p:sldId id="277" r:id="rId8"/>
    <p:sldId id="278" r:id="rId9"/>
    <p:sldId id="258" r:id="rId10"/>
    <p:sldId id="261" r:id="rId11"/>
    <p:sldId id="259" r:id="rId12"/>
    <p:sldId id="262" r:id="rId13"/>
    <p:sldId id="263" r:id="rId14"/>
    <p:sldId id="264" r:id="rId15"/>
    <p:sldId id="265" r:id="rId16"/>
    <p:sldId id="280" r:id="rId17"/>
    <p:sldId id="268" r:id="rId18"/>
    <p:sldId id="269" r:id="rId19"/>
    <p:sldId id="270" r:id="rId20"/>
    <p:sldId id="271" r:id="rId21"/>
    <p:sldId id="267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9E9B-F4A3-4B0A-A147-EA768BA5449B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872208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Les animaux naissent, grandissent puis </a:t>
            </a:r>
            <a:r>
              <a:rPr lang="fr-FR" sz="6000" b="1" dirty="0" smtClean="0"/>
              <a:t>meurent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725144"/>
            <a:ext cx="6984776" cy="1752600"/>
          </a:xfrm>
        </p:spPr>
        <p:txBody>
          <a:bodyPr/>
          <a:lstStyle/>
          <a:p>
            <a:r>
              <a:rPr lang="fr-FR" i="1" dirty="0" smtClean="0">
                <a:solidFill>
                  <a:srgbClr val="FF0000"/>
                </a:solidFill>
              </a:rPr>
              <a:t>Les animaux ont-ils toujours le même aspect de leur naissance à leur mort?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Naissent-ils tous de la même façon?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metronews.fr/_internal/gxml%210/r0dc21o2f3vste5s7ezej9x3a10rp3w$qu2bk322iivhrrslba7sumbiqxw1x4v/000_Par79608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3384376" cy="16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os-animaux-en-detresse.s.o.pic.centerblog.net/f48dfc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5700"/>
            <a:ext cx="3240360" cy="20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cheloniophilie.com/Images/Photos/naissance/naissan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heloniophilie.com/Images/Photos/naissance/naissan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906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heloniophilie.com/Images/Photos/naissance/naissanc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089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eloniophilie.com/Images/Photos/naissance/naissanc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cheloniophilie.com/Images/Photos/naissance/naissance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3868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514106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Qu’est-ce que c’est ?</a:t>
            </a:r>
            <a:endParaRPr lang="fr-FR" sz="24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642493" y="614902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C’est un animal </a:t>
            </a:r>
            <a:r>
              <a:rPr lang="fr-FR" sz="2400" b="1" dirty="0" smtClean="0">
                <a:solidFill>
                  <a:srgbClr val="FF0000"/>
                </a:solidFill>
              </a:rPr>
              <a:t>ovipare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61198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Une </a:t>
            </a:r>
            <a:r>
              <a:rPr lang="fr-FR" sz="2400" b="1" dirty="0" smtClean="0">
                <a:solidFill>
                  <a:srgbClr val="FF0000"/>
                </a:solidFill>
              </a:rPr>
              <a:t>tortue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nimogen.com/wp-content/uploads/2013/10/nidifuge-nidicole-nid-naissance-plumes-nu-aveugle-diff%C3%A9rences-poussin-poules-bassecour-animal-animaux-compagnie-animoge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2" y="1382821"/>
            <a:ext cx="7848873" cy="53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262" y="1382821"/>
            <a:ext cx="7848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Chez les espèces nidicoles les petits naissent nus et aveugles, sans pouvoir marcher.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Ils sont totalement dépendants des parents, qui vont devoir leur donner la becquée durant plusieurs semaines.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2261" y="548680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</a:t>
            </a:r>
            <a:r>
              <a:rPr lang="fr-FR" sz="2400" b="1" dirty="0" smtClean="0">
                <a:solidFill>
                  <a:srgbClr val="FF0000"/>
                </a:solidFill>
              </a:rPr>
              <a:t>oiseaux</a:t>
            </a:r>
            <a:r>
              <a:rPr lang="fr-FR" sz="2400" dirty="0" smtClean="0"/>
              <a:t>, comme le perroquet sont des animaux </a:t>
            </a:r>
            <a:r>
              <a:rPr lang="fr-FR" sz="2400" b="1" dirty="0" smtClean="0">
                <a:solidFill>
                  <a:srgbClr val="FF0000"/>
                </a:solidFill>
              </a:rPr>
              <a:t>ovipares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8.storage.canalblog.com/88/77/1035714/9037597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57967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7" y="5704117"/>
            <a:ext cx="5303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Naissance de </a:t>
            </a:r>
            <a:r>
              <a:rPr lang="fr-FR" sz="2400" b="1" dirty="0" smtClean="0">
                <a:solidFill>
                  <a:srgbClr val="FF0000"/>
                </a:solidFill>
              </a:rPr>
              <a:t>serpents ratiers rhinocéros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5896" y="61657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 smtClean="0"/>
              <a:t>Comment sera-t-il adulte? 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5375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8.storage.canalblog.com/81/67/1035714/9037601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64389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04664"/>
            <a:ext cx="823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effectLst/>
              </a:rPr>
              <a:t>À l’âge adulte, le </a:t>
            </a:r>
            <a:r>
              <a:rPr lang="fr-FR" sz="2400" b="1" dirty="0" smtClean="0">
                <a:solidFill>
                  <a:srgbClr val="FF0000"/>
                </a:solidFill>
                <a:effectLst/>
              </a:rPr>
              <a:t>serpent ratier rhinocéros </a:t>
            </a:r>
            <a:r>
              <a:rPr lang="fr-FR" sz="2400" dirty="0" smtClean="0">
                <a:effectLst/>
              </a:rPr>
              <a:t>abandonne sa teinte grise pour une robe généralement verte, parfois bleutée. Il chasse notamment des petits rongeurs et des oiseaux.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633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sa25.casimages.com/img/2011/05/05/110505071228871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0" y="116632"/>
            <a:ext cx="7340786" cy="48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60969" y="52782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Qu’est-ce que c’est?</a:t>
            </a:r>
            <a:endParaRPr lang="fr-FR" sz="2400" b="1" dirty="0"/>
          </a:p>
        </p:txBody>
      </p:sp>
      <p:pic>
        <p:nvPicPr>
          <p:cNvPr id="7170" name="Picture 2" descr="http://nsa26.casimages.com/img/2011/05/05/110505071157268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33" y="1929608"/>
            <a:ext cx="7026478" cy="46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5682" y="1238151"/>
            <a:ext cx="69000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dirty="0" smtClean="0"/>
              <a:t>Des</a:t>
            </a:r>
            <a:r>
              <a:rPr lang="fr-FR" sz="2400" b="1" dirty="0" smtClean="0"/>
              <a:t> poissons </a:t>
            </a:r>
            <a:r>
              <a:rPr lang="fr-FR" sz="2400" b="1" dirty="0"/>
              <a:t>loups à </a:t>
            </a:r>
            <a:r>
              <a:rPr lang="fr-FR" sz="2400" b="1" dirty="0" smtClean="0"/>
              <a:t>ocelles </a:t>
            </a:r>
            <a:r>
              <a:rPr lang="fr-FR" sz="2400" dirty="0" smtClean="0"/>
              <a:t>au </a:t>
            </a:r>
            <a:r>
              <a:rPr lang="fr-FR" sz="2400" dirty="0"/>
              <a:t>moment de l'éclosion</a:t>
            </a:r>
          </a:p>
        </p:txBody>
      </p:sp>
      <p:pic>
        <p:nvPicPr>
          <p:cNvPr id="3074" name="Picture 2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4" y="1240304"/>
            <a:ext cx="8105132" cy="53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85682" y="309800"/>
            <a:ext cx="28691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Que deviendront-ils ? </a:t>
            </a:r>
            <a:endParaRPr lang="fr-FR" sz="2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885682" y="776486"/>
            <a:ext cx="5341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poissons de près de 2 mètres de long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45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cole-publique-coutouvre.fr/Photos/classe2/Tetard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896" y="1293888"/>
            <a:ext cx="8355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Ce sont des œufs de grenouille. Ils sont dans une sorte de gelée : le frai</a:t>
            </a:r>
            <a:endParaRPr lang="fr-FR" sz="2400" dirty="0"/>
          </a:p>
        </p:txBody>
      </p:sp>
      <p:pic>
        <p:nvPicPr>
          <p:cNvPr id="9222" name="Picture 6" descr="http://upload.wikimedia.org/wikipedia/commons/thumb/b/bb/Tadpoles_10_days.jpg/260px-Tadpoles_10_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6" y="138013"/>
            <a:ext cx="3921678" cy="30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kladata.com/q3PsHKNT0rkAN9YXXk8OmDhOC9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2124"/>
            <a:ext cx="3514745" cy="1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pagesperso-orange.fr/ecolegonfaron/grenouille4pat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3"/>
            <a:ext cx="35433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pload.wikimedia.org/wikipedia/commons/thumb/7/75/Rana_esculenta_on_Nymphaea_edit.JPG/290px-Rana_esculenta_on_Nymphaea_ed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58" y="3645023"/>
            <a:ext cx="4040598" cy="30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0897" y="620688"/>
            <a:ext cx="309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Qu’est-ce que c’est ?</a:t>
            </a:r>
            <a:endParaRPr lang="fr-FR" sz="2400" dirty="0"/>
          </a:p>
        </p:txBody>
      </p:sp>
      <p:pic>
        <p:nvPicPr>
          <p:cNvPr id="9220" name="Picture 4" descr="http://t0.gstatic.com/images?q=tbn:ANd9GcRyXPV6kLIbaJmSK0gyVb_jmnlZ_iLl4CawrtKD5p75vv7QfguEBCoYwLB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0" y="485033"/>
            <a:ext cx="4063154" cy="26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 L OEUF AU PAPILLON - Rain-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333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 L OEUF AU PAPILLON - Rain-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2828" r="5912" b="17308"/>
          <a:stretch/>
        </p:blipFill>
        <p:spPr bwMode="auto">
          <a:xfrm>
            <a:off x="4270116" y="465850"/>
            <a:ext cx="4557252" cy="4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 L OEUF AU PAPILLON - Rain-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3" y="538971"/>
            <a:ext cx="3765063" cy="5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 L OEUF AU PAPILLON - Rain-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46" y="682987"/>
            <a:ext cx="4267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E L OEUF AU PAPILLON - Rain-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7" y="3150774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apimarc.typepad.fr/.a/6a00d8341c6c1753ef017ee41eba5b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5373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6030495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vaches</a:t>
            </a:r>
            <a:r>
              <a:rPr lang="fr-FR" sz="2400" dirty="0" smtClean="0"/>
              <a:t>, sont </a:t>
            </a:r>
            <a:r>
              <a:rPr lang="fr-FR" sz="2400" dirty="0"/>
              <a:t>des animaux </a:t>
            </a:r>
            <a:r>
              <a:rPr lang="fr-FR" sz="2400" b="1" dirty="0" smtClean="0">
                <a:solidFill>
                  <a:srgbClr val="0070C0"/>
                </a:solidFill>
              </a:rPr>
              <a:t>vivipares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271165"/>
            <a:ext cx="52565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Des</a:t>
            </a:r>
            <a:r>
              <a:rPr lang="fr-FR" sz="3600" b="1" dirty="0" smtClean="0"/>
              <a:t> </a:t>
            </a:r>
            <a:r>
              <a:rPr lang="fr-FR" sz="3600" dirty="0" smtClean="0"/>
              <a:t>animaux </a:t>
            </a:r>
            <a:r>
              <a:rPr lang="fr-FR" sz="3600" b="1" dirty="0" smtClean="0">
                <a:solidFill>
                  <a:srgbClr val="0070C0"/>
                </a:solidFill>
              </a:rPr>
              <a:t>vivipares</a:t>
            </a:r>
            <a:endParaRPr lang="fr-F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47.servimg.com/u/f47/15/27/76/14/ramat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444679" cy="56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519063"/>
            <a:ext cx="56886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rhinocéros</a:t>
            </a:r>
            <a:r>
              <a:rPr lang="fr-FR" sz="2400" dirty="0" smtClean="0"/>
              <a:t>, sont </a:t>
            </a:r>
            <a:r>
              <a:rPr lang="fr-FR" sz="2400" dirty="0"/>
              <a:t>des animaux </a:t>
            </a:r>
            <a:r>
              <a:rPr lang="fr-FR" sz="2400" b="1" dirty="0" smtClean="0">
                <a:solidFill>
                  <a:srgbClr val="0070C0"/>
                </a:solidFill>
              </a:rPr>
              <a:t>vivipares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che.20minutes.fr/photos/2013/02/15/female-lion-lemon-sits-017c-diap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56825" cy="6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430" y="245839"/>
            <a:ext cx="66247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lions et lionnes</a:t>
            </a:r>
            <a:r>
              <a:rPr lang="fr-FR" sz="2400" dirty="0" smtClean="0"/>
              <a:t>, sont </a:t>
            </a:r>
            <a:r>
              <a:rPr lang="fr-FR" sz="2400" dirty="0"/>
              <a:t>des animaux </a:t>
            </a:r>
            <a:r>
              <a:rPr lang="fr-FR" sz="2400" b="1" dirty="0" smtClean="0">
                <a:solidFill>
                  <a:srgbClr val="0070C0"/>
                </a:solidFill>
              </a:rPr>
              <a:t>vivipares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fabuloeuf-histoire.com/1/images/280_0_1563539_6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942"/>
            <a:ext cx="5856585" cy="61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44208" y="5486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Qu’est-ce que c’est 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9433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sos-animaux-en-detresse.s.o.pic.centerblog.net/f48dfc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25682" cy="52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21944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ours</a:t>
            </a:r>
            <a:r>
              <a:rPr lang="fr-FR" sz="2400" dirty="0" smtClean="0"/>
              <a:t>, sont </a:t>
            </a:r>
            <a:r>
              <a:rPr lang="fr-FR" sz="2400" dirty="0"/>
              <a:t>des animaux </a:t>
            </a:r>
            <a:r>
              <a:rPr lang="fr-FR" sz="2400" b="1" dirty="0" smtClean="0">
                <a:solidFill>
                  <a:srgbClr val="0070C0"/>
                </a:solidFill>
              </a:rPr>
              <a:t>vivipares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ache.20minutes.fr/photos/2013/08/09/in-this-july-24-2013-0d8e-diap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r.woopets.com/assets/group_pictures/datas/000/024/223/large.jpg?1317998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840761" cy="52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5805264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 smtClean="0">
                <a:solidFill>
                  <a:srgbClr val="0070C0"/>
                </a:solidFill>
              </a:rPr>
              <a:t>pandas</a:t>
            </a:r>
            <a:r>
              <a:rPr lang="fr-FR" sz="2400" dirty="0" smtClean="0"/>
              <a:t>, sont </a:t>
            </a:r>
            <a:r>
              <a:rPr lang="fr-FR" sz="2400" dirty="0"/>
              <a:t>des animaux </a:t>
            </a:r>
            <a:r>
              <a:rPr lang="fr-FR" sz="2400" b="1" dirty="0" smtClean="0">
                <a:solidFill>
                  <a:srgbClr val="0070C0"/>
                </a:solidFill>
              </a:rPr>
              <a:t>vivipares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nimogen.com/wp-content/uploads/2013/07/hamster-b%C3%A9b%C3%A9-rongeur-reproduction-d%C3%A9roulement-accompagner-gestation-naissance-petits-NAC-animal-animaux-compagnie-animog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nimogen.com/wp-content/uploads/2013/07/hamster-maman-b%C3%A9b%C3%A9-rongeur-reproduction-animo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8" y="1844824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953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" y="404664"/>
            <a:ext cx="8953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imogen.com/wp-content/uploads/2013/10/nidifuge-nidicole-nid-naissance-plumes-nu-aveugle-diff%C3%A9rences-poussin-poules-bassecour-animal-animaux-compagnie-animog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66579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4288" y="499840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Comment seront-ils une fois adultes ?</a:t>
            </a:r>
            <a:endParaRPr lang="fr-FR" sz="2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7164288" y="70108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</a:t>
            </a:r>
            <a:r>
              <a:rPr lang="fr-FR" sz="2400" b="1" dirty="0" smtClean="0"/>
              <a:t>poussins</a:t>
            </a:r>
            <a:r>
              <a:rPr lang="fr-FR" sz="2400" dirty="0" smtClean="0"/>
              <a:t> sont nés.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2081379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Ils sont sortis des œufs pondus par la poule.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1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o-cuisine.fr/images/Poule_DC_t.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4102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R1xrDZ8xOrbdANVo4t1j5tp6vM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85775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92080" y="501996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 smtClean="0">
                <a:latin typeface="+mj-lt"/>
                <a:cs typeface="Aharoni" panose="02010803020104030203" pitchFamily="2" charset="-79"/>
              </a:rPr>
              <a:t>coq</a:t>
            </a:r>
            <a:endParaRPr lang="fr-FR" sz="5400" b="1" i="1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666" y="571434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Dans tous les cas, </a:t>
            </a:r>
            <a:r>
              <a:rPr lang="fr-FR" sz="2400" b="1" dirty="0" smtClean="0"/>
              <a:t>il faut une poule et un coq </a:t>
            </a:r>
            <a:r>
              <a:rPr lang="fr-FR" sz="2400" dirty="0" smtClean="0"/>
              <a:t>pour donner naissance à </a:t>
            </a:r>
            <a:r>
              <a:rPr lang="fr-FR" sz="2400" b="1" dirty="0" smtClean="0"/>
              <a:t>des poussins.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448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saft.com/Blog/dotclear/public/Choupisson/6a00d8341c52a953ef00e54f59fa0a8834-64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8663" cy="64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7" y="6151034"/>
            <a:ext cx="278819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i="1" dirty="0"/>
              <a:t>Qu’est-ce que c’est ?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002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o-rigolos.e-monsite.com/medias/album/images/Bebe-Heri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42767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allstock.fr/albums/animaux/bebe-herisson-animaux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9" y="2996952"/>
            <a:ext cx="6397844" cy="35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60032" y="24188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hérisson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078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issa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476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723" y="4715559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Ses </a:t>
            </a:r>
            <a:r>
              <a:rPr lang="fr-FR" sz="2400" dirty="0"/>
              <a:t>yeux et ses oreilles sont </a:t>
            </a:r>
            <a:r>
              <a:rPr lang="fr-FR" sz="2400" dirty="0" smtClean="0"/>
              <a:t>fermés</a:t>
            </a:r>
            <a:r>
              <a:rPr lang="fr-FR" sz="2400" dirty="0"/>
              <a:t>.</a:t>
            </a:r>
            <a:br>
              <a:rPr lang="fr-FR" sz="2400" dirty="0"/>
            </a:br>
            <a:r>
              <a:rPr lang="fr-FR" sz="2400" dirty="0"/>
              <a:t>Les bébés naissent sourds et aveugles.</a:t>
            </a:r>
            <a:endParaRPr lang="fr-FR" sz="2400" dirty="0">
              <a:effectLst/>
            </a:endParaRPr>
          </a:p>
        </p:txBody>
      </p:sp>
      <p:pic>
        <p:nvPicPr>
          <p:cNvPr id="2052" name="Picture 4" descr="http://i12.servimg.com/u/f12/09/00/49/93/me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3" y="332656"/>
            <a:ext cx="5247077" cy="35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980728"/>
            <a:ext cx="2892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À la naissance, le bébé </a:t>
            </a:r>
            <a:r>
              <a:rPr lang="fr-FR" sz="2400" b="1" dirty="0"/>
              <a:t>hérisson</a:t>
            </a:r>
            <a:r>
              <a:rPr lang="fr-FR" sz="2400" dirty="0"/>
              <a:t> n’a pas de piques visibles, elles sont sous la peau, prêtes à sortir.</a:t>
            </a:r>
          </a:p>
        </p:txBody>
      </p:sp>
    </p:spTree>
    <p:extLst>
      <p:ext uri="{BB962C8B-B14F-4D97-AF65-F5344CB8AC3E}">
        <p14:creationId xmlns:p14="http://schemas.microsoft.com/office/powerpoint/2010/main" val="14169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399" y="155679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/>
              <a:t>Comme le poussin</a:t>
            </a:r>
            <a:r>
              <a:rPr lang="fr-FR" sz="4000" dirty="0" smtClean="0"/>
              <a:t>, </a:t>
            </a:r>
          </a:p>
          <a:p>
            <a:r>
              <a:rPr lang="fr-FR" sz="4000" dirty="0" smtClean="0"/>
              <a:t>les animaux </a:t>
            </a:r>
            <a:r>
              <a:rPr lang="fr-FR" sz="4000" b="1" dirty="0" smtClean="0">
                <a:solidFill>
                  <a:srgbClr val="FF0000"/>
                </a:solidFill>
              </a:rPr>
              <a:t>ovipares</a:t>
            </a:r>
            <a:r>
              <a:rPr lang="fr-FR" sz="4000" dirty="0" smtClean="0"/>
              <a:t> </a:t>
            </a:r>
          </a:p>
          <a:p>
            <a:r>
              <a:rPr lang="fr-FR" sz="4000" b="1" dirty="0" smtClean="0"/>
              <a:t>se développent dans un œuf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77399" y="392147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i="1" dirty="0" smtClean="0"/>
              <a:t>Comme le hérisson</a:t>
            </a:r>
            <a:r>
              <a:rPr lang="fr-FR" sz="4000" dirty="0" smtClean="0"/>
              <a:t>, </a:t>
            </a:r>
          </a:p>
          <a:p>
            <a:pPr algn="r"/>
            <a:r>
              <a:rPr lang="fr-FR" sz="4000" dirty="0" smtClean="0"/>
              <a:t>les animaux </a:t>
            </a:r>
            <a:r>
              <a:rPr lang="fr-FR" sz="4000" b="1" dirty="0" smtClean="0">
                <a:solidFill>
                  <a:srgbClr val="0070C0"/>
                </a:solidFill>
              </a:rPr>
              <a:t>vivipares</a:t>
            </a:r>
            <a:r>
              <a:rPr lang="fr-FR" sz="4000" dirty="0" smtClean="0"/>
              <a:t> </a:t>
            </a:r>
          </a:p>
          <a:p>
            <a:pPr algn="r"/>
            <a:r>
              <a:rPr lang="fr-FR" sz="4000" b="1" dirty="0" smtClean="0"/>
              <a:t>sortent</a:t>
            </a:r>
            <a:r>
              <a:rPr lang="fr-FR" sz="4000" dirty="0" smtClean="0"/>
              <a:t> directement </a:t>
            </a:r>
          </a:p>
          <a:p>
            <a:pPr algn="r"/>
            <a:r>
              <a:rPr lang="fr-FR" sz="4000" b="1" dirty="0" smtClean="0"/>
              <a:t>du ventre de leur mère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615" y="41685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Ce qu’il faut savoir</a:t>
            </a:r>
            <a:endParaRPr lang="fr-FR" sz="4000" b="1" dirty="0"/>
          </a:p>
        </p:txBody>
      </p:sp>
      <p:pic>
        <p:nvPicPr>
          <p:cNvPr id="4098" name="Picture 2" descr="http://www.mat-casanova-argenteuil.ac-versailles.fr/IMG/jpg/pouss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904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éri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7" y="3921470"/>
            <a:ext cx="3133476" cy="23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ronews.fr/_internal/gxml%210/r0dc21o2f3vste5s7ezej9x3a10rp3w$qu2bk322iivhrrslba7sumbiqxw1x4v/000_Par79608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11676" cy="43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918011"/>
            <a:ext cx="8611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Ce sont des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crocodiles </a:t>
            </a:r>
            <a:r>
              <a:rPr lang="fr-FR" sz="2400" dirty="0" smtClean="0"/>
              <a:t>nains nés à la Ferme aux crocodiles de Pierrelatte, dans la Drôme, un "événement rarissime" en captivité.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629366" y="1749009"/>
            <a:ext cx="430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dirty="0" smtClean="0"/>
              <a:t>Qu’est-ce que c’est ?</a:t>
            </a:r>
            <a:endParaRPr lang="fr-FR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33951" y="262690"/>
            <a:ext cx="861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Des animaux </a:t>
            </a:r>
            <a:r>
              <a:rPr lang="fr-FR" sz="3200" b="1" dirty="0" smtClean="0">
                <a:solidFill>
                  <a:srgbClr val="FF0000"/>
                </a:solidFill>
              </a:rPr>
              <a:t>ovipares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354</Words>
  <Application>Microsoft Office PowerPoint</Application>
  <PresentationFormat>Affichage à l'écran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Les animaux naissent, grandissent puis meurent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</cp:lastModifiedBy>
  <cp:revision>22</cp:revision>
  <dcterms:created xsi:type="dcterms:W3CDTF">2015-02-18T14:11:01Z</dcterms:created>
  <dcterms:modified xsi:type="dcterms:W3CDTF">2015-02-25T15:47:26Z</dcterms:modified>
</cp:coreProperties>
</file>