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37CC0-B708-4E37-B0CB-A378CC72C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E58B78-4D67-418A-AFA1-B0ED2BA5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B21431-D1A8-4D2F-8AF0-8A1EF63A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1A376C-53AA-4CFC-916A-64E99032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40576E-B0F8-4C49-84EE-92428EDB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63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32DF8-8924-410F-B440-A5FFDC0D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D54091-AA92-4CC1-AD7D-F68D93F26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2DDCC9-2CF7-4A06-8B42-FDA39401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BCD6A7-5894-4003-9C4B-7C5586B0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B9445E-54F4-4123-9A11-5786EE19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14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66355CF-D1EE-442C-B207-58BC23D79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2F43D3-F263-4825-8BEA-A5282FA9B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D57575-DE3A-4AAA-8DC4-D3AD50A4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D69B8-A7E2-403D-83C9-3BB5DD34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671CFE-F8FA-4FF4-BAC1-CB244706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09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1FC4F-CD15-42DA-9634-A33D4C58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623D0-DEC6-4BD3-AA33-E7F51F56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59C76A-A878-41E8-87DC-6B4E5A79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7E21F-0C91-43DF-B0C2-FF92F246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9D5315-9130-473C-8193-B3D1F9A28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5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ADDFD-8D8C-4CCA-AF20-93B7F214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F85CF3-6CC4-43AF-8CD1-031D90A3B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279A51-8FA8-4F37-ADB4-4BF3005B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08910-B1DF-4E77-AC1E-8F3C7F055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BCB646-309F-49BE-B576-D3ADCC12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53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34D24-BEE7-4B72-8603-DFF948F2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32E7E4-8C56-44A3-9D61-DC8DAD12F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B25E80-0F7E-4F32-9F31-46BDFA2CC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DFBC00-F831-448B-B0B7-3133D928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86751D-868A-4A0A-B086-B07DF8B20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7DB0E4-90D7-4446-AB04-421A2048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96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26A9E-DF65-45F3-B733-DB43315FC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049F0B-E44B-4076-85B7-514BB6BB9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0F5CF0-4D76-4B0A-9753-382AE8B0C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E42EDA-0411-4183-8D95-DEC131A21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C064DA-1E8F-42BD-AB7D-4A13AFFFC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E35DCF-BB0B-4398-92B0-E76316EA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C0A855-97F2-407B-9D27-D9A7CFD0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FEC55A-0697-4618-B5D5-CA5B360B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6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32D5B-D417-4D4E-9FDD-CF32AAA5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D70738-E859-4187-8DA4-2DE1A768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E03596-8C93-476D-9543-4230A2EA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D9B325-63AA-422E-AAE1-4035A77F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58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FADB6E-87F0-4DFA-8B05-A1193C34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5B7FC2-8427-4987-B724-B58B0A18B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C6D29B-4303-4E90-BA14-8BE6E76C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48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3D449-62DB-4E4B-A4AE-8AB6B76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325530-C619-4B3C-A20B-971BA3169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E6DC56-E107-4B60-B1FC-D8090D561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F36F24-5973-46BB-AF01-8289FC89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F57123-AE24-4295-8343-06CFE6C17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7055B1-1A93-4414-9925-BCDE0D6C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13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4E3B0-77CA-49D0-967D-991BDF05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1AD458C-200F-47B8-B6D4-498897509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427298-EC2F-457B-83A6-4DA3CD6F9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C87C4A-3C39-44E7-BC23-946820D3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EAEF6-2A0E-4925-9A38-9DC07964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F8F543-3FEF-4C98-B18E-E1578C39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19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8A9457-1171-4D52-8BB8-35B64CCA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C5CDB-1E98-4968-82F2-6E062BF8B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5606C7-0123-404A-AE2B-3B1B29986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BDCC1-05B4-412A-8165-32DDA76A4977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7D21A2-1E0B-4C20-B951-B33BC8403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5434D-04DE-42AE-A36A-1E425B9E5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9995B-C587-47A0-97C2-BD5EB4EB5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2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5A4F473-2CAF-4847-A5B4-EF0F95E24B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71" t="22001" r="25555" b="23086"/>
          <a:stretch/>
        </p:blipFill>
        <p:spPr>
          <a:xfrm>
            <a:off x="688622" y="290688"/>
            <a:ext cx="7439378" cy="611877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6C7BF8E-894F-448B-86BF-DC97DAFD09F2}"/>
              </a:ext>
            </a:extLst>
          </p:cNvPr>
          <p:cNvSpPr txBox="1"/>
          <p:nvPr/>
        </p:nvSpPr>
        <p:spPr>
          <a:xfrm>
            <a:off x="1885244" y="448535"/>
            <a:ext cx="1580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0" dirty="0">
                <a:latin typeface="Street 2 Art" panose="02000500000000000000" pitchFamily="2" charset="0"/>
              </a:rPr>
              <a:t>U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F8EDB86-1AA2-49F1-960D-71905050B809}"/>
              </a:ext>
            </a:extLst>
          </p:cNvPr>
          <p:cNvSpPr txBox="1"/>
          <p:nvPr/>
        </p:nvSpPr>
        <p:spPr>
          <a:xfrm>
            <a:off x="4216399" y="2215246"/>
            <a:ext cx="15804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0" dirty="0">
                <a:latin typeface="Street 2 Art" panose="02000500000000000000" pitchFamily="2" charset="0"/>
              </a:rPr>
              <a:t>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702717-3BF0-40C5-9F94-60F603D3B5CD}"/>
              </a:ext>
            </a:extLst>
          </p:cNvPr>
          <p:cNvSpPr txBox="1"/>
          <p:nvPr/>
        </p:nvSpPr>
        <p:spPr>
          <a:xfrm>
            <a:off x="5796844" y="3126220"/>
            <a:ext cx="1580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0" dirty="0">
                <a:latin typeface="Street 2 Art" panose="02000500000000000000" pitchFamily="2" charset="0"/>
              </a:rPr>
              <a:t>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49949D3-9E84-45C6-9C79-9820BAD04918}"/>
              </a:ext>
            </a:extLst>
          </p:cNvPr>
          <p:cNvSpPr txBox="1"/>
          <p:nvPr/>
        </p:nvSpPr>
        <p:spPr>
          <a:xfrm>
            <a:off x="6922910" y="4206527"/>
            <a:ext cx="1580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Street 2 Art" panose="02000500000000000000" pitchFamily="2" charset="0"/>
              </a:rPr>
              <a:t>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8666E8-4293-45D9-AFB2-6CCF707FD9A9}"/>
              </a:ext>
            </a:extLst>
          </p:cNvPr>
          <p:cNvSpPr txBox="1"/>
          <p:nvPr/>
        </p:nvSpPr>
        <p:spPr>
          <a:xfrm>
            <a:off x="8534398" y="3864883"/>
            <a:ext cx="1580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0" dirty="0">
                <a:latin typeface="Street 2 Art" panose="02000500000000000000" pitchFamily="2" charset="0"/>
              </a:rPr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56244CE-1098-410E-9379-1AD6C3652271}"/>
              </a:ext>
            </a:extLst>
          </p:cNvPr>
          <p:cNvSpPr txBox="1"/>
          <p:nvPr/>
        </p:nvSpPr>
        <p:spPr>
          <a:xfrm rot="2229596">
            <a:off x="928329" y="1543230"/>
            <a:ext cx="10178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Street 2 Art" panose="02000500000000000000" pitchFamily="2" charset="0"/>
              </a:rPr>
              <a:t>Dispositif </a:t>
            </a:r>
          </a:p>
        </p:txBody>
      </p:sp>
    </p:spTree>
    <p:extLst>
      <p:ext uri="{BB962C8B-B14F-4D97-AF65-F5344CB8AC3E}">
        <p14:creationId xmlns:p14="http://schemas.microsoft.com/office/powerpoint/2010/main" val="42365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5A4F473-2CAF-4847-A5B4-EF0F95E24B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71" t="22001" r="25555" b="23086"/>
          <a:stretch/>
        </p:blipFill>
        <p:spPr>
          <a:xfrm>
            <a:off x="688622" y="290688"/>
            <a:ext cx="7439378" cy="611877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6C7BF8E-894F-448B-86BF-DC97DAFD09F2}"/>
              </a:ext>
            </a:extLst>
          </p:cNvPr>
          <p:cNvSpPr txBox="1"/>
          <p:nvPr/>
        </p:nvSpPr>
        <p:spPr>
          <a:xfrm>
            <a:off x="1885244" y="448535"/>
            <a:ext cx="1580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0" dirty="0">
                <a:latin typeface="Street 2 Art" panose="02000500000000000000" pitchFamily="2" charset="0"/>
              </a:rPr>
              <a:t>U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F8EDB86-1AA2-49F1-960D-71905050B809}"/>
              </a:ext>
            </a:extLst>
          </p:cNvPr>
          <p:cNvSpPr txBox="1"/>
          <p:nvPr/>
        </p:nvSpPr>
        <p:spPr>
          <a:xfrm>
            <a:off x="4216399" y="2215246"/>
            <a:ext cx="15804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0" dirty="0">
                <a:latin typeface="Street 2 Art" panose="02000500000000000000" pitchFamily="2" charset="0"/>
              </a:rPr>
              <a:t>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702717-3BF0-40C5-9F94-60F603D3B5CD}"/>
              </a:ext>
            </a:extLst>
          </p:cNvPr>
          <p:cNvSpPr txBox="1"/>
          <p:nvPr/>
        </p:nvSpPr>
        <p:spPr>
          <a:xfrm>
            <a:off x="5796844" y="3126220"/>
            <a:ext cx="1580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0" dirty="0">
                <a:latin typeface="Street 2 Art" panose="02000500000000000000" pitchFamily="2" charset="0"/>
              </a:rPr>
              <a:t>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49949D3-9E84-45C6-9C79-9820BAD04918}"/>
              </a:ext>
            </a:extLst>
          </p:cNvPr>
          <p:cNvSpPr txBox="1"/>
          <p:nvPr/>
        </p:nvSpPr>
        <p:spPr>
          <a:xfrm>
            <a:off x="6922910" y="4206527"/>
            <a:ext cx="1580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Street 2 Art" panose="02000500000000000000" pitchFamily="2" charset="0"/>
              </a:rPr>
              <a:t>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8666E8-4293-45D9-AFB2-6CCF707FD9A9}"/>
              </a:ext>
            </a:extLst>
          </p:cNvPr>
          <p:cNvSpPr txBox="1"/>
          <p:nvPr/>
        </p:nvSpPr>
        <p:spPr>
          <a:xfrm>
            <a:off x="8534398" y="3864883"/>
            <a:ext cx="1580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0" dirty="0">
                <a:latin typeface="Street 2 Art" panose="02000500000000000000" pitchFamily="2" charset="0"/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56244CE-1098-410E-9379-1AD6C3652271}"/>
              </a:ext>
            </a:extLst>
          </p:cNvPr>
          <p:cNvSpPr txBox="1"/>
          <p:nvPr/>
        </p:nvSpPr>
        <p:spPr>
          <a:xfrm rot="2229596">
            <a:off x="928329" y="1543230"/>
            <a:ext cx="10178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Street 2 Art" panose="02000500000000000000" pitchFamily="2" charset="0"/>
              </a:rPr>
              <a:t>Dispositif </a:t>
            </a:r>
          </a:p>
        </p:txBody>
      </p:sp>
    </p:spTree>
    <p:extLst>
      <p:ext uri="{BB962C8B-B14F-4D97-AF65-F5344CB8AC3E}">
        <p14:creationId xmlns:p14="http://schemas.microsoft.com/office/powerpoint/2010/main" val="294665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A0D54F3-05C1-4915-AFFB-5BAF240A3D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11" t="29308" r="9407" b="25259"/>
          <a:stretch/>
        </p:blipFill>
        <p:spPr>
          <a:xfrm>
            <a:off x="632178" y="2077155"/>
            <a:ext cx="11149008" cy="466231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0A26247-587E-4CCA-B287-7952EB1781F4}"/>
              </a:ext>
            </a:extLst>
          </p:cNvPr>
          <p:cNvSpPr txBox="1"/>
          <p:nvPr/>
        </p:nvSpPr>
        <p:spPr>
          <a:xfrm>
            <a:off x="689771" y="118534"/>
            <a:ext cx="4639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atin typeface="Street 2 Art" panose="02000500000000000000" pitchFamily="2" charset="0"/>
              </a:rPr>
              <a:t>Les Absents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7437329-2E46-4508-BF0B-898EF0A82791}"/>
              </a:ext>
            </a:extLst>
          </p:cNvPr>
          <p:cNvSpPr txBox="1"/>
          <p:nvPr/>
        </p:nvSpPr>
        <p:spPr>
          <a:xfrm rot="16200000">
            <a:off x="406400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Séléna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93A314-4392-4812-A207-65CE3B42E9F9}"/>
              </a:ext>
            </a:extLst>
          </p:cNvPr>
          <p:cNvSpPr txBox="1"/>
          <p:nvPr/>
        </p:nvSpPr>
        <p:spPr>
          <a:xfrm rot="16200000">
            <a:off x="1213016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Léo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B38EE7-33B0-45E0-BD6F-65FB8E2087B7}"/>
              </a:ext>
            </a:extLst>
          </p:cNvPr>
          <p:cNvSpPr txBox="1"/>
          <p:nvPr/>
        </p:nvSpPr>
        <p:spPr>
          <a:xfrm rot="16200000">
            <a:off x="2045561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Adam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A40B0F-48DD-4F7A-BE9E-8697DBA50DE6}"/>
              </a:ext>
            </a:extLst>
          </p:cNvPr>
          <p:cNvSpPr txBox="1"/>
          <p:nvPr/>
        </p:nvSpPr>
        <p:spPr>
          <a:xfrm rot="16200000">
            <a:off x="2834133" y="2607731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Florian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F64E64-1181-425E-B41E-0B37ABD98482}"/>
              </a:ext>
            </a:extLst>
          </p:cNvPr>
          <p:cNvSpPr txBox="1"/>
          <p:nvPr/>
        </p:nvSpPr>
        <p:spPr>
          <a:xfrm rot="16200000">
            <a:off x="3710651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Axel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08F450-407F-4381-839A-AA7B9E0F6612}"/>
              </a:ext>
            </a:extLst>
          </p:cNvPr>
          <p:cNvSpPr txBox="1"/>
          <p:nvPr/>
        </p:nvSpPr>
        <p:spPr>
          <a:xfrm rot="16200000">
            <a:off x="4489643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Océane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5E8A6F-67D5-4531-B26E-6AA55B718C18}"/>
              </a:ext>
            </a:extLst>
          </p:cNvPr>
          <p:cNvSpPr txBox="1"/>
          <p:nvPr/>
        </p:nvSpPr>
        <p:spPr>
          <a:xfrm rot="16200000">
            <a:off x="5267499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Hilal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59214C-18A8-405F-A3EC-2C477DCE83B1}"/>
              </a:ext>
            </a:extLst>
          </p:cNvPr>
          <p:cNvSpPr txBox="1"/>
          <p:nvPr/>
        </p:nvSpPr>
        <p:spPr>
          <a:xfrm rot="16200000">
            <a:off x="6075711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Sarah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9274553-9A36-43BF-94DB-EDF1EF1DDFD9}"/>
              </a:ext>
            </a:extLst>
          </p:cNvPr>
          <p:cNvSpPr txBox="1"/>
          <p:nvPr/>
        </p:nvSpPr>
        <p:spPr>
          <a:xfrm rot="16200000">
            <a:off x="7854860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Léa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8465B3-A278-435F-802F-17FDBE8A6F9E}"/>
              </a:ext>
            </a:extLst>
          </p:cNvPr>
          <p:cNvSpPr txBox="1"/>
          <p:nvPr/>
        </p:nvSpPr>
        <p:spPr>
          <a:xfrm rot="16200000">
            <a:off x="8663073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Adam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622426-4F8B-4770-95BA-02342537B142}"/>
              </a:ext>
            </a:extLst>
          </p:cNvPr>
          <p:cNvSpPr txBox="1"/>
          <p:nvPr/>
        </p:nvSpPr>
        <p:spPr>
          <a:xfrm rot="16200000">
            <a:off x="9552648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Aiman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028371E-52D9-4843-8262-DB849B90B142}"/>
              </a:ext>
            </a:extLst>
          </p:cNvPr>
          <p:cNvSpPr txBox="1"/>
          <p:nvPr/>
        </p:nvSpPr>
        <p:spPr>
          <a:xfrm rot="16200000">
            <a:off x="10442223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>
                <a:latin typeface="Amandine" pitchFamily="2" charset="0"/>
              </a:rPr>
              <a:t>Soren</a:t>
            </a:r>
            <a:endParaRPr lang="fr-FR" sz="3200" dirty="0">
              <a:latin typeface="Amandine" pitchFamily="2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98A2D9F-DE7A-4457-864A-03FEDE96B525}"/>
              </a:ext>
            </a:extLst>
          </p:cNvPr>
          <p:cNvSpPr txBox="1"/>
          <p:nvPr/>
        </p:nvSpPr>
        <p:spPr>
          <a:xfrm>
            <a:off x="7833341" y="118534"/>
            <a:ext cx="3828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Street 2 Art" panose="02000500000000000000" pitchFamily="2" charset="0"/>
              </a:rPr>
              <a:t>Date: </a:t>
            </a:r>
            <a:r>
              <a:rPr lang="fr-FR" sz="6000" dirty="0">
                <a:latin typeface="Street 2 Art" panose="02000500000000000000" pitchFamily="2" charset="0"/>
              </a:rPr>
              <a:t>__ /__</a:t>
            </a:r>
          </a:p>
        </p:txBody>
      </p:sp>
    </p:spTree>
    <p:extLst>
      <p:ext uri="{BB962C8B-B14F-4D97-AF65-F5344CB8AC3E}">
        <p14:creationId xmlns:p14="http://schemas.microsoft.com/office/powerpoint/2010/main" val="46732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A0D54F3-05C1-4915-AFFB-5BAF240A3D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11" t="29308" r="9407" b="25259"/>
          <a:stretch/>
        </p:blipFill>
        <p:spPr>
          <a:xfrm>
            <a:off x="632178" y="2077155"/>
            <a:ext cx="11149008" cy="466231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0A26247-587E-4CCA-B287-7952EB1781F4}"/>
              </a:ext>
            </a:extLst>
          </p:cNvPr>
          <p:cNvSpPr txBox="1"/>
          <p:nvPr/>
        </p:nvSpPr>
        <p:spPr>
          <a:xfrm>
            <a:off x="689771" y="118534"/>
            <a:ext cx="4639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atin typeface="Street 2 Art" panose="02000500000000000000" pitchFamily="2" charset="0"/>
              </a:rPr>
              <a:t>Les Absents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7437329-2E46-4508-BF0B-898EF0A82791}"/>
              </a:ext>
            </a:extLst>
          </p:cNvPr>
          <p:cNvSpPr txBox="1"/>
          <p:nvPr/>
        </p:nvSpPr>
        <p:spPr>
          <a:xfrm rot="16200000">
            <a:off x="406400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Yanis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93A314-4392-4812-A207-65CE3B42E9F9}"/>
              </a:ext>
            </a:extLst>
          </p:cNvPr>
          <p:cNvSpPr txBox="1"/>
          <p:nvPr/>
        </p:nvSpPr>
        <p:spPr>
          <a:xfrm rot="16200000">
            <a:off x="1213016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Stella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B38EE7-33B0-45E0-BD6F-65FB8E2087B7}"/>
              </a:ext>
            </a:extLst>
          </p:cNvPr>
          <p:cNvSpPr txBox="1"/>
          <p:nvPr/>
        </p:nvSpPr>
        <p:spPr>
          <a:xfrm rot="16200000">
            <a:off x="1840101" y="2402272"/>
            <a:ext cx="1754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Valentin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A40B0F-48DD-4F7A-BE9E-8697DBA50DE6}"/>
              </a:ext>
            </a:extLst>
          </p:cNvPr>
          <p:cNvSpPr txBox="1"/>
          <p:nvPr/>
        </p:nvSpPr>
        <p:spPr>
          <a:xfrm rot="16200000">
            <a:off x="2834133" y="2607731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>
                <a:latin typeface="Amandine" pitchFamily="2" charset="0"/>
              </a:rPr>
              <a:t>Nahil</a:t>
            </a:r>
            <a:endParaRPr lang="fr-FR" sz="3200" dirty="0">
              <a:latin typeface="Amandine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F64E64-1181-425E-B41E-0B37ABD98482}"/>
              </a:ext>
            </a:extLst>
          </p:cNvPr>
          <p:cNvSpPr txBox="1"/>
          <p:nvPr/>
        </p:nvSpPr>
        <p:spPr>
          <a:xfrm rot="16200000">
            <a:off x="3710651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>
                <a:latin typeface="Amandine" pitchFamily="2" charset="0"/>
              </a:rPr>
              <a:t>Jawed</a:t>
            </a:r>
            <a:endParaRPr lang="fr-FR" sz="3200" dirty="0">
              <a:latin typeface="Amandine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08F450-407F-4381-839A-AA7B9E0F6612}"/>
              </a:ext>
            </a:extLst>
          </p:cNvPr>
          <p:cNvSpPr txBox="1"/>
          <p:nvPr/>
        </p:nvSpPr>
        <p:spPr>
          <a:xfrm rot="16200000">
            <a:off x="4489643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Amélia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5E8A6F-67D5-4531-B26E-6AA55B718C18}"/>
              </a:ext>
            </a:extLst>
          </p:cNvPr>
          <p:cNvSpPr txBox="1"/>
          <p:nvPr/>
        </p:nvSpPr>
        <p:spPr>
          <a:xfrm rot="16200000">
            <a:off x="5267499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>
                <a:latin typeface="Amandine" pitchFamily="2" charset="0"/>
              </a:rPr>
              <a:t>Soan</a:t>
            </a:r>
            <a:endParaRPr lang="fr-FR" sz="3200" dirty="0">
              <a:latin typeface="Amandine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59214C-18A8-405F-A3EC-2C477DCE83B1}"/>
              </a:ext>
            </a:extLst>
          </p:cNvPr>
          <p:cNvSpPr txBox="1"/>
          <p:nvPr/>
        </p:nvSpPr>
        <p:spPr>
          <a:xfrm rot="16200000">
            <a:off x="6075711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Ophélia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9274553-9A36-43BF-94DB-EDF1EF1DDFD9}"/>
              </a:ext>
            </a:extLst>
          </p:cNvPr>
          <p:cNvSpPr txBox="1"/>
          <p:nvPr/>
        </p:nvSpPr>
        <p:spPr>
          <a:xfrm rot="16200000">
            <a:off x="7307742" y="2060616"/>
            <a:ext cx="2437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>
                <a:latin typeface="Amandine" pitchFamily="2" charset="0"/>
              </a:rPr>
              <a:t>Abdoulmedjid</a:t>
            </a:r>
            <a:endParaRPr lang="fr-FR" sz="3200" dirty="0">
              <a:latin typeface="Amandine" pitchFamily="2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8465B3-A278-435F-802F-17FDBE8A6F9E}"/>
              </a:ext>
            </a:extLst>
          </p:cNvPr>
          <p:cNvSpPr txBox="1"/>
          <p:nvPr/>
        </p:nvSpPr>
        <p:spPr>
          <a:xfrm rot="16200000">
            <a:off x="8530990" y="2475651"/>
            <a:ext cx="1607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Mylène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622426-4F8B-4770-95BA-02342537B142}"/>
              </a:ext>
            </a:extLst>
          </p:cNvPr>
          <p:cNvSpPr txBox="1"/>
          <p:nvPr/>
        </p:nvSpPr>
        <p:spPr>
          <a:xfrm rot="16200000">
            <a:off x="9552648" y="2607732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…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028371E-52D9-4843-8262-DB849B90B142}"/>
              </a:ext>
            </a:extLst>
          </p:cNvPr>
          <p:cNvSpPr txBox="1"/>
          <p:nvPr/>
        </p:nvSpPr>
        <p:spPr>
          <a:xfrm rot="16200000">
            <a:off x="10442223" y="2607733"/>
            <a:ext cx="1343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Amandine" pitchFamily="2" charset="0"/>
              </a:rPr>
              <a:t>…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98A2D9F-DE7A-4457-864A-03FEDE96B525}"/>
              </a:ext>
            </a:extLst>
          </p:cNvPr>
          <p:cNvSpPr txBox="1"/>
          <p:nvPr/>
        </p:nvSpPr>
        <p:spPr>
          <a:xfrm>
            <a:off x="7833341" y="118534"/>
            <a:ext cx="3828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Street 2 Art" panose="02000500000000000000" pitchFamily="2" charset="0"/>
              </a:rPr>
              <a:t>Date: </a:t>
            </a:r>
            <a:r>
              <a:rPr lang="fr-FR" sz="6000" dirty="0">
                <a:latin typeface="Street 2 Art" panose="02000500000000000000" pitchFamily="2" charset="0"/>
              </a:rPr>
              <a:t>__ /__</a:t>
            </a:r>
          </a:p>
        </p:txBody>
      </p:sp>
    </p:spTree>
    <p:extLst>
      <p:ext uri="{BB962C8B-B14F-4D97-AF65-F5344CB8AC3E}">
        <p14:creationId xmlns:p14="http://schemas.microsoft.com/office/powerpoint/2010/main" val="284718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EDA0288-E0A4-458A-A86C-90384D82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24" y="193322"/>
            <a:ext cx="3086100" cy="9906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7BA19FC-F6FC-41F1-996A-A42F168CC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6" y="1124654"/>
            <a:ext cx="3086100" cy="9906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6F15E5E-DF78-4574-850C-DFEC20F80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07356" y="1215672"/>
            <a:ext cx="3086100" cy="9906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9058456-2238-47AB-92FA-028CA4161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11238" y="4503562"/>
            <a:ext cx="3086100" cy="9906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3EEBD5C-D24C-4276-9DAD-7E256302F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465690" y="4503562"/>
            <a:ext cx="3086100" cy="9906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DA08D2C-6630-4174-8320-4B6E2CD76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6" y="2125134"/>
            <a:ext cx="3086100" cy="9906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3814F38-011D-4D8A-9BF9-ED4A894C6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6" y="3125614"/>
            <a:ext cx="3086100" cy="9906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2F23923-1520-4D94-B6E8-C15D444E3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6" y="4124679"/>
            <a:ext cx="3086100" cy="9906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14EFD12-3F4D-45F5-BB4F-A9323ED25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6" y="5123744"/>
            <a:ext cx="3086100" cy="9906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AE62D12C-33A7-414A-96E5-401164996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406424" y="1215672"/>
            <a:ext cx="3086100" cy="9906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D0FB61E-4713-4519-9117-3C6C8CAF9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5123744"/>
            <a:ext cx="3086100" cy="9906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526B992-40BF-4BA6-A4FF-759A8D6BE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4127500"/>
            <a:ext cx="3086100" cy="9906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24EEDC-2EFD-49D0-8F99-0193DE1E1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3139722"/>
            <a:ext cx="3086100" cy="9906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6F65F95-4538-492E-A8C9-86126887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2151944"/>
            <a:ext cx="3086100" cy="9906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E5EFCC4-A56F-4280-89EC-C8ECAB307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1154289"/>
            <a:ext cx="3086100" cy="9906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96EBB44-846A-4818-9B38-7467B8A9C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174" y="193322"/>
            <a:ext cx="3086100" cy="9906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286F0BC-6941-4DB3-AE2A-42FE5149B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5123744"/>
            <a:ext cx="3086100" cy="9906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C9DE198-44E0-4BEF-B39A-E0FE6BDA8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4133144"/>
            <a:ext cx="3086100" cy="9906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2D93171-342E-41A7-94DD-4EDCBBF7E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3142544"/>
            <a:ext cx="3086100" cy="99060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657E58B8-275D-4A21-8A97-0EE075BB5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2151944"/>
            <a:ext cx="3086100" cy="9906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76DCC9B3-C2EF-4C2F-87DA-414E32C06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1158522"/>
            <a:ext cx="3086100" cy="9906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DF458A1C-75A4-4B32-8F38-1A390853F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046" y="167922"/>
            <a:ext cx="3086100" cy="990600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2FBDB4A1-E40D-40A4-8BC5-C615B94C98AB}"/>
              </a:ext>
            </a:extLst>
          </p:cNvPr>
          <p:cNvSpPr txBox="1"/>
          <p:nvPr/>
        </p:nvSpPr>
        <p:spPr>
          <a:xfrm>
            <a:off x="1694038" y="437443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Mylène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81E0E48-23DD-4508-B054-7A455FA73DE4}"/>
              </a:ext>
            </a:extLst>
          </p:cNvPr>
          <p:cNvSpPr txBox="1"/>
          <p:nvPr/>
        </p:nvSpPr>
        <p:spPr>
          <a:xfrm>
            <a:off x="1629124" y="4400950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Stella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3E31E06-89C8-4847-90B6-5F7EDAB11A1F}"/>
              </a:ext>
            </a:extLst>
          </p:cNvPr>
          <p:cNvSpPr txBox="1"/>
          <p:nvPr/>
        </p:nvSpPr>
        <p:spPr>
          <a:xfrm>
            <a:off x="1629125" y="5382224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Adam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4A00772-B381-44CB-AA4A-8248A2B5977B}"/>
              </a:ext>
            </a:extLst>
          </p:cNvPr>
          <p:cNvSpPr txBox="1"/>
          <p:nvPr/>
        </p:nvSpPr>
        <p:spPr>
          <a:xfrm>
            <a:off x="6999815" y="5382224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Aiman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62540A7-F7AC-4AC4-AE0A-11E6E7F2001B}"/>
              </a:ext>
            </a:extLst>
          </p:cNvPr>
          <p:cNvSpPr txBox="1"/>
          <p:nvPr/>
        </p:nvSpPr>
        <p:spPr>
          <a:xfrm>
            <a:off x="6999815" y="4386837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Ophélia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4DDBE4-DE71-4D47-9D12-2D5012FDD981}"/>
              </a:ext>
            </a:extLst>
          </p:cNvPr>
          <p:cNvSpPr txBox="1"/>
          <p:nvPr/>
        </p:nvSpPr>
        <p:spPr>
          <a:xfrm>
            <a:off x="6988530" y="3384701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Amandine" pitchFamily="2" charset="0"/>
              </a:rPr>
              <a:t>Jawed</a:t>
            </a:r>
            <a:endParaRPr lang="fr-FR" sz="2800" dirty="0">
              <a:latin typeface="Amandine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752DF7C-49FE-4678-9780-4BE5B2AF4CB9}"/>
              </a:ext>
            </a:extLst>
          </p:cNvPr>
          <p:cNvSpPr txBox="1"/>
          <p:nvPr/>
        </p:nvSpPr>
        <p:spPr>
          <a:xfrm>
            <a:off x="6988530" y="2472114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Amandine" pitchFamily="2" charset="0"/>
              </a:rPr>
              <a:t>Nahil</a:t>
            </a:r>
            <a:endParaRPr lang="fr-FR" sz="2800" dirty="0">
              <a:latin typeface="Amandine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16D8293-793D-4602-868D-20F5C43CC5DE}"/>
              </a:ext>
            </a:extLst>
          </p:cNvPr>
          <p:cNvSpPr txBox="1"/>
          <p:nvPr/>
        </p:nvSpPr>
        <p:spPr>
          <a:xfrm>
            <a:off x="6857286" y="1423962"/>
            <a:ext cx="166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Valentin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F1BEE7BB-444A-4A38-8389-CB5FFA8455EA}"/>
              </a:ext>
            </a:extLst>
          </p:cNvPr>
          <p:cNvSpPr txBox="1"/>
          <p:nvPr/>
        </p:nvSpPr>
        <p:spPr>
          <a:xfrm>
            <a:off x="6999816" y="509710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Hilal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CBB32DA-A7AD-4884-A946-733D9C8D94E1}"/>
              </a:ext>
            </a:extLst>
          </p:cNvPr>
          <p:cNvSpPr txBox="1"/>
          <p:nvPr/>
        </p:nvSpPr>
        <p:spPr>
          <a:xfrm>
            <a:off x="10204445" y="5391550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Séléna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34560E7-6723-43A5-93B3-187F4EAF4FC6}"/>
              </a:ext>
            </a:extLst>
          </p:cNvPr>
          <p:cNvSpPr txBox="1"/>
          <p:nvPr/>
        </p:nvSpPr>
        <p:spPr>
          <a:xfrm>
            <a:off x="10204445" y="4400950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Océane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85A612B-C593-4A85-B952-69B7D2BE0CFE}"/>
              </a:ext>
            </a:extLst>
          </p:cNvPr>
          <p:cNvSpPr txBox="1"/>
          <p:nvPr/>
        </p:nvSpPr>
        <p:spPr>
          <a:xfrm>
            <a:off x="10204445" y="3428294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Léa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D3C3F9B-B165-45A4-B2B0-AAF378CC1E6E}"/>
              </a:ext>
            </a:extLst>
          </p:cNvPr>
          <p:cNvSpPr txBox="1"/>
          <p:nvPr/>
        </p:nvSpPr>
        <p:spPr>
          <a:xfrm>
            <a:off x="10204445" y="2472114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Léo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D154612-715D-43CB-8AFA-DDFAE7C3D55F}"/>
              </a:ext>
            </a:extLst>
          </p:cNvPr>
          <p:cNvSpPr txBox="1"/>
          <p:nvPr/>
        </p:nvSpPr>
        <p:spPr>
          <a:xfrm>
            <a:off x="10204445" y="1423962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Sarah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B1CBEE34-C84B-4075-B7B4-314A9C726B99}"/>
              </a:ext>
            </a:extLst>
          </p:cNvPr>
          <p:cNvSpPr txBox="1"/>
          <p:nvPr/>
        </p:nvSpPr>
        <p:spPr>
          <a:xfrm>
            <a:off x="10195981" y="427012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Axel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8DE898E-6463-46D0-A92B-562EB10693EE}"/>
              </a:ext>
            </a:extLst>
          </p:cNvPr>
          <p:cNvSpPr txBox="1"/>
          <p:nvPr/>
        </p:nvSpPr>
        <p:spPr>
          <a:xfrm>
            <a:off x="1629122" y="1393014"/>
            <a:ext cx="148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Abdoul.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CBAC9F0-3B5D-453B-9CF0-4345268B2690}"/>
              </a:ext>
            </a:extLst>
          </p:cNvPr>
          <p:cNvSpPr txBox="1"/>
          <p:nvPr/>
        </p:nvSpPr>
        <p:spPr>
          <a:xfrm>
            <a:off x="1629123" y="2401902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mandine" pitchFamily="2" charset="0"/>
              </a:rPr>
              <a:t>Amélia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FC2FD94-0E5D-44F1-8800-9C2A5740C0C1}"/>
              </a:ext>
            </a:extLst>
          </p:cNvPr>
          <p:cNvSpPr txBox="1"/>
          <p:nvPr/>
        </p:nvSpPr>
        <p:spPr>
          <a:xfrm>
            <a:off x="1629124" y="3393913"/>
            <a:ext cx="1334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latin typeface="Amandine" pitchFamily="2" charset="0"/>
              </a:rPr>
              <a:t>Soan</a:t>
            </a:r>
            <a:endParaRPr lang="fr-FR" sz="2800" dirty="0">
              <a:latin typeface="Amandi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9442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67</Words>
  <Application>Microsoft Office PowerPoint</Application>
  <PresentationFormat>Grand écran</PresentationFormat>
  <Paragraphs>58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Amandine</vt:lpstr>
      <vt:lpstr>Arial</vt:lpstr>
      <vt:lpstr>Calibri</vt:lpstr>
      <vt:lpstr>Calibri Light</vt:lpstr>
      <vt:lpstr>Street 2 Art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Adeline Michel</dc:creator>
  <cp:lastModifiedBy>Adeline Michel</cp:lastModifiedBy>
  <cp:revision>8</cp:revision>
  <dcterms:created xsi:type="dcterms:W3CDTF">2020-07-04T16:31:06Z</dcterms:created>
  <dcterms:modified xsi:type="dcterms:W3CDTF">2020-07-04T20:28:51Z</dcterms:modified>
</cp:coreProperties>
</file>