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7" r:id="rId3"/>
    <p:sldId id="290" r:id="rId4"/>
    <p:sldId id="257" r:id="rId5"/>
    <p:sldId id="291" r:id="rId6"/>
    <p:sldId id="292" r:id="rId7"/>
    <p:sldId id="293" r:id="rId8"/>
    <p:sldId id="294" r:id="rId9"/>
    <p:sldId id="310" r:id="rId10"/>
    <p:sldId id="295" r:id="rId11"/>
    <p:sldId id="296" r:id="rId12"/>
    <p:sldId id="297" r:id="rId13"/>
    <p:sldId id="298" r:id="rId14"/>
    <p:sldId id="299" r:id="rId15"/>
    <p:sldId id="311" r:id="rId16"/>
    <p:sldId id="300" r:id="rId17"/>
    <p:sldId id="301" r:id="rId18"/>
    <p:sldId id="302" r:id="rId19"/>
    <p:sldId id="303" r:id="rId20"/>
    <p:sldId id="304" r:id="rId21"/>
    <p:sldId id="342" r:id="rId22"/>
    <p:sldId id="305" r:id="rId23"/>
    <p:sldId id="313" r:id="rId24"/>
    <p:sldId id="314" r:id="rId25"/>
    <p:sldId id="315" r:id="rId26"/>
    <p:sldId id="316" r:id="rId2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433" autoAdjust="0"/>
    <p:restoredTop sz="94660"/>
  </p:normalViewPr>
  <p:slideViewPr>
    <p:cSldViewPr>
      <p:cViewPr varScale="1">
        <p:scale>
          <a:sx n="114" d="100"/>
          <a:sy n="114" d="100"/>
        </p:scale>
        <p:origin x="136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03/02/2019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3659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03/02/2019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6627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03/02/2019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914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03/02/2019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157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03/02/2019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374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03/02/2019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790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03/02/2019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2028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03/02/2019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703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03/02/2019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5316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03/02/2019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0927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03/02/2019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6032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BD257-7008-4E73-BB0B-F57FEA8C2E5E}" type="datetimeFigureOut">
              <a:rPr lang="fr-FR" smtClean="0"/>
              <a:t>03/02/2019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932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395536" y="1772817"/>
            <a:ext cx="8496944" cy="223224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r-FR" sz="8800" b="1" dirty="0">
                <a:solidFill>
                  <a:srgbClr val="FF0000"/>
                </a:solidFill>
                <a:latin typeface="Maiandra GD" pitchFamily="34" charset="0"/>
              </a:rPr>
              <a:t>Calcul mental </a:t>
            </a:r>
            <a:br>
              <a:rPr lang="fr-FR" sz="8800" b="1" dirty="0">
                <a:solidFill>
                  <a:srgbClr val="FF0000"/>
                </a:solidFill>
                <a:latin typeface="Maiandra GD" pitchFamily="34" charset="0"/>
              </a:rPr>
            </a:br>
            <a:r>
              <a:rPr lang="fr-FR" sz="8800" b="1" dirty="0">
                <a:solidFill>
                  <a:srgbClr val="FF0000"/>
                </a:solidFill>
                <a:latin typeface="Maiandra GD" pitchFamily="34" charset="0"/>
              </a:rPr>
              <a:t>CM2</a:t>
            </a:r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1071563" y="285750"/>
            <a:ext cx="6400800" cy="7143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/>
              <a:t>Mathématiques – </a:t>
            </a:r>
            <a:r>
              <a:rPr lang="fr-FR" i="1" dirty="0"/>
              <a:t>Calcul mental</a:t>
            </a:r>
            <a:endParaRPr lang="fr-FR" dirty="0"/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500063" y="4357688"/>
            <a:ext cx="807243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4800" dirty="0">
                <a:solidFill>
                  <a:srgbClr val="0070C0"/>
                </a:solidFill>
                <a:latin typeface="Maiandra GD" pitchFamily="34" charset="0"/>
                <a:sym typeface="Wingdings"/>
              </a:rPr>
              <a:t></a:t>
            </a:r>
            <a:r>
              <a:rPr lang="fr-FR" sz="4800" i="1" dirty="0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 Évaluation n° 5 (parties 17 à 20)</a:t>
            </a:r>
            <a:endParaRPr lang="fr-FR" sz="4800" i="1" dirty="0">
              <a:solidFill>
                <a:srgbClr val="0070C0"/>
              </a:solidFill>
              <a:latin typeface="Maiandra GD" pitchFamily="34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314" y="216345"/>
            <a:ext cx="740441" cy="6875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689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build="p"/>
      <p:bldP spid="5" grpId="1" build="p"/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6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0" y="2228672"/>
            <a:ext cx="8568444" cy="24006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8 x 4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A2B35E73-623F-4B1D-9B8B-44B1215E33F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639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169"/>
    </mc:Choice>
    <mc:Fallback>
      <p:transition spd="slow" advTm="61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 animBg="1"/>
      <p:bldP spid="5" grpId="1" animBg="1"/>
      <p:bldP spid="6" grpId="0"/>
      <p:bldP spid="6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7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0" y="2228672"/>
            <a:ext cx="8562724" cy="24006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5 x 8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76897AB8-1294-4886-BFB3-383A9FFAEB3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639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44"/>
    </mc:Choice>
    <mc:Fallback>
      <p:transition spd="slow" advTm="60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 animBg="1"/>
      <p:bldP spid="5" grpId="1" animBg="1"/>
      <p:bldP spid="6" grpId="0"/>
      <p:bldP spid="6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8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0" y="2228672"/>
            <a:ext cx="8568444" cy="24006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7 x 7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69856EE3-6FEC-417F-AD8F-A5499E4099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639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114"/>
    </mc:Choice>
    <mc:Fallback>
      <p:transition spd="slow" advTm="61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 animBg="1"/>
      <p:bldP spid="5" grpId="1" animBg="1"/>
      <p:bldP spid="6" grpId="0"/>
      <p:bldP spid="6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9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0" y="2228672"/>
            <a:ext cx="8568444" cy="24006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8 x 9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C107BEE5-9EB6-44F1-98D1-5824CE274EA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639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6286">
        <p:fade/>
      </p:transition>
    </mc:Choice>
    <mc:Fallback>
      <p:transition spd="med" advTm="628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 animBg="1"/>
      <p:bldP spid="5" grpId="1" animBg="1"/>
      <p:bldP spid="6" grpId="0"/>
      <p:bldP spid="6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0" y="2228672"/>
            <a:ext cx="8562385" cy="24006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6 x 3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A01A809E-32D0-4BCD-965D-077843D8625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639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223"/>
    </mc:Choice>
    <mc:Fallback>
      <p:transition spd="slow" advTm="62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 animBg="1"/>
      <p:bldP spid="5" grpId="1" animBg="1"/>
      <p:bldP spid="6" grpId="0"/>
      <p:bldP spid="6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67544" y="692696"/>
            <a:ext cx="78509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0" i="1" dirty="0">
                <a:solidFill>
                  <a:srgbClr val="0070C0"/>
                </a:solidFill>
                <a:latin typeface="Maiandra GD" panose="020E0502030308020204" pitchFamily="34" charset="0"/>
              </a:rPr>
              <a:t>c)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5509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11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0" y="2228672"/>
            <a:ext cx="8568444" cy="24006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93 + 60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5331942D-FF68-4A56-8356-B52812B146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639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224"/>
    </mc:Choice>
    <mc:Fallback>
      <p:transition spd="slow" advTm="72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 animBg="1"/>
      <p:bldP spid="5" grpId="1" animBg="1"/>
      <p:bldP spid="6" grpId="0"/>
      <p:bldP spid="6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12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0" y="1074510"/>
            <a:ext cx="8568444" cy="470898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1 540 </a:t>
            </a:r>
          </a:p>
          <a:p>
            <a:pPr lvl="0"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+ 400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05978CE1-90A6-40F5-8C5C-AF622F7937D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639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83"/>
    </mc:Choice>
    <mc:Fallback>
      <p:transition spd="slow" advTm="80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 animBg="1"/>
      <p:bldP spid="5" grpId="1" animBg="1"/>
      <p:bldP spid="6" grpId="0"/>
      <p:bldP spid="6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0" y="0"/>
            <a:ext cx="3059832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600" i="1" u="sng" dirty="0">
                <a:latin typeface="Maiandra GD" pitchFamily="34" charset="0"/>
              </a:rPr>
              <a:t>Opération 13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0" y="2228672"/>
            <a:ext cx="8568444" cy="24006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125 + 80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789B405E-33AB-433A-A052-3BFF459EEFD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453"/>
    </mc:Choice>
    <mc:Fallback>
      <p:transition spd="slow" advTm="74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 animBg="1"/>
      <p:bldP spid="5" grpId="1" animBg="1"/>
      <p:bldP spid="6" grpId="0"/>
      <p:bldP spid="6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14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0" y="1074510"/>
            <a:ext cx="8568444" cy="470898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7 412 </a:t>
            </a:r>
          </a:p>
          <a:p>
            <a:pPr lvl="0"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+ 300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A56277F0-94D8-4A7A-9E88-C77EC6BE54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639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117"/>
    </mc:Choice>
    <mc:Fallback>
      <p:transition spd="slow" advTm="81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 animBg="1"/>
      <p:bldP spid="5" grpId="1" animBg="1"/>
      <p:bldP spid="6" grpId="0"/>
      <p:bldP spid="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419872" y="1700808"/>
            <a:ext cx="2016224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3900" b="1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347864" y="1746969"/>
            <a:ext cx="2016224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3900" b="1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3419872" y="1746969"/>
            <a:ext cx="2016224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3900" b="1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52400" y="2293129"/>
            <a:ext cx="874008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800" b="1" dirty="0">
                <a:solidFill>
                  <a:srgbClr val="FF0000"/>
                </a:solidFill>
              </a:rPr>
              <a:t>C’est parti 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55475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15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0" y="2228672"/>
            <a:ext cx="8568444" cy="24006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478 + 70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1E4AC188-CDE6-4F2F-ACE8-79F56F66419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639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670"/>
    </mc:Choice>
    <mc:Fallback>
      <p:transition spd="slow" advTm="86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 animBg="1"/>
      <p:bldP spid="5" grpId="1" animBg="1"/>
      <p:bldP spid="6" grpId="0"/>
      <p:bldP spid="6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67544" y="692696"/>
            <a:ext cx="78509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0" i="1" dirty="0">
                <a:solidFill>
                  <a:srgbClr val="0070C0"/>
                </a:solidFill>
                <a:latin typeface="Maiandra GD" panose="020E0502030308020204" pitchFamily="34" charset="0"/>
              </a:rPr>
              <a:t>d)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52434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16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0" y="1074510"/>
            <a:ext cx="8568444" cy="470898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2,5 + ... 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= 3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05F699E3-9C23-459B-A434-9AEB28D2C78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639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728"/>
    </mc:Choice>
    <mc:Fallback>
      <p:transition spd="slow" advTm="77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 animBg="1"/>
      <p:bldP spid="5" grpId="1" animBg="1"/>
      <p:bldP spid="6" grpId="0"/>
      <p:bldP spid="6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17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0" y="1074510"/>
            <a:ext cx="856844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19,1 + ... 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= 20</a:t>
            </a: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85EE9DCD-17C1-4543-9526-50858DD01E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883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8485">
        <p:fade/>
      </p:transition>
    </mc:Choice>
    <mc:Fallback>
      <p:transition spd="med" advTm="848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2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100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18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0" y="1074510"/>
            <a:ext cx="856844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41,2 + ... 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= 42</a:t>
            </a: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64C0E0E9-793A-4912-8C65-1843747DADD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883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765"/>
    </mc:Choice>
    <mc:Fallback>
      <p:transition spd="slow" advTm="87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2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100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19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0" y="1074510"/>
            <a:ext cx="856844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9,6 + ... 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= 10</a:t>
            </a: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9337A7EC-077E-4CF1-A39E-AC88F3B45D3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883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520"/>
    </mc:Choice>
    <mc:Fallback>
      <p:transition spd="slow" advTm="85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2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100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20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0" y="1074510"/>
            <a:ext cx="856844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11,9 + ... 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= 12</a:t>
            </a: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48C68712-3B57-4507-8BAB-28119B65FFD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883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428"/>
    </mc:Choice>
    <mc:Fallback>
      <p:transition spd="slow" advTm="84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2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100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67544" y="692696"/>
            <a:ext cx="78509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0" i="1" dirty="0">
                <a:solidFill>
                  <a:srgbClr val="0070C0"/>
                </a:solidFill>
                <a:latin typeface="Maiandra GD" panose="020E0502030308020204" pitchFamily="34" charset="0"/>
              </a:rPr>
              <a:t>a)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93385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0" y="2228672"/>
            <a:ext cx="8568444" cy="24006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4,2 + 11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CA19FB0F-12F7-470D-BAF5-56A472200DC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339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7334">
        <p:fade/>
      </p:transition>
    </mc:Choice>
    <mc:Fallback>
      <p:transition spd="med" advTm="733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 animBg="1"/>
      <p:bldP spid="5" grpId="1" animBg="1"/>
      <p:bldP spid="6" grpId="0"/>
      <p:bldP spid="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2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0" y="2228672"/>
            <a:ext cx="8568444" cy="24006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3,7 - 1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A29102F2-392E-4502-870D-330565C864A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639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940"/>
    </mc:Choice>
    <mc:Fallback>
      <p:transition spd="slow" advTm="69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 animBg="1"/>
      <p:bldP spid="5" grpId="1" animBg="1"/>
      <p:bldP spid="7" grpId="0"/>
      <p:bldP spid="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3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0" y="2228672"/>
            <a:ext cx="8568444" cy="24006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8,59 + 4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66549BEE-6D72-44DC-B275-0C17891931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639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924"/>
    </mc:Choice>
    <mc:Fallback>
      <p:transition spd="slow" advTm="79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 animBg="1"/>
      <p:bldP spid="5" grpId="1" animBg="1"/>
      <p:bldP spid="7" grpId="0"/>
      <p:bldP spid="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4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0" y="2228672"/>
            <a:ext cx="8568444" cy="24006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56,89 - 4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7BCE880E-6CCD-4C50-910A-69AAB67FD3A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639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362"/>
    </mc:Choice>
    <mc:Fallback>
      <p:transition spd="slow" advTm="83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 animBg="1"/>
      <p:bldP spid="5" grpId="1" animBg="1"/>
      <p:bldP spid="7" grpId="0"/>
      <p:bldP spid="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5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0" y="1074510"/>
            <a:ext cx="8568444" cy="470898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3,708 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+ 6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C7664967-5CC9-49C9-8A89-E13B065E0D6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639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8518">
        <p:fade/>
      </p:transition>
    </mc:Choice>
    <mc:Fallback>
      <p:transition spd="med" advTm="851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 animBg="1"/>
      <p:bldP spid="5" grpId="1" animBg="1"/>
      <p:bldP spid="6" grpId="0"/>
      <p:bldP spid="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67544" y="692696"/>
            <a:ext cx="78509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0" i="1" dirty="0">
                <a:solidFill>
                  <a:srgbClr val="0070C0"/>
                </a:solidFill>
                <a:latin typeface="Maiandra GD" panose="020E0502030308020204" pitchFamily="34" charset="0"/>
              </a:rPr>
              <a:t>b)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5509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6|4.3|3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1081</TotalTime>
  <Words>143</Words>
  <Application>Microsoft Office PowerPoint</Application>
  <PresentationFormat>Affichage à l'écran (4:3)</PresentationFormat>
  <Paragraphs>59</Paragraphs>
  <Slides>26</Slides>
  <Notes>0</Notes>
  <HiddenSlides>0</HiddenSlides>
  <MMClips>20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30" baseType="lpstr">
      <vt:lpstr>Arial</vt:lpstr>
      <vt:lpstr>Calibri</vt:lpstr>
      <vt:lpstr>Maiandra GD</vt:lpstr>
      <vt:lpstr>Thème Office</vt:lpstr>
      <vt:lpstr>Calcul mental  CM2</vt:lpstr>
      <vt:lpstr>Présentation PowerPoint</vt:lpstr>
      <vt:lpstr>Présentation PowerPoint</vt:lpstr>
      <vt:lpstr>Opération 1</vt:lpstr>
      <vt:lpstr>Opération 2</vt:lpstr>
      <vt:lpstr>Opération 3</vt:lpstr>
      <vt:lpstr>Opération 4</vt:lpstr>
      <vt:lpstr>Opération 5</vt:lpstr>
      <vt:lpstr>Présentation PowerPoint</vt:lpstr>
      <vt:lpstr>Opération 6</vt:lpstr>
      <vt:lpstr>Opération 7</vt:lpstr>
      <vt:lpstr>Opération 8</vt:lpstr>
      <vt:lpstr>Opération 9</vt:lpstr>
      <vt:lpstr>Opération 10</vt:lpstr>
      <vt:lpstr>Présentation PowerPoint</vt:lpstr>
      <vt:lpstr>Opération 11</vt:lpstr>
      <vt:lpstr>Opération 12</vt:lpstr>
      <vt:lpstr>Présentation PowerPoint</vt:lpstr>
      <vt:lpstr>Opération 14</vt:lpstr>
      <vt:lpstr>Opération 15</vt:lpstr>
      <vt:lpstr>Présentation PowerPoint</vt:lpstr>
      <vt:lpstr>Opération 16</vt:lpstr>
      <vt:lpstr>Opération 17</vt:lpstr>
      <vt:lpstr>Opération 18</vt:lpstr>
      <vt:lpstr>Opération 19</vt:lpstr>
      <vt:lpstr>Opération 20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tables de multiplication 1</dc:title>
  <dc:creator>Maxime Paul</dc:creator>
  <cp:lastModifiedBy>Maxime Paul</cp:lastModifiedBy>
  <cp:revision>119</cp:revision>
  <dcterms:created xsi:type="dcterms:W3CDTF">2013-01-27T09:55:18Z</dcterms:created>
  <dcterms:modified xsi:type="dcterms:W3CDTF">2019-02-03T11:52:05Z</dcterms:modified>
</cp:coreProperties>
</file>