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Multiplier un entier par 10, 100, 1 000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88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6FA0C14-2C6E-4F17-9BE7-F92DF83668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43"/>
    </mc:Choice>
    <mc:Fallback>
      <p:transition spd="slow" advTm="8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203 x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ADA302C-1E6E-4385-9886-053775AFAE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88"/>
    </mc:Choice>
    <mc:Fallback>
      <p:transition spd="slow" advTm="8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17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055FD5E-687F-4C8C-9B43-03A2F8AFAA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77"/>
    </mc:Choice>
    <mc:Fallback>
      <p:transition spd="slow" advTm="8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844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2622708-F743-4090-916B-C402FB737F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98"/>
    </mc:Choice>
    <mc:Fallback>
      <p:transition spd="slow" advTm="9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303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1AABC0B-673D-4B10-BBFF-3CD5805675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47"/>
    </mc:Choice>
    <mc:Fallback>
      <p:transition spd="slow" advTm="8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18 x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D287959-9508-4C5F-86DF-F062CA3DE3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49"/>
    </mc:Choice>
    <mc:Fallback>
      <p:transition spd="slow" advTm="8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279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115855B-E80A-41EA-9842-C6A31CA585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67"/>
    </mc:Choice>
    <mc:Fallback>
      <p:transition spd="slow" advTm="9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855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E920225-DDDF-4F04-8F80-D800057C47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81"/>
    </mc:Choice>
    <mc:Fallback>
      <p:transition spd="slow" advTm="8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 x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86F9377-8320-47EF-A843-A1DB784727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3"/>
    </mc:Choice>
    <mc:Fallback>
      <p:transition spd="slow" advTm="7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11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C8FBB2F-F4B9-40BF-BD5D-DFE3482138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55"/>
    </mc:Choice>
    <mc:Fallback>
      <p:transition spd="slow" advTm="8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404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74B01F2-6231-43D6-9345-7D42032B70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45"/>
    </mc:Choice>
    <mc:Fallback>
      <p:transition spd="slow" advTm="8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À chaque fois qu’il fait un pas, Sohan avance de 100 centimètres.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distance Sohan parcourt-il quand il effectue 46 pas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38E8283-C5C9-4ACE-ABA6-D6E6E89FED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20"/>
    </mc:Choice>
    <mc:Fallback>
      <p:transition spd="slow" advTm="18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918652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4 040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65 000</a:t>
                      </a:r>
                      <a:endParaRPr lang="fr-FR" sz="32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80 500</a:t>
                      </a:r>
                      <a:endParaRPr lang="fr-FR" sz="32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2 090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610 000</a:t>
                      </a:r>
                      <a:endParaRPr lang="fr-FR" sz="32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3 600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8 800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203 000</a:t>
                      </a:r>
                      <a:endParaRPr lang="fr-FR" sz="32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1 700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8 440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30 300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18 000</a:t>
                      </a:r>
                      <a:endParaRPr lang="fr-FR" sz="32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2 790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8 550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30 000</a:t>
                      </a:r>
                      <a:endParaRPr lang="fr-FR" sz="32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4 600 centimètres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65 x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C89E022-D0E0-4A7A-B54C-EDB166EECD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99"/>
    </mc:Choice>
    <mc:Fallback>
      <p:transition spd="slow" advTm="8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805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B476AC9-A248-4D27-98A6-4EE124DA0F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95"/>
    </mc:Choice>
    <mc:Fallback>
      <p:transition spd="slow" advTm="9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209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59A5F25-3563-49C0-804D-ED11464FFC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90"/>
    </mc:Choice>
    <mc:Fallback>
      <p:transition spd="slow" advTm="9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610 x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D0FB38F-6951-4749-999F-83F9B1D07D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65"/>
    </mc:Choice>
    <mc:Fallback>
      <p:transition spd="slow" advTm="8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14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B489FA5-4B9F-45B9-ACAC-63635E0C54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15"/>
    </mc:Choice>
    <mc:Fallback>
      <p:transition spd="slow" advTm="8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36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46743A7-AAF8-40E7-8283-FECF213681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58"/>
    </mc:Choice>
    <mc:Fallback>
      <p:transition spd="slow" advTm="8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67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0E98EF2-A665-41F3-858D-E681462E51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27"/>
    </mc:Choice>
    <mc:Fallback>
      <p:transition spd="slow" advTm="8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178</Words>
  <Application>Microsoft Office PowerPoint</Application>
  <PresentationFormat>Affichage à l'écran (4:3)</PresentationFormat>
  <Paragraphs>67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Multiplier un entier par 10, 100, 1 000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139</cp:revision>
  <dcterms:created xsi:type="dcterms:W3CDTF">2013-01-27T09:55:18Z</dcterms:created>
  <dcterms:modified xsi:type="dcterms:W3CDTF">2018-09-08T14:35:11Z</dcterms:modified>
</cp:coreProperties>
</file>