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65"/>
    <a:srgbClr val="CC99FF"/>
    <a:srgbClr val="8FAADC"/>
    <a:srgbClr val="A9D18E"/>
    <a:srgbClr val="FFB547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608" y="-36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457"/>
            <a:ext cx="9088041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1414"/>
            <a:ext cx="801886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4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0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567"/>
            <a:ext cx="2305422" cy="64078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567"/>
            <a:ext cx="6782619" cy="640782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91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5067"/>
            <a:ext cx="9221689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60097"/>
            <a:ext cx="9221689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87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836"/>
            <a:ext cx="4544021" cy="47975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836"/>
            <a:ext cx="4544021" cy="47975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33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569"/>
            <a:ext cx="9221689" cy="1461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560"/>
            <a:ext cx="4523137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961"/>
            <a:ext cx="4523137" cy="40624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560"/>
            <a:ext cx="4545413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961"/>
            <a:ext cx="4545413" cy="40624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2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04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5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084"/>
            <a:ext cx="3448388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683"/>
            <a:ext cx="5412730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379"/>
            <a:ext cx="3448388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9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084"/>
            <a:ext cx="3448388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683"/>
            <a:ext cx="5412730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379"/>
            <a:ext cx="3448388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569"/>
            <a:ext cx="9221689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836"/>
            <a:ext cx="9221689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8172"/>
            <a:ext cx="24056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8670-3D1E-4B7C-B523-DBA5C6416A02}" type="datetimeFigureOut">
              <a:rPr lang="fr-FR" smtClean="0"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8172"/>
            <a:ext cx="360848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8172"/>
            <a:ext cx="240565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3736-9656-4154-80E7-F2EBCC8C5B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7943211-B5AF-40BF-9D79-E4A2201DF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33082"/>
              </p:ext>
            </p:extLst>
          </p:nvPr>
        </p:nvGraphicFramePr>
        <p:xfrm>
          <a:off x="323920" y="757568"/>
          <a:ext cx="10044000" cy="659803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422841456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84730003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8889523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5924093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7213878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58054442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96091627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2386014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4164941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68480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0872936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9533152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34280937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983260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92367886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558151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669464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3946894062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1</a:t>
                      </a:r>
                    </a:p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 suite des nombres et les petits calculs.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2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tables d’addition.</a:t>
                      </a: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3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calculs basés sur les tables d’addition.</a:t>
                      </a: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4</a:t>
                      </a:r>
                    </a:p>
                    <a:p>
                      <a:pPr algn="ctr"/>
                      <a:r>
                        <a:rPr lang="fr-FR" sz="9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calculs </a:t>
                      </a:r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de nombres à 2 chiffres.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5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tables de multiplications.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Niveau 6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Les calculs basés sur les tables de multiplication.</a:t>
                      </a:r>
                      <a:endParaRPr lang="fr-FR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7692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CM2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CM4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CM5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CM6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CM7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CM8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CM9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CM10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CM11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CM11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CM12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740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5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 à 5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6 à 10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54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6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8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4422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975835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7393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5523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6300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5180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0089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3170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3952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504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62647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0852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356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7594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1281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0803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20044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1220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7486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5780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4479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7132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7456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511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2676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612D69ED-0545-46D5-B67C-E57841A77C14}"/>
              </a:ext>
            </a:extLst>
          </p:cNvPr>
          <p:cNvSpPr txBox="1"/>
          <p:nvPr/>
        </p:nvSpPr>
        <p:spPr>
          <a:xfrm>
            <a:off x="2917036" y="151884"/>
            <a:ext cx="4857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MTF Hello Again" panose="02000500000000000000" pitchFamily="2" charset="0"/>
              </a:rPr>
              <a:t>Calcul mental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TF Hello Again" panose="02000500000000000000" pitchFamily="2" charset="0"/>
              </a:rPr>
              <a:t>STRATEGIES ET CALCULS</a:t>
            </a:r>
            <a:endParaRPr lang="fr-FR" sz="2400" dirty="0">
              <a:solidFill>
                <a:srgbClr val="FF0000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45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83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39</cp:revision>
  <dcterms:created xsi:type="dcterms:W3CDTF">2019-11-16T16:38:54Z</dcterms:created>
  <dcterms:modified xsi:type="dcterms:W3CDTF">2020-03-08T12:23:50Z</dcterms:modified>
</cp:coreProperties>
</file>