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05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51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10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55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78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55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15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63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41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62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43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09A3-D9AF-4D71-9768-2834C8C8A40D}" type="datetimeFigureOut">
              <a:rPr lang="fr-FR" smtClean="0"/>
              <a:t>08/12/2019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35C5-8D75-478C-B091-93EE3A68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8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07" y="165508"/>
            <a:ext cx="991775" cy="10356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99" y="2403977"/>
            <a:ext cx="1260774" cy="1501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8145" y="1046767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Une bourse</a:t>
            </a: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394" y="165508"/>
            <a:ext cx="1574123" cy="8181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37036" y="1015137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s</a:t>
            </a:r>
            <a:r>
              <a:rPr lang="fr-FR" sz="1200" dirty="0" smtClean="0"/>
              <a:t>e moquer</a:t>
            </a:r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237" y="4246072"/>
            <a:ext cx="1563955" cy="978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54225" y="5189379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pauvre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966" y="1604365"/>
            <a:ext cx="1241951" cy="79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94953" y="2566153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Avoir faim</a:t>
            </a:r>
            <a:endParaRPr lang="fr-FR" sz="1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569" y="1695772"/>
            <a:ext cx="1483896" cy="9401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24098" y="2635950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Se perdre</a:t>
            </a:r>
            <a:endParaRPr lang="fr-FR" sz="1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73" y="1763361"/>
            <a:ext cx="1288903" cy="804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0475" y="2566153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 gigot</a:t>
            </a:r>
            <a:endParaRPr lang="fr-FR" sz="12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8178" y="36908"/>
            <a:ext cx="1266326" cy="12041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58647" y="1154622"/>
            <a:ext cx="1485388" cy="38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Dévorer avec appétit</a:t>
            </a:r>
            <a:endParaRPr lang="fr-FR" sz="12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0589" y="5558248"/>
            <a:ext cx="1238231" cy="11150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90559" y="6431930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cruel</a:t>
            </a:r>
            <a:endParaRPr lang="fr-FR" sz="12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7059" y="3378977"/>
            <a:ext cx="1143638" cy="11267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998649" y="4520311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Être en colère</a:t>
            </a:r>
            <a:endParaRPr lang="fr-FR" sz="12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4553" y="3181946"/>
            <a:ext cx="733320" cy="89482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905673" y="4064827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é</a:t>
            </a:r>
            <a:r>
              <a:rPr lang="fr-FR" sz="1200" dirty="0" smtClean="0"/>
              <a:t>changer</a:t>
            </a:r>
            <a:endParaRPr lang="fr-FR" sz="1200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8211" y="4400772"/>
            <a:ext cx="1153938" cy="8812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70231" y="5258856"/>
            <a:ext cx="1100837" cy="384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Immense / géant</a:t>
            </a:r>
            <a:endParaRPr lang="fr-FR" sz="12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26763" y="4938316"/>
            <a:ext cx="1131052" cy="140955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156978" y="6310544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avare</a:t>
            </a:r>
            <a:endParaRPr lang="fr-FR" sz="12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4553" y="4802759"/>
            <a:ext cx="1620946" cy="120173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371213" y="5964610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S’échapper</a:t>
            </a:r>
            <a:endParaRPr lang="fr-FR" sz="12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6633" y="5802285"/>
            <a:ext cx="453273" cy="69344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20893" y="6450029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inquiet</a:t>
            </a:r>
            <a:endParaRPr lang="fr-FR" sz="12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65010" y="13125"/>
            <a:ext cx="1407108" cy="108731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77407" y="1307022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Une veuve</a:t>
            </a:r>
            <a:endParaRPr lang="fr-FR" sz="1200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7143" y="4783086"/>
            <a:ext cx="1072688" cy="74356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2452" y="5526654"/>
            <a:ext cx="664622" cy="290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rapide</a:t>
            </a:r>
            <a:endParaRPr lang="fr-FR" sz="12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742" y="5282050"/>
            <a:ext cx="1373362" cy="99704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527357" y="6296305"/>
            <a:ext cx="1182838" cy="356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Trouver le sommeil</a:t>
            </a:r>
            <a:endParaRPr lang="fr-FR" sz="1200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14391" y="1554138"/>
            <a:ext cx="1283511" cy="61593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105727" y="2212405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 sourire</a:t>
            </a:r>
            <a:endParaRPr lang="fr-FR" sz="1200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2827" y="3046290"/>
            <a:ext cx="1045495" cy="71196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77406" y="3683721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Une chute</a:t>
            </a:r>
            <a:endParaRPr lang="fr-FR" sz="1200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30071" y="2635950"/>
            <a:ext cx="520976" cy="104673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914025" y="3683721"/>
            <a:ext cx="1100837" cy="278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Une harpe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329680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37</Words>
  <Application>Microsoft Office PowerPoint</Application>
  <PresentationFormat>Format A4 (210 x 297 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REMPILLON</dc:creator>
  <cp:lastModifiedBy>Jérôme REMPILLON</cp:lastModifiedBy>
  <cp:revision>5</cp:revision>
  <cp:lastPrinted>2019-12-08T14:53:33Z</cp:lastPrinted>
  <dcterms:created xsi:type="dcterms:W3CDTF">2019-12-07T16:20:33Z</dcterms:created>
  <dcterms:modified xsi:type="dcterms:W3CDTF">2019-12-08T14:53:38Z</dcterms:modified>
</cp:coreProperties>
</file>