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0" r:id="rId7"/>
    <p:sldId id="261" r:id="rId8"/>
    <p:sldId id="264"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611B7C9A-669C-4C0B-AA93-F7271D4C9118}" type="datetimeFigureOut">
              <a:rPr lang="fr-CA" smtClean="0"/>
              <a:t>2017-05-13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79CB614-092F-4C60-8B0B-62AD928EFE2E}" type="slidenum">
              <a:rPr lang="fr-CA" smtClean="0"/>
              <a:t>‹N°›</a:t>
            </a:fld>
            <a:endParaRPr lang="fr-CA"/>
          </a:p>
        </p:txBody>
      </p:sp>
    </p:spTree>
    <p:extLst>
      <p:ext uri="{BB962C8B-B14F-4D97-AF65-F5344CB8AC3E}">
        <p14:creationId xmlns:p14="http://schemas.microsoft.com/office/powerpoint/2010/main" val="210476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611B7C9A-669C-4C0B-AA93-F7271D4C9118}" type="datetimeFigureOut">
              <a:rPr lang="fr-CA" smtClean="0"/>
              <a:t>2017-05-13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79CB614-092F-4C60-8B0B-62AD928EFE2E}" type="slidenum">
              <a:rPr lang="fr-CA" smtClean="0"/>
              <a:t>‹N°›</a:t>
            </a:fld>
            <a:endParaRPr lang="fr-CA"/>
          </a:p>
        </p:txBody>
      </p:sp>
    </p:spTree>
    <p:extLst>
      <p:ext uri="{BB962C8B-B14F-4D97-AF65-F5344CB8AC3E}">
        <p14:creationId xmlns:p14="http://schemas.microsoft.com/office/powerpoint/2010/main" val="65309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611B7C9A-669C-4C0B-AA93-F7271D4C9118}" type="datetimeFigureOut">
              <a:rPr lang="fr-CA" smtClean="0"/>
              <a:t>2017-05-13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79CB614-092F-4C60-8B0B-62AD928EFE2E}" type="slidenum">
              <a:rPr lang="fr-CA" smtClean="0"/>
              <a:t>‹N°›</a:t>
            </a:fld>
            <a:endParaRPr lang="fr-CA"/>
          </a:p>
        </p:txBody>
      </p:sp>
    </p:spTree>
    <p:extLst>
      <p:ext uri="{BB962C8B-B14F-4D97-AF65-F5344CB8AC3E}">
        <p14:creationId xmlns:p14="http://schemas.microsoft.com/office/powerpoint/2010/main" val="1987643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611B7C9A-669C-4C0B-AA93-F7271D4C9118}" type="datetimeFigureOut">
              <a:rPr lang="fr-CA" smtClean="0"/>
              <a:t>2017-05-13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79CB614-092F-4C60-8B0B-62AD928EFE2E}" type="slidenum">
              <a:rPr lang="fr-CA" smtClean="0"/>
              <a:t>‹N°›</a:t>
            </a:fld>
            <a:endParaRPr lang="fr-CA"/>
          </a:p>
        </p:txBody>
      </p:sp>
    </p:spTree>
    <p:extLst>
      <p:ext uri="{BB962C8B-B14F-4D97-AF65-F5344CB8AC3E}">
        <p14:creationId xmlns:p14="http://schemas.microsoft.com/office/powerpoint/2010/main" val="188350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11B7C9A-669C-4C0B-AA93-F7271D4C9118}" type="datetimeFigureOut">
              <a:rPr lang="fr-CA" smtClean="0"/>
              <a:t>2017-05-13</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079CB614-092F-4C60-8B0B-62AD928EFE2E}" type="slidenum">
              <a:rPr lang="fr-CA" smtClean="0"/>
              <a:t>‹N°›</a:t>
            </a:fld>
            <a:endParaRPr lang="fr-CA"/>
          </a:p>
        </p:txBody>
      </p:sp>
    </p:spTree>
    <p:extLst>
      <p:ext uri="{BB962C8B-B14F-4D97-AF65-F5344CB8AC3E}">
        <p14:creationId xmlns:p14="http://schemas.microsoft.com/office/powerpoint/2010/main" val="67326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611B7C9A-669C-4C0B-AA93-F7271D4C9118}" type="datetimeFigureOut">
              <a:rPr lang="fr-CA" smtClean="0"/>
              <a:t>2017-05-13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79CB614-092F-4C60-8B0B-62AD928EFE2E}" type="slidenum">
              <a:rPr lang="fr-CA" smtClean="0"/>
              <a:t>‹N°›</a:t>
            </a:fld>
            <a:endParaRPr lang="fr-CA"/>
          </a:p>
        </p:txBody>
      </p:sp>
    </p:spTree>
    <p:extLst>
      <p:ext uri="{BB962C8B-B14F-4D97-AF65-F5344CB8AC3E}">
        <p14:creationId xmlns:p14="http://schemas.microsoft.com/office/powerpoint/2010/main" val="297841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611B7C9A-669C-4C0B-AA93-F7271D4C9118}" type="datetimeFigureOut">
              <a:rPr lang="fr-CA" smtClean="0"/>
              <a:t>2017-05-13</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079CB614-092F-4C60-8B0B-62AD928EFE2E}" type="slidenum">
              <a:rPr lang="fr-CA" smtClean="0"/>
              <a:t>‹N°›</a:t>
            </a:fld>
            <a:endParaRPr lang="fr-CA"/>
          </a:p>
        </p:txBody>
      </p:sp>
    </p:spTree>
    <p:extLst>
      <p:ext uri="{BB962C8B-B14F-4D97-AF65-F5344CB8AC3E}">
        <p14:creationId xmlns:p14="http://schemas.microsoft.com/office/powerpoint/2010/main" val="149694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611B7C9A-669C-4C0B-AA93-F7271D4C9118}" type="datetimeFigureOut">
              <a:rPr lang="fr-CA" smtClean="0"/>
              <a:t>2017-05-13</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079CB614-092F-4C60-8B0B-62AD928EFE2E}" type="slidenum">
              <a:rPr lang="fr-CA" smtClean="0"/>
              <a:t>‹N°›</a:t>
            </a:fld>
            <a:endParaRPr lang="fr-CA"/>
          </a:p>
        </p:txBody>
      </p:sp>
    </p:spTree>
    <p:extLst>
      <p:ext uri="{BB962C8B-B14F-4D97-AF65-F5344CB8AC3E}">
        <p14:creationId xmlns:p14="http://schemas.microsoft.com/office/powerpoint/2010/main" val="230165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11B7C9A-669C-4C0B-AA93-F7271D4C9118}" type="datetimeFigureOut">
              <a:rPr lang="fr-CA" smtClean="0"/>
              <a:t>2017-05-13</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079CB614-092F-4C60-8B0B-62AD928EFE2E}" type="slidenum">
              <a:rPr lang="fr-CA" smtClean="0"/>
              <a:t>‹N°›</a:t>
            </a:fld>
            <a:endParaRPr lang="fr-CA"/>
          </a:p>
        </p:txBody>
      </p:sp>
    </p:spTree>
    <p:extLst>
      <p:ext uri="{BB962C8B-B14F-4D97-AF65-F5344CB8AC3E}">
        <p14:creationId xmlns:p14="http://schemas.microsoft.com/office/powerpoint/2010/main" val="556336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1B7C9A-669C-4C0B-AA93-F7271D4C9118}" type="datetimeFigureOut">
              <a:rPr lang="fr-CA" smtClean="0"/>
              <a:t>2017-05-13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79CB614-092F-4C60-8B0B-62AD928EFE2E}" type="slidenum">
              <a:rPr lang="fr-CA" smtClean="0"/>
              <a:t>‹N°›</a:t>
            </a:fld>
            <a:endParaRPr lang="fr-CA"/>
          </a:p>
        </p:txBody>
      </p:sp>
    </p:spTree>
    <p:extLst>
      <p:ext uri="{BB962C8B-B14F-4D97-AF65-F5344CB8AC3E}">
        <p14:creationId xmlns:p14="http://schemas.microsoft.com/office/powerpoint/2010/main" val="91075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1B7C9A-669C-4C0B-AA93-F7271D4C9118}" type="datetimeFigureOut">
              <a:rPr lang="fr-CA" smtClean="0"/>
              <a:t>2017-05-13</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079CB614-092F-4C60-8B0B-62AD928EFE2E}" type="slidenum">
              <a:rPr lang="fr-CA" smtClean="0"/>
              <a:t>‹N°›</a:t>
            </a:fld>
            <a:endParaRPr lang="fr-CA"/>
          </a:p>
        </p:txBody>
      </p:sp>
    </p:spTree>
    <p:extLst>
      <p:ext uri="{BB962C8B-B14F-4D97-AF65-F5344CB8AC3E}">
        <p14:creationId xmlns:p14="http://schemas.microsoft.com/office/powerpoint/2010/main" val="3337615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B7C9A-669C-4C0B-AA93-F7271D4C9118}" type="datetimeFigureOut">
              <a:rPr lang="fr-CA" smtClean="0"/>
              <a:t>2017-05-13</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CB614-092F-4C60-8B0B-62AD928EFE2E}" type="slidenum">
              <a:rPr lang="fr-CA" smtClean="0"/>
              <a:t>‹N°›</a:t>
            </a:fld>
            <a:endParaRPr lang="fr-CA"/>
          </a:p>
        </p:txBody>
      </p:sp>
    </p:spTree>
    <p:extLst>
      <p:ext uri="{BB962C8B-B14F-4D97-AF65-F5344CB8AC3E}">
        <p14:creationId xmlns:p14="http://schemas.microsoft.com/office/powerpoint/2010/main" val="2645379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Raconter une histoire</a:t>
            </a:r>
            <a:endParaRPr lang="fr-CA" dirty="0"/>
          </a:p>
        </p:txBody>
      </p:sp>
      <p:sp>
        <p:nvSpPr>
          <p:cNvPr id="3" name="Sous-titre 2"/>
          <p:cNvSpPr>
            <a:spLocks noGrp="1"/>
          </p:cNvSpPr>
          <p:nvPr>
            <p:ph type="subTitle" idx="1"/>
          </p:nvPr>
        </p:nvSpPr>
        <p:spPr/>
        <p:txBody>
          <a:bodyPr/>
          <a:lstStyle/>
          <a:p>
            <a:r>
              <a:rPr lang="fr-CA" dirty="0" smtClean="0"/>
              <a:t>L’imparfait et le passé composé</a:t>
            </a:r>
            <a:endParaRPr lang="fr-CA" dirty="0"/>
          </a:p>
        </p:txBody>
      </p:sp>
    </p:spTree>
    <p:extLst>
      <p:ext uri="{BB962C8B-B14F-4D97-AF65-F5344CB8AC3E}">
        <p14:creationId xmlns:p14="http://schemas.microsoft.com/office/powerpoint/2010/main" val="1031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600" b="1" dirty="0" smtClean="0"/>
              <a:t>Une promenade bizarre</a:t>
            </a:r>
            <a:endParaRPr lang="fr-CA" sz="6600" b="1" dirty="0"/>
          </a:p>
        </p:txBody>
      </p:sp>
      <p:sp>
        <p:nvSpPr>
          <p:cNvPr id="3" name="Espace réservé du contenu 2"/>
          <p:cNvSpPr>
            <a:spLocks noGrp="1"/>
          </p:cNvSpPr>
          <p:nvPr>
            <p:ph idx="1"/>
          </p:nvPr>
        </p:nvSpPr>
        <p:spPr/>
        <p:txBody>
          <a:bodyPr>
            <a:normAutofit/>
          </a:bodyPr>
          <a:lstStyle/>
          <a:p>
            <a:pPr marL="0" indent="0" algn="just">
              <a:buNone/>
            </a:pPr>
            <a:r>
              <a:rPr lang="fr-CA" sz="3200" dirty="0" smtClean="0"/>
              <a:t>Samedi dernier, je marchais dans les rues du Vieux-Québec. C’était une belle journée de printemps et la température était agréable. Il n’y avait pas de nuage dans le ciel et le soleil était au rendez-vous. Les touristes assis sur les terrasses avaient le sourire au lèvre. Moi, je me promenais en profitant de l’air frais du printemps et en contemplant l’architecture des maisons de cette vieille ville de pierre. J’étais perdue dans mes pensées et je réfléchissais aux vacances d’été qui s’en venaient à grand pas…</a:t>
            </a:r>
            <a:endParaRPr lang="fr-CA" sz="3200" dirty="0"/>
          </a:p>
        </p:txBody>
      </p:sp>
    </p:spTree>
    <p:extLst>
      <p:ext uri="{BB962C8B-B14F-4D97-AF65-F5344CB8AC3E}">
        <p14:creationId xmlns:p14="http://schemas.microsoft.com/office/powerpoint/2010/main" val="566720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7924638" y="276224"/>
            <a:ext cx="3758467" cy="5651500"/>
          </a:xfrm>
          <a:prstGeom prst="rect">
            <a:avLst/>
          </a:prstGeom>
        </p:spPr>
      </p:pic>
      <p:pic>
        <p:nvPicPr>
          <p:cNvPr id="5" name="Image 4"/>
          <p:cNvPicPr>
            <a:picLocks noChangeAspect="1"/>
          </p:cNvPicPr>
          <p:nvPr/>
        </p:nvPicPr>
        <p:blipFill>
          <a:blip r:embed="rId3"/>
          <a:stretch>
            <a:fillRect/>
          </a:stretch>
        </p:blipFill>
        <p:spPr>
          <a:xfrm>
            <a:off x="292101" y="276224"/>
            <a:ext cx="4445000" cy="5651500"/>
          </a:xfrm>
          <a:prstGeom prst="rect">
            <a:avLst/>
          </a:prstGeom>
        </p:spPr>
      </p:pic>
      <p:pic>
        <p:nvPicPr>
          <p:cNvPr id="6" name="Image 5"/>
          <p:cNvPicPr>
            <a:picLocks noChangeAspect="1"/>
          </p:cNvPicPr>
          <p:nvPr/>
        </p:nvPicPr>
        <p:blipFill>
          <a:blip r:embed="rId4"/>
          <a:stretch>
            <a:fillRect/>
          </a:stretch>
        </p:blipFill>
        <p:spPr>
          <a:xfrm>
            <a:off x="5342974" y="1285875"/>
            <a:ext cx="2152650" cy="4286250"/>
          </a:xfrm>
          <a:prstGeom prst="rect">
            <a:avLst/>
          </a:prstGeom>
        </p:spPr>
      </p:pic>
    </p:spTree>
    <p:extLst>
      <p:ext uri="{BB962C8B-B14F-4D97-AF65-F5344CB8AC3E}">
        <p14:creationId xmlns:p14="http://schemas.microsoft.com/office/powerpoint/2010/main" val="28429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6600" b="1" dirty="0" smtClean="0"/>
              <a:t>QUAND TOUT À COUP…</a:t>
            </a:r>
            <a:endParaRPr lang="fr-CA" sz="6600" b="1" dirty="0"/>
          </a:p>
        </p:txBody>
      </p:sp>
      <p:pic>
        <p:nvPicPr>
          <p:cNvPr id="4" name="Espace réservé du contenu 3"/>
          <p:cNvPicPr>
            <a:picLocks noGrp="1" noChangeAspect="1"/>
          </p:cNvPicPr>
          <p:nvPr>
            <p:ph idx="1"/>
          </p:nvPr>
        </p:nvPicPr>
        <p:blipFill>
          <a:blip r:embed="rId2"/>
          <a:stretch>
            <a:fillRect/>
          </a:stretch>
        </p:blipFill>
        <p:spPr>
          <a:xfrm>
            <a:off x="2913307" y="1825625"/>
            <a:ext cx="6365385" cy="4351338"/>
          </a:xfrm>
          <a:prstGeom prst="rect">
            <a:avLst/>
          </a:prstGeom>
        </p:spPr>
      </p:pic>
    </p:spTree>
    <p:extLst>
      <p:ext uri="{BB962C8B-B14F-4D97-AF65-F5344CB8AC3E}">
        <p14:creationId xmlns:p14="http://schemas.microsoft.com/office/powerpoint/2010/main" val="2117698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La suite…</a:t>
            </a:r>
            <a:endParaRPr lang="fr-CA" b="1" dirty="0"/>
          </a:p>
        </p:txBody>
      </p:sp>
      <p:sp>
        <p:nvSpPr>
          <p:cNvPr id="3" name="Espace réservé du contenu 2"/>
          <p:cNvSpPr>
            <a:spLocks noGrp="1"/>
          </p:cNvSpPr>
          <p:nvPr>
            <p:ph idx="1"/>
          </p:nvPr>
        </p:nvSpPr>
        <p:spPr/>
        <p:txBody>
          <a:bodyPr>
            <a:normAutofit/>
          </a:bodyPr>
          <a:lstStyle/>
          <a:p>
            <a:pPr marL="0" indent="0" algn="just">
              <a:buNone/>
            </a:pPr>
            <a:r>
              <a:rPr lang="fr-CA" sz="3600" dirty="0" smtClean="0"/>
              <a:t>Un voleur est surgi de nulle part et il a volé ma sacoche. J’ai crié et j’ai essayé de le rattraper mais il courait plus vite que moi. J’ai pris mon cellulaire pour appeler la police, mais un autre individu est apparu. Il a sauté sur le voleur et il a repris ma sacoche. Je l’ai remercié du fond du cœur et j’ai pu continuer ma promenade.</a:t>
            </a:r>
            <a:endParaRPr lang="fr-CA" sz="3600" dirty="0"/>
          </a:p>
        </p:txBody>
      </p:sp>
    </p:spTree>
    <p:extLst>
      <p:ext uri="{BB962C8B-B14F-4D97-AF65-F5344CB8AC3E}">
        <p14:creationId xmlns:p14="http://schemas.microsoft.com/office/powerpoint/2010/main" val="325620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7200" b="1" dirty="0" smtClean="0"/>
              <a:t>L’imparfait</a:t>
            </a:r>
            <a:endParaRPr lang="fr-CA" sz="7200" b="1" dirty="0"/>
          </a:p>
        </p:txBody>
      </p:sp>
      <p:sp>
        <p:nvSpPr>
          <p:cNvPr id="3" name="Espace réservé du contenu 2"/>
          <p:cNvSpPr>
            <a:spLocks noGrp="1"/>
          </p:cNvSpPr>
          <p:nvPr>
            <p:ph idx="1"/>
          </p:nvPr>
        </p:nvSpPr>
        <p:spPr/>
        <p:txBody>
          <a:bodyPr>
            <a:normAutofit/>
          </a:bodyPr>
          <a:lstStyle/>
          <a:p>
            <a:pPr marL="0" indent="0">
              <a:buNone/>
            </a:pPr>
            <a:r>
              <a:rPr lang="fr-CA" sz="3200" dirty="0" smtClean="0"/>
              <a:t>L’imparfait est utilisé pour faire des descriptions dans une histoire.</a:t>
            </a:r>
          </a:p>
          <a:p>
            <a:pPr marL="0" indent="0">
              <a:buNone/>
            </a:pPr>
            <a:endParaRPr lang="fr-CA" sz="3200" dirty="0" smtClean="0"/>
          </a:p>
          <a:p>
            <a:r>
              <a:rPr lang="fr-CA" sz="3200" dirty="0" smtClean="0"/>
              <a:t>Quand j’étais petit, j’étais tannant.</a:t>
            </a:r>
          </a:p>
          <a:p>
            <a:r>
              <a:rPr lang="fr-CA" sz="3200" dirty="0" smtClean="0"/>
              <a:t>Il faisait froid et il y avait de la neige partout.</a:t>
            </a:r>
          </a:p>
          <a:p>
            <a:r>
              <a:rPr lang="fr-CA" sz="3200" dirty="0" smtClean="0"/>
              <a:t>Je profitais du beau temps et de la plage pour me relaxer.</a:t>
            </a:r>
          </a:p>
          <a:p>
            <a:r>
              <a:rPr lang="fr-CA" sz="3200" dirty="0" smtClean="0"/>
              <a:t>C’était une ville très animée avec de nombreux gratte-ciel.</a:t>
            </a:r>
          </a:p>
          <a:p>
            <a:endParaRPr lang="fr-CA" sz="3200" dirty="0" smtClean="0"/>
          </a:p>
          <a:p>
            <a:endParaRPr lang="fr-CA" sz="4400" dirty="0"/>
          </a:p>
        </p:txBody>
      </p:sp>
    </p:spTree>
    <p:extLst>
      <p:ext uri="{BB962C8B-B14F-4D97-AF65-F5344CB8AC3E}">
        <p14:creationId xmlns:p14="http://schemas.microsoft.com/office/powerpoint/2010/main" val="364494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CA" sz="7200" b="1" dirty="0" smtClean="0"/>
              <a:t>Le passé composé</a:t>
            </a:r>
            <a:endParaRPr lang="fr-CA" sz="7200" b="1" dirty="0"/>
          </a:p>
        </p:txBody>
      </p:sp>
      <p:sp>
        <p:nvSpPr>
          <p:cNvPr id="3" name="Espace réservé du contenu 2"/>
          <p:cNvSpPr>
            <a:spLocks noGrp="1"/>
          </p:cNvSpPr>
          <p:nvPr>
            <p:ph idx="1"/>
          </p:nvPr>
        </p:nvSpPr>
        <p:spPr/>
        <p:txBody>
          <a:bodyPr>
            <a:normAutofit lnSpcReduction="10000"/>
          </a:bodyPr>
          <a:lstStyle/>
          <a:p>
            <a:pPr marL="0" indent="0">
              <a:buNone/>
            </a:pPr>
            <a:r>
              <a:rPr lang="fr-CA" sz="3200" dirty="0" smtClean="0"/>
              <a:t>Le passé composé est utilisé pour raconter les actions dans une histoire.</a:t>
            </a:r>
          </a:p>
          <a:p>
            <a:pPr marL="0" indent="0">
              <a:buNone/>
            </a:pPr>
            <a:endParaRPr lang="fr-CA" sz="3200" dirty="0" smtClean="0"/>
          </a:p>
          <a:p>
            <a:r>
              <a:rPr lang="fr-CA" sz="3200" dirty="0" smtClean="0"/>
              <a:t>La première fois que j’ai vu la neige, je suis sorti dehors pour faire un bonhomme de neige.</a:t>
            </a:r>
          </a:p>
          <a:p>
            <a:r>
              <a:rPr lang="fr-CA" sz="3200" dirty="0" smtClean="0"/>
              <a:t>Quand je suis arrivé au parc, j’ai vu mes amis et je suis allé les voir.</a:t>
            </a:r>
          </a:p>
          <a:p>
            <a:r>
              <a:rPr lang="fr-CA" sz="3200" dirty="0" smtClean="0"/>
              <a:t>Quand le voleur a foncé sur </a:t>
            </a:r>
            <a:r>
              <a:rPr lang="fr-CA" sz="3200" dirty="0" err="1" smtClean="0"/>
              <a:t>Marjhory</a:t>
            </a:r>
            <a:r>
              <a:rPr lang="fr-CA" sz="3200" dirty="0" smtClean="0"/>
              <a:t>, elle a exécuté sa meilleure prise de karaté.</a:t>
            </a:r>
          </a:p>
          <a:p>
            <a:pPr marL="0" indent="0">
              <a:buNone/>
            </a:pPr>
            <a:endParaRPr lang="fr-CA" sz="3200" dirty="0"/>
          </a:p>
          <a:p>
            <a:endParaRPr lang="fr-CA" sz="3200" dirty="0"/>
          </a:p>
        </p:txBody>
      </p:sp>
    </p:spTree>
    <p:extLst>
      <p:ext uri="{BB962C8B-B14F-4D97-AF65-F5344CB8AC3E}">
        <p14:creationId xmlns:p14="http://schemas.microsoft.com/office/powerpoint/2010/main" val="178603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CA" b="1" dirty="0" smtClean="0"/>
              <a:t>Voici des sujets de discussion</a:t>
            </a:r>
            <a:endParaRPr lang="fr-CA" b="1" dirty="0"/>
          </a:p>
        </p:txBody>
      </p:sp>
      <p:sp>
        <p:nvSpPr>
          <p:cNvPr id="3" name="Espace réservé du contenu 2"/>
          <p:cNvSpPr>
            <a:spLocks noGrp="1"/>
          </p:cNvSpPr>
          <p:nvPr>
            <p:ph idx="1"/>
          </p:nvPr>
        </p:nvSpPr>
        <p:spPr/>
        <p:txBody>
          <a:bodyPr/>
          <a:lstStyle/>
          <a:p>
            <a:r>
              <a:rPr lang="fr-CA" dirty="0" smtClean="0"/>
              <a:t>La première fois que j’ai vu la neige…</a:t>
            </a:r>
          </a:p>
          <a:p>
            <a:r>
              <a:rPr lang="fr-CA" dirty="0" smtClean="0"/>
              <a:t>Ma première journée d’école au Québec…</a:t>
            </a:r>
          </a:p>
          <a:p>
            <a:r>
              <a:rPr lang="fr-CA" dirty="0" smtClean="0"/>
              <a:t>La première fois que j’ai visité le Vieux-Québec…</a:t>
            </a:r>
          </a:p>
          <a:p>
            <a:r>
              <a:rPr lang="fr-CA" dirty="0" smtClean="0"/>
              <a:t>La première fois que j’ai mangé une poutine…</a:t>
            </a:r>
          </a:p>
          <a:p>
            <a:r>
              <a:rPr lang="fr-CA" dirty="0" smtClean="0"/>
              <a:t>La première fois que j’ai entendu quelqu’un parler en français…</a:t>
            </a:r>
          </a:p>
          <a:p>
            <a:r>
              <a:rPr lang="fr-CA" dirty="0" smtClean="0"/>
              <a:t>Mon premier voyage…</a:t>
            </a:r>
          </a:p>
          <a:p>
            <a:r>
              <a:rPr lang="fr-CA" dirty="0" smtClean="0"/>
              <a:t>La première fois que je suis allé au carnaval de Québec…</a:t>
            </a:r>
          </a:p>
          <a:p>
            <a:r>
              <a:rPr lang="fr-CA" dirty="0" smtClean="0"/>
              <a:t>…</a:t>
            </a:r>
            <a:endParaRPr lang="fr-CA" dirty="0"/>
          </a:p>
        </p:txBody>
      </p:sp>
    </p:spTree>
    <p:extLst>
      <p:ext uri="{BB962C8B-B14F-4D97-AF65-F5344CB8AC3E}">
        <p14:creationId xmlns:p14="http://schemas.microsoft.com/office/powerpoint/2010/main" val="407051778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378</Words>
  <Application>Microsoft Office PowerPoint</Application>
  <PresentationFormat>Grand écran</PresentationFormat>
  <Paragraphs>29</Paragraphs>
  <Slides>8</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8</vt:i4>
      </vt:variant>
    </vt:vector>
  </HeadingPairs>
  <TitlesOfParts>
    <vt:vector size="12" baseType="lpstr">
      <vt:lpstr>Arial</vt:lpstr>
      <vt:lpstr>Calibri</vt:lpstr>
      <vt:lpstr>Calibri Light</vt:lpstr>
      <vt:lpstr>Thème Office</vt:lpstr>
      <vt:lpstr>Raconter une histoire</vt:lpstr>
      <vt:lpstr>Une promenade bizarre</vt:lpstr>
      <vt:lpstr>Présentation PowerPoint</vt:lpstr>
      <vt:lpstr>QUAND TOUT À COUP…</vt:lpstr>
      <vt:lpstr>La suite…</vt:lpstr>
      <vt:lpstr>L’imparfait</vt:lpstr>
      <vt:lpstr>Le passé composé</vt:lpstr>
      <vt:lpstr>Voici des sujets de 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Raconter une histoire</dc:title>
  <dc:creator>melissa grenier</dc:creator>
  <cp:lastModifiedBy>melissa grenier</cp:lastModifiedBy>
  <cp:revision>4</cp:revision>
  <dcterms:created xsi:type="dcterms:W3CDTF">2017-05-13T16:51:47Z</dcterms:created>
  <dcterms:modified xsi:type="dcterms:W3CDTF">2017-05-13T17:12:03Z</dcterms:modified>
</cp:coreProperties>
</file>