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2" r:id="rId4"/>
    <p:sldId id="271" r:id="rId5"/>
    <p:sldId id="274" r:id="rId6"/>
    <p:sldId id="273" r:id="rId7"/>
    <p:sldId id="276" r:id="rId8"/>
    <p:sldId id="277" r:id="rId9"/>
    <p:sldId id="278" r:id="rId10"/>
    <p:sldId id="279" r:id="rId11"/>
    <p:sldId id="280" r:id="rId12"/>
    <p:sldId id="281" r:id="rId13"/>
    <p:sldId id="27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055C-F7C1-41B5-9DDE-96AFA07810D7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25AF-BBB9-411B-996C-E1336B890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6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2C44-1C68-45F4-928A-E28EF90B13BF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6C57-2612-4AD3-905D-69039BBA0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8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22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3426F5-3CDA-4D27-A4C8-67B3F64DA014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360000">
            <a:off x="3401129" y="2750494"/>
            <a:ext cx="4847038" cy="1599722"/>
          </a:xfrm>
        </p:spPr>
        <p:txBody>
          <a:bodyPr/>
          <a:lstStyle/>
          <a:p>
            <a:r>
              <a:rPr lang="fr-FR" sz="7500" dirty="0" smtClean="0">
                <a:latin typeface="Fontastique" pitchFamily="2" charset="0"/>
                <a:ea typeface="Fontastique" pitchFamily="2" charset="0"/>
              </a:rPr>
              <a:t>Géométrie</a:t>
            </a:r>
            <a:endParaRPr lang="fr-FR" sz="7500" dirty="0">
              <a:latin typeface="Fontastique" pitchFamily="2" charset="0"/>
              <a:ea typeface="Fontastique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rebuchet MS" panose="020B0603020202020204" pitchFamily="34" charset="0"/>
              </a:rPr>
              <a:t>Tracer des droites perpendiculaires</a:t>
            </a:r>
            <a:endParaRPr lang="fr-FR" sz="2800" dirty="0">
              <a:latin typeface="Trebuchet MS" panose="020B0603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575078">
            <a:off x="818247" y="41567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rebuchet MS" panose="020B0603020202020204" pitchFamily="34" charset="0"/>
              </a:rPr>
              <a:t>CM</a:t>
            </a:r>
          </a:p>
          <a:p>
            <a:pPr algn="ctr"/>
            <a:endParaRPr lang="fr-FR" sz="1000" dirty="0">
              <a:latin typeface="Trebuchet MS" panose="020B0603020202020204" pitchFamily="34" charset="0"/>
            </a:endParaRPr>
          </a:p>
          <a:p>
            <a:pPr algn="ctr"/>
            <a:endParaRPr lang="fr-FR" sz="1000" dirty="0" smtClean="0">
              <a:latin typeface="Trebuchet MS" panose="020B0603020202020204" pitchFamily="34" charset="0"/>
            </a:endParaRPr>
          </a:p>
          <a:p>
            <a:pPr algn="ctr"/>
            <a:r>
              <a:rPr lang="fr-FR" sz="1000" dirty="0" smtClean="0">
                <a:latin typeface="Trebuchet MS" panose="020B0603020202020204" pitchFamily="34" charset="0"/>
              </a:rPr>
              <a:t>www.laclassedemallory.com</a:t>
            </a:r>
            <a:endParaRPr lang="fr-FR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314">
        <p:cut/>
      </p:transition>
    </mc:Choice>
    <mc:Fallback xmlns="">
      <p:transition advTm="331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837">
            <a:off x="5106279" y="1297734"/>
            <a:ext cx="575152" cy="1276072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483768" y="4221088"/>
            <a:ext cx="450566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3008407" y="919095"/>
            <a:ext cx="0" cy="330199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771992" y="919095"/>
            <a:ext cx="0" cy="330199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028712" y="2022773"/>
            <a:ext cx="4038600" cy="51435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V="1">
            <a:off x="2915816" y="2420888"/>
            <a:ext cx="102880" cy="42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5658753" y="2422440"/>
            <a:ext cx="102880" cy="42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06844851"/>
      </p:ext>
    </p:extLst>
  </p:cSld>
  <p:clrMapOvr>
    <a:masterClrMapping/>
  </p:clrMapOvr>
  <p:transition spd="slow" advTm="493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837">
            <a:off x="2097334" y="1304955"/>
            <a:ext cx="575152" cy="1276072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483768" y="4221088"/>
            <a:ext cx="450566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3008407" y="919095"/>
            <a:ext cx="0" cy="330199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771992" y="919095"/>
            <a:ext cx="0" cy="330199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785" y="2420887"/>
            <a:ext cx="4038600" cy="51435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V="1">
            <a:off x="2915816" y="2420888"/>
            <a:ext cx="102880" cy="42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5658753" y="2422440"/>
            <a:ext cx="102880" cy="42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58785" y="2407310"/>
            <a:ext cx="450566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6545838"/>
      </p:ext>
    </p:extLst>
  </p:cSld>
  <p:clrMapOvr>
    <a:masterClrMapping/>
  </p:clrMapOvr>
  <p:transition spd="slow" advTm="511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483768" y="4221088"/>
            <a:ext cx="450566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3008407" y="919095"/>
            <a:ext cx="0" cy="330199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771992" y="919095"/>
            <a:ext cx="0" cy="330199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/>
        </p:nvCxnSpPr>
        <p:spPr>
          <a:xfrm flipV="1">
            <a:off x="2915816" y="2420888"/>
            <a:ext cx="102880" cy="42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5658753" y="2422440"/>
            <a:ext cx="102880" cy="42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58785" y="2407310"/>
            <a:ext cx="450566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48511276"/>
      </p:ext>
    </p:extLst>
  </p:cSld>
  <p:clrMapOvr>
    <a:masterClrMapping/>
  </p:clrMapOvr>
  <p:transition spd="slow" advTm="2244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44856"/>
            <a:ext cx="6974727" cy="5163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218754"/>
      </p:ext>
    </p:extLst>
  </p:cSld>
  <p:clrMapOvr>
    <a:masterClrMapping/>
  </p:clrMapOvr>
  <p:transition spd="slow" advTm="545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8370" y="207009"/>
            <a:ext cx="7704856" cy="1442674"/>
          </a:xfrm>
        </p:spPr>
        <p:txBody>
          <a:bodyPr/>
          <a:lstStyle/>
          <a:p>
            <a:r>
              <a:rPr lang="fr-FR" sz="60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Objectif de la séance</a:t>
            </a:r>
            <a:endParaRPr lang="fr-FR" sz="60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879236"/>
            <a:ext cx="7560840" cy="4430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Aujourd’hui, nous allons travailler en </a:t>
            </a:r>
            <a:r>
              <a:rPr lang="fr-FR" sz="2800" u="sng" dirty="0" smtClean="0">
                <a:solidFill>
                  <a:schemeClr val="tx1"/>
                </a:solidFill>
              </a:rPr>
              <a:t>géométrie</a:t>
            </a:r>
            <a:r>
              <a:rPr lang="fr-FR" sz="28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Nous allons apprendre à </a:t>
            </a:r>
            <a:r>
              <a:rPr lang="fr-FR" sz="2800" u="sng" dirty="0" smtClean="0">
                <a:solidFill>
                  <a:schemeClr val="tx1"/>
                </a:solidFill>
              </a:rPr>
              <a:t>reconnaître et à tracer des droites </a:t>
            </a:r>
            <a:r>
              <a:rPr lang="fr-FR" sz="2800" u="sng" dirty="0" smtClean="0">
                <a:solidFill>
                  <a:schemeClr val="tx1"/>
                </a:solidFill>
              </a:rPr>
              <a:t>parallèles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dirty="0" smtClean="0"/>
              <a:t>Il est utile de savoir tracer des droites </a:t>
            </a:r>
            <a:r>
              <a:rPr lang="fr-FR" dirty="0" smtClean="0"/>
              <a:t>parallèles </a:t>
            </a:r>
            <a:r>
              <a:rPr lang="fr-FR" dirty="0" smtClean="0"/>
              <a:t>pour tracer de nombreuses autres figures  : carré, rectangle…</a:t>
            </a:r>
          </a:p>
          <a:p>
            <a:pPr marL="0" indent="0">
              <a:buNone/>
            </a:pPr>
            <a:r>
              <a:rPr lang="fr-FR" dirty="0" smtClean="0"/>
              <a:t>Dans la vie quotidienne, il est utile de savoir </a:t>
            </a:r>
            <a:r>
              <a:rPr lang="fr-FR" dirty="0" smtClean="0"/>
              <a:t>tracer des parallèles: </a:t>
            </a:r>
            <a:r>
              <a:rPr lang="fr-FR" dirty="0" smtClean="0"/>
              <a:t>fabrication de mobilier, </a:t>
            </a:r>
            <a:r>
              <a:rPr lang="fr-FR" dirty="0" smtClean="0"/>
              <a:t>construction, installation d’étagères…</a:t>
            </a:r>
            <a:endParaRPr lang="fr-F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443164"/>
      </p:ext>
    </p:extLst>
  </p:cSld>
  <p:clrMapOvr>
    <a:masterClrMapping/>
  </p:clrMapOvr>
  <p:transition spd="slow" advTm="545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8370" y="207009"/>
            <a:ext cx="7704856" cy="1442674"/>
          </a:xfrm>
        </p:spPr>
        <p:txBody>
          <a:bodyPr/>
          <a:lstStyle/>
          <a:p>
            <a:endParaRPr lang="fr-FR" sz="60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879236"/>
            <a:ext cx="7560840" cy="2629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Dans quelle matière allons-nous travailler?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Qu’allons-nous apprendre ?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354726"/>
      </p:ext>
    </p:extLst>
  </p:cSld>
  <p:clrMapOvr>
    <a:masterClrMapping/>
  </p:clrMapOvr>
  <p:transition spd="slow" advTm="545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9284" y="245018"/>
            <a:ext cx="7704856" cy="1442674"/>
          </a:xfrm>
        </p:spPr>
        <p:txBody>
          <a:bodyPr/>
          <a:lstStyle/>
          <a:p>
            <a:r>
              <a:rPr lang="fr-FR" sz="60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Reconnaître des droites </a:t>
            </a:r>
            <a:r>
              <a:rPr lang="fr-FR" sz="60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parallèles: </a:t>
            </a:r>
            <a:endParaRPr lang="fr-FR" sz="60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2799" y="2283322"/>
            <a:ext cx="7560840" cy="9596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Des droites </a:t>
            </a:r>
            <a:r>
              <a:rPr lang="fr-FR" sz="2800" dirty="0" smtClean="0">
                <a:solidFill>
                  <a:schemeClr val="tx1"/>
                </a:solidFill>
              </a:rPr>
              <a:t>parallèles sont des droites qui ne se croiseront jamais. La distance entre ces droites est toujours la même.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699792" y="4202546"/>
            <a:ext cx="41044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491880" y="5013176"/>
            <a:ext cx="38164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90775615"/>
      </p:ext>
    </p:extLst>
  </p:cSld>
  <p:clrMapOvr>
    <a:masterClrMapping/>
  </p:clrMapOvr>
  <p:transition spd="slow" advTm="545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8370" y="207009"/>
            <a:ext cx="7704856" cy="1442674"/>
          </a:xfrm>
        </p:spPr>
        <p:txBody>
          <a:bodyPr/>
          <a:lstStyle/>
          <a:p>
            <a:endParaRPr lang="fr-FR" sz="60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879236"/>
            <a:ext cx="7560840" cy="2629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Quel est la particularité de deux droites parallèles?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Parallèles ?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370" y="3914760"/>
            <a:ext cx="7616655" cy="1890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7134834"/>
      </p:ext>
    </p:extLst>
  </p:cSld>
  <p:clrMapOvr>
    <a:masterClrMapping/>
  </p:clrMapOvr>
  <p:transition spd="slow" advTm="545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436563"/>
            <a:ext cx="7704856" cy="1442674"/>
          </a:xfrm>
        </p:spPr>
        <p:txBody>
          <a:bodyPr/>
          <a:lstStyle/>
          <a:p>
            <a:r>
              <a:rPr lang="fr-FR" sz="60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Pour tracer des droites </a:t>
            </a:r>
            <a:r>
              <a:rPr lang="fr-FR" sz="6000" dirty="0" smtClean="0">
                <a:latin typeface="Anjelika Rose" panose="02000603000000000000" pitchFamily="2" charset="0"/>
                <a:ea typeface="Anjelika Rose" panose="02000603000000000000" pitchFamily="2" charset="0"/>
              </a:rPr>
              <a:t>parallèles: </a:t>
            </a:r>
            <a:endParaRPr lang="fr-FR" sz="6000" dirty="0">
              <a:latin typeface="Anjelika Rose" panose="02000603000000000000" pitchFamily="2" charset="0"/>
              <a:ea typeface="Anjelika Rose" panose="02000603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879237"/>
            <a:ext cx="7560840" cy="959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On a besoin d’une règle, d’une équerre et d’un crayon.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6674">
            <a:off x="1280222" y="4582586"/>
            <a:ext cx="4038600" cy="514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40" y="2838849"/>
            <a:ext cx="1124107" cy="18766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08" y="3162998"/>
            <a:ext cx="462889" cy="1276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00511"/>
      </p:ext>
    </p:extLst>
  </p:cSld>
  <p:clrMapOvr>
    <a:masterClrMapping/>
  </p:clrMapOvr>
  <p:transition spd="slow" advTm="545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837">
            <a:off x="2362677" y="3118151"/>
            <a:ext cx="462889" cy="1276072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483768" y="4221088"/>
            <a:ext cx="450566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07" y="1335886"/>
            <a:ext cx="1728192" cy="2885202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3008407" y="919095"/>
            <a:ext cx="0" cy="330199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82468692"/>
      </p:ext>
    </p:extLst>
  </p:cSld>
  <p:clrMapOvr>
    <a:masterClrMapping/>
  </p:clrMapOvr>
  <p:transition spd="slow" advTm="928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837">
            <a:off x="5128494" y="3085780"/>
            <a:ext cx="575152" cy="1276072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483768" y="4221088"/>
            <a:ext cx="450566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92" y="1335886"/>
            <a:ext cx="1728192" cy="2885202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3008407" y="919095"/>
            <a:ext cx="0" cy="330199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771992" y="919095"/>
            <a:ext cx="0" cy="330199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365122"/>
      </p:ext>
    </p:extLst>
  </p:cSld>
  <p:clrMapOvr>
    <a:masterClrMapping/>
  </p:clrMapOvr>
  <p:transition spd="slow" advTm="965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837">
            <a:off x="5128494" y="3085780"/>
            <a:ext cx="575152" cy="1276072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483768" y="4221088"/>
            <a:ext cx="450566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92" y="1335886"/>
            <a:ext cx="1728192" cy="2885202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3008407" y="919095"/>
            <a:ext cx="0" cy="330199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771992" y="919095"/>
            <a:ext cx="0" cy="330199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89598474"/>
      </p:ext>
    </p:extLst>
  </p:cSld>
  <p:clrMapOvr>
    <a:masterClrMapping/>
  </p:clrMapOvr>
  <p:transition spd="slow" advTm="965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1.1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1.1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1.1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1.1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1.1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1.1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7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7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|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481</TotalTime>
  <Words>140</Words>
  <Application>Microsoft Office PowerPoint</Application>
  <PresentationFormat>Affichage à l'écran (4:3)</PresentationFormat>
  <Paragraphs>23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Anjelika Rose</vt:lpstr>
      <vt:lpstr>Bradley Hand ITC TT-Bold</vt:lpstr>
      <vt:lpstr>Calibri</vt:lpstr>
      <vt:lpstr>Cambria</vt:lpstr>
      <vt:lpstr>Fontastique</vt:lpstr>
      <vt:lpstr>Rage Italic</vt:lpstr>
      <vt:lpstr>Trebuchet MS</vt:lpstr>
      <vt:lpstr>Sketchbook</vt:lpstr>
      <vt:lpstr>Géométrie</vt:lpstr>
      <vt:lpstr>Objectif de la séance</vt:lpstr>
      <vt:lpstr>Présentation PowerPoint</vt:lpstr>
      <vt:lpstr>Reconnaître des droites parallèles: </vt:lpstr>
      <vt:lpstr>Présentation PowerPoint</vt:lpstr>
      <vt:lpstr>Pour tracer des droites parallèles: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Mallory</dc:creator>
  <cp:lastModifiedBy>Monhard mallory</cp:lastModifiedBy>
  <cp:revision>33</cp:revision>
  <dcterms:created xsi:type="dcterms:W3CDTF">2014-04-03T15:57:20Z</dcterms:created>
  <dcterms:modified xsi:type="dcterms:W3CDTF">2015-10-13T04:45:56Z</dcterms:modified>
</cp:coreProperties>
</file>