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05/05/2016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05/05/2016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05/05/2016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05/05/2016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chemin horizontal 2"/>
          <p:cNvSpPr/>
          <p:nvPr/>
        </p:nvSpPr>
        <p:spPr>
          <a:xfrm>
            <a:off x="167520" y="4725144"/>
            <a:ext cx="8784976" cy="1988840"/>
          </a:xfrm>
          <a:prstGeom prst="horizontalScroll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6696744" cy="1224136"/>
          </a:xfrm>
        </p:spPr>
        <p:txBody>
          <a:bodyPr>
            <a:normAutofit/>
          </a:bodyPr>
          <a:lstStyle/>
          <a:p>
            <a:pPr algn="l"/>
            <a:r>
              <a:rPr lang="fr-F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RTOON 80" panose="02000500000000000000" pitchFamily="2" charset="0"/>
              </a:rPr>
              <a:t>Rituels de conjugaison</a:t>
            </a:r>
            <a:endParaRPr lang="fr-F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RTOON 80" panose="02000500000000000000" pitchFamily="2" charset="0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346936" y="1412776"/>
            <a:ext cx="5976664" cy="6480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ed" panose="00000400000000000000" pitchFamily="2" charset="0"/>
              </a:rPr>
              <a:t>J’aurai besoin de … ou de …  </a:t>
            </a:r>
            <a:endParaRPr lang="fr-F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ed" panose="00000400000000000000" pitchFamily="2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190928" y="2244541"/>
            <a:ext cx="338437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Crayon à papier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8" name="Picture 2" descr="http://planete.cliparts.free.fr/cliparts/albums/objets/bureau/bureau_eb-06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0" y="2348880"/>
            <a:ext cx="936104" cy="75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103624" y="3576689"/>
            <a:ext cx="4674435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Cahier de brouillon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900776" y="2208537"/>
            <a:ext cx="205172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Ardoise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1" name="Picture 8" descr="http://www.kwebox.com/images/products/67587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04" y="2348880"/>
            <a:ext cx="1379806" cy="90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6803910" y="3576689"/>
            <a:ext cx="205172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Oral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7654990" y="530213"/>
            <a:ext cx="1440160" cy="432048"/>
          </a:xfrm>
          <a:prstGeom prst="rect">
            <a:avLst/>
          </a:prstGeom>
        </p:spPr>
        <p:txBody>
          <a:bodyPr vert="horz" lIns="91440" tIns="45720" rIns="91440" bIns="45720" rtlCol="0">
            <a:prstTxWarp prst="textCascadeDown">
              <a:avLst/>
            </a:prstTxWarp>
            <a:normAutofit/>
            <a:scene3d>
              <a:camera prst="perspectiveContrastingLeftFacing"/>
              <a:lightRig rig="threePt" dir="t"/>
            </a:scene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Rituel</a:t>
            </a:r>
            <a:r>
              <a:rPr lang="fr-FR" sz="2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fr-FR" sz="2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2" descr="http://sr.photos2.fotosearch.com/bthumb/CSP/CSP523/k52373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200" y="3596773"/>
            <a:ext cx="859517" cy="85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i10.twenga.com/fournitures/cahier-de-brouillon/clairefontaine-cahier-de-brouillon-tp_14408883973175740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" y="3471201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323528" y="4941168"/>
            <a:ext cx="853210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Savoir conjuguer un verbe c’est connaître les terminaisons mais aussi c’est s’entrainer tous les jours. Cela servira à éviter les fautes quand on écrit un texte…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2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loursongris.l.o.pic.centerblog.net/62022b2f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1165718" cy="106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0616" y="1052736"/>
            <a:ext cx="5831584" cy="648072"/>
          </a:xfrm>
          <a:prstGeom prst="wedgeRectCallout">
            <a:avLst>
              <a:gd name="adj1" fmla="val -43426"/>
              <a:gd name="adj2" fmla="val 102059"/>
            </a:avLst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34888" y="53752"/>
            <a:ext cx="8229600" cy="998984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Conjuguer au présent</a:t>
            </a:r>
            <a:endParaRPr lang="fr-F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40617" y="1052736"/>
            <a:ext cx="583158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Conjugue à la bonne personne du présent</a:t>
            </a:r>
            <a:endParaRPr lang="fr-F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pic>
        <p:nvPicPr>
          <p:cNvPr id="6" name="Picture 8" descr="http://www.kwebox.com/images/products/67587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2" y="116632"/>
            <a:ext cx="861968" cy="5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259632" y="2060848"/>
            <a:ext cx="2232247" cy="65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1) manger, je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572000" y="2060848"/>
            <a:ext cx="1910470" cy="50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Je mange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419872" y="242088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itre 1"/>
          <p:cNvSpPr txBox="1">
            <a:spLocks/>
          </p:cNvSpPr>
          <p:nvPr/>
        </p:nvSpPr>
        <p:spPr>
          <a:xfrm>
            <a:off x="50920" y="2708920"/>
            <a:ext cx="2576864" cy="65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2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) chanter, nous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563888" y="2708920"/>
            <a:ext cx="2659140" cy="50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Nous chantons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635717" y="306896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itre 1"/>
          <p:cNvSpPr txBox="1">
            <a:spLocks/>
          </p:cNvSpPr>
          <p:nvPr/>
        </p:nvSpPr>
        <p:spPr>
          <a:xfrm>
            <a:off x="-36512" y="3280045"/>
            <a:ext cx="2568706" cy="65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3) Préparer, tu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3563888" y="3356543"/>
            <a:ext cx="2479293" cy="50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Tu prépares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2546869" y="3606550"/>
            <a:ext cx="107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itre 1"/>
          <p:cNvSpPr txBox="1">
            <a:spLocks/>
          </p:cNvSpPr>
          <p:nvPr/>
        </p:nvSpPr>
        <p:spPr>
          <a:xfrm>
            <a:off x="35496" y="3861048"/>
            <a:ext cx="2736304" cy="65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4) Partager, nous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3851920" y="3933056"/>
            <a:ext cx="3183777" cy="50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Nous partageons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2123728" y="4725144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-507" y="4936229"/>
            <a:ext cx="2340259" cy="65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6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) Jouer, vous.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4134795" y="5008237"/>
            <a:ext cx="2347675" cy="50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Vous jouez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2332580" y="5255741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9632" y="5949280"/>
            <a:ext cx="6679192" cy="7597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Picture 8" descr="http://www.kwebox.com/images/products/67587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26" y="6021288"/>
            <a:ext cx="1269870" cy="83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re 1"/>
          <p:cNvSpPr txBox="1">
            <a:spLocks/>
          </p:cNvSpPr>
          <p:nvPr/>
        </p:nvSpPr>
        <p:spPr>
          <a:xfrm>
            <a:off x="179512" y="5973124"/>
            <a:ext cx="6596234" cy="696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 au moins 5 des 6 verbes sont justes je mets un petit rond dans le coin de l’ardoise.</a:t>
            </a:r>
            <a:endParaRPr lang="fr-F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7956376" y="6165304"/>
            <a:ext cx="66104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6804248" y="6321241"/>
            <a:ext cx="1015527" cy="82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img218.imageshack.us/img218/8819/etoile8g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" y="797521"/>
            <a:ext cx="399231" cy="39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Connecteur droit avec flèche 36"/>
          <p:cNvCxnSpPr/>
          <p:nvPr/>
        </p:nvCxnSpPr>
        <p:spPr>
          <a:xfrm>
            <a:off x="2776955" y="4221088"/>
            <a:ext cx="107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8" name="Titre 1"/>
          <p:cNvSpPr txBox="1">
            <a:spLocks/>
          </p:cNvSpPr>
          <p:nvPr/>
        </p:nvSpPr>
        <p:spPr>
          <a:xfrm>
            <a:off x="35496" y="4360165"/>
            <a:ext cx="2088232" cy="65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5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) Lancer, ils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3935347" y="4437561"/>
            <a:ext cx="2287681" cy="50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Ils lancent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40" name="Titre 1"/>
          <p:cNvSpPr txBox="1">
            <a:spLocks/>
          </p:cNvSpPr>
          <p:nvPr/>
        </p:nvSpPr>
        <p:spPr>
          <a:xfrm>
            <a:off x="6948265" y="2518873"/>
            <a:ext cx="2115514" cy="3358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</a:rPr>
              <a:t>Terminaisons 1</a:t>
            </a:r>
            <a:r>
              <a:rPr lang="fr-FR" sz="2000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</a:rPr>
              <a:t>er</a:t>
            </a:r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Comic Sans MS" panose="030F0702030302020204" pitchFamily="66" charset="0"/>
              </a:rPr>
              <a:t> groupe au présent</a:t>
            </a:r>
          </a:p>
          <a:p>
            <a:endParaRPr lang="fr-FR" sz="1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C00000"/>
                </a:solidFill>
              </a:uFill>
              <a:latin typeface="Comic Sans MS" panose="030F0702030302020204" pitchFamily="66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 /-e</a:t>
            </a: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 /-es</a:t>
            </a: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 /-e</a:t>
            </a: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Nous /-</a:t>
            </a:r>
            <a:r>
              <a:rPr lang="fr-FR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ons</a:t>
            </a:r>
            <a:endParaRPr lang="fr-F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Vous / -ez</a:t>
            </a:r>
          </a:p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Ils / -ent</a:t>
            </a:r>
            <a:endParaRPr lang="fr-F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2 Minute Countdown Tim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8287" y="990997"/>
            <a:ext cx="2588209" cy="14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8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60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0" grpId="0" animBg="1"/>
      <p:bldP spid="4" grpId="0"/>
      <p:bldP spid="5" grpId="0"/>
      <p:bldP spid="12" grpId="0"/>
      <p:bldP spid="14" grpId="0"/>
      <p:bldP spid="17" grpId="0"/>
      <p:bldP spid="18" grpId="0"/>
      <p:bldP spid="20" grpId="0"/>
      <p:bldP spid="21" grpId="0"/>
      <p:bldP spid="23" grpId="0"/>
      <p:bldP spid="24" grpId="0"/>
      <p:bldP spid="26" grpId="0"/>
      <p:bldP spid="27" grpId="0"/>
      <p:bldP spid="32" grpId="0" animBg="1"/>
      <p:bldP spid="34" grpId="0"/>
      <p:bldP spid="35" grpId="0" animBg="1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http://loursongris.l.o.pic.centerblog.net/62022b2f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78407"/>
            <a:ext cx="1833644" cy="16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7035697" y="2576522"/>
            <a:ext cx="1959866" cy="1611031"/>
          </a:xfrm>
          <a:prstGeom prst="wedgeRoundRectCallout">
            <a:avLst>
              <a:gd name="adj1" fmla="val -9496"/>
              <a:gd name="adj2" fmla="val 81066"/>
              <a:gd name="adj3" fmla="val 16667"/>
            </a:avLst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34888" y="53752"/>
            <a:ext cx="8229600" cy="998984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Conjuguer au présent</a:t>
            </a:r>
            <a:endParaRPr lang="fr-F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8" descr="http://www.kwebox.com/images/products/67587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2" y="116632"/>
            <a:ext cx="861968" cy="5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86496" y="2027976"/>
            <a:ext cx="2232247" cy="65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2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) parler, tu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418239" y="2072017"/>
            <a:ext cx="1910470" cy="50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Je parles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303748" y="2354481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itre 1"/>
          <p:cNvSpPr txBox="1">
            <a:spLocks/>
          </p:cNvSpPr>
          <p:nvPr/>
        </p:nvSpPr>
        <p:spPr>
          <a:xfrm>
            <a:off x="50920" y="2708920"/>
            <a:ext cx="2576864" cy="65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3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) ranger, nous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563888" y="2708920"/>
            <a:ext cx="2808312" cy="50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Nous rangeons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635717" y="306896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itre 1"/>
          <p:cNvSpPr txBox="1">
            <a:spLocks/>
          </p:cNvSpPr>
          <p:nvPr/>
        </p:nvSpPr>
        <p:spPr>
          <a:xfrm>
            <a:off x="-36512" y="3280045"/>
            <a:ext cx="2568706" cy="65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4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) organiser, tu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3563888" y="3356543"/>
            <a:ext cx="2479293" cy="50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Tu organises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2546869" y="3606550"/>
            <a:ext cx="107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itre 1"/>
          <p:cNvSpPr txBox="1">
            <a:spLocks/>
          </p:cNvSpPr>
          <p:nvPr/>
        </p:nvSpPr>
        <p:spPr>
          <a:xfrm>
            <a:off x="35496" y="3861048"/>
            <a:ext cx="2736304" cy="65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5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) appeler, nous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3851920" y="3933056"/>
            <a:ext cx="3183777" cy="50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Nous appelons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2123728" y="4725144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35496" y="4869160"/>
            <a:ext cx="2511373" cy="65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7) ranger, vous.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4134795" y="5008237"/>
            <a:ext cx="2347675" cy="50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Vous rangez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2450341" y="5238727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9632" y="5949280"/>
            <a:ext cx="6679192" cy="7597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Picture 8" descr="http://www.kwebox.com/images/products/67587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26" y="6021288"/>
            <a:ext cx="1269870" cy="83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re 1"/>
          <p:cNvSpPr txBox="1">
            <a:spLocks/>
          </p:cNvSpPr>
          <p:nvPr/>
        </p:nvSpPr>
        <p:spPr>
          <a:xfrm>
            <a:off x="179512" y="5973124"/>
            <a:ext cx="6596234" cy="696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 au moins 6 des 7 verbes sont justes je mets un petit rond dans le coin de l’ardoise.</a:t>
            </a:r>
            <a:endParaRPr lang="fr-F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7956376" y="6165304"/>
            <a:ext cx="66104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6804248" y="6321241"/>
            <a:ext cx="1015527" cy="82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img218.imageshack.us/img218/8819/etoile8g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" y="797521"/>
            <a:ext cx="399231" cy="39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Connecteur droit avec flèche 36"/>
          <p:cNvCxnSpPr/>
          <p:nvPr/>
        </p:nvCxnSpPr>
        <p:spPr>
          <a:xfrm>
            <a:off x="2776955" y="4221088"/>
            <a:ext cx="107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8" name="Titre 1"/>
          <p:cNvSpPr txBox="1">
            <a:spLocks/>
          </p:cNvSpPr>
          <p:nvPr/>
        </p:nvSpPr>
        <p:spPr>
          <a:xfrm>
            <a:off x="35496" y="4360165"/>
            <a:ext cx="2088232" cy="65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6) aimer, ils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3935347" y="4437561"/>
            <a:ext cx="2287681" cy="50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Ils aiment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pic>
        <p:nvPicPr>
          <p:cNvPr id="8" name="2 Minute Countdown Tim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8287" y="990997"/>
            <a:ext cx="2588209" cy="1455868"/>
          </a:xfrm>
          <a:prstGeom prst="rect">
            <a:avLst/>
          </a:prstGeom>
        </p:spPr>
      </p:pic>
      <p:pic>
        <p:nvPicPr>
          <p:cNvPr id="41" name="Picture 2" descr="http://img218.imageshack.us/img218/8819/etoile8g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" y="1229569"/>
            <a:ext cx="399231" cy="39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itre 1"/>
          <p:cNvSpPr txBox="1">
            <a:spLocks/>
          </p:cNvSpPr>
          <p:nvPr/>
        </p:nvSpPr>
        <p:spPr>
          <a:xfrm>
            <a:off x="491532" y="1407837"/>
            <a:ext cx="2232247" cy="65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1) placer, je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3823275" y="1451878"/>
            <a:ext cx="1910470" cy="50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Je place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2708784" y="173434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itre 1"/>
          <p:cNvSpPr txBox="1">
            <a:spLocks/>
          </p:cNvSpPr>
          <p:nvPr/>
        </p:nvSpPr>
        <p:spPr>
          <a:xfrm>
            <a:off x="7035697" y="2532471"/>
            <a:ext cx="1959866" cy="1544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Attention aux exceptions (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ger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cer</a:t>
            </a:r>
            <a:r>
              <a:rPr 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…)</a:t>
            </a:r>
            <a:endParaRPr lang="fr-F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460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 animBg="1"/>
      <p:bldP spid="4" grpId="0"/>
      <p:bldP spid="12" grpId="0"/>
      <p:bldP spid="14" grpId="0"/>
      <p:bldP spid="17" grpId="0"/>
      <p:bldP spid="18" grpId="0"/>
      <p:bldP spid="20" grpId="0"/>
      <p:bldP spid="21" grpId="0"/>
      <p:bldP spid="23" grpId="0"/>
      <p:bldP spid="24" grpId="0"/>
      <p:bldP spid="26" grpId="0"/>
      <p:bldP spid="27" grpId="0"/>
      <p:bldP spid="32" grpId="0" animBg="1"/>
      <p:bldP spid="34" grpId="0"/>
      <p:bldP spid="35" grpId="0" animBg="1"/>
      <p:bldP spid="38" grpId="0"/>
      <p:bldP spid="39" grpId="0"/>
      <p:bldP spid="43" grpId="0"/>
      <p:bldP spid="44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kwebox.com/images/products/67587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0" y="4965681"/>
            <a:ext cx="2579660" cy="168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586" y="3933056"/>
            <a:ext cx="3177574" cy="864096"/>
          </a:xfrm>
        </p:spPr>
        <p:txBody>
          <a:bodyPr>
            <a:normAutofit fontScale="90000"/>
          </a:bodyPr>
          <a:lstStyle/>
          <a:p>
            <a:r>
              <a:rPr lang="fr-FR" sz="6600" dirty="0" smtClean="0">
                <a:latin typeface="CARTOON 80" panose="02000500000000000000" pitchFamily="2" charset="0"/>
              </a:rPr>
              <a:t>Pour finir</a:t>
            </a:r>
            <a:endParaRPr lang="fr-FR" sz="6600" dirty="0">
              <a:latin typeface="CARTOON 80" panose="02000500000000000000" pitchFamily="2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52413" y="5189919"/>
            <a:ext cx="2075371" cy="1241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anose="02000000000000000000" pitchFamily="2" charset="0"/>
              </a:rPr>
              <a:t>?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anose="02000000000000000000" pitchFamily="2" charset="0"/>
              </a:rPr>
              <a:t> points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's Scribblings ~" panose="02000000000000000000" pitchFamily="2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347864" y="5414157"/>
            <a:ext cx="5688632" cy="1241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's Scribblings ~" panose="02000000000000000000" pitchFamily="2" charset="0"/>
            </a:endParaRPr>
          </a:p>
        </p:txBody>
      </p:sp>
      <p:pic>
        <p:nvPicPr>
          <p:cNvPr id="11" name="Picture 4" descr="http://loursongris.l.o.pic.centerblog.net/62022b2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5" y="188640"/>
            <a:ext cx="71089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43608" y="164993"/>
            <a:ext cx="7992888" cy="959751"/>
          </a:xfrm>
          <a:prstGeom prst="wedgeRectCallout">
            <a:avLst>
              <a:gd name="adj1" fmla="val -51887"/>
              <a:gd name="adj2" fmla="val -21462"/>
            </a:avLst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034479" y="224644"/>
            <a:ext cx="8002017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Et pour finir le défi du « </a:t>
            </a:r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1 minute pour un verbe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y Round BTN" panose="020F0704020102040306" pitchFamily="34" charset="0"/>
              </a:rPr>
              <a:t> ». Tu dois conjuguer un verbe à toutes les personnes en moins de 1 minute.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y Round BTN" panose="020F0704020102040306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067944" y="1241892"/>
            <a:ext cx="4110130" cy="674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latin typeface="Love Ya Like A Sister" panose="02000503000000020004" pitchFamily="2" charset="0"/>
              </a:rPr>
              <a:t>Oublier</a:t>
            </a:r>
            <a:endParaRPr lang="fr-FR" sz="4000" dirty="0">
              <a:latin typeface="Love Ya Like A Sister" panose="02000503000000020004" pitchFamily="2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4427985" y="1772816"/>
            <a:ext cx="576064" cy="620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J’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4339840" y="2537433"/>
            <a:ext cx="700211" cy="620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3563888" y="3384463"/>
            <a:ext cx="2232248" cy="620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Il/Elle/On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3563596" y="4248559"/>
            <a:ext cx="2232248" cy="620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Nous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3599893" y="5184663"/>
            <a:ext cx="2232248" cy="620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ous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3625530" y="6048759"/>
            <a:ext cx="2232248" cy="620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Ils/Elles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5004048" y="1772816"/>
            <a:ext cx="2232248" cy="620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oublie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5076056" y="2520367"/>
            <a:ext cx="2232248" cy="620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oublies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5724128" y="3312455"/>
            <a:ext cx="1908212" cy="620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oublie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5292080" y="4221088"/>
            <a:ext cx="2232248" cy="620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oublions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5292080" y="5183833"/>
            <a:ext cx="2232248" cy="620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oubliez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5724128" y="6048758"/>
            <a:ext cx="2232248" cy="620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oublient</a:t>
            </a:r>
            <a:endParaRPr lang="fr-FR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4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2" grpId="0" animBg="1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252</Words>
  <Application>Microsoft Office PowerPoint</Application>
  <PresentationFormat>Affichage à l'écran (4:3)</PresentationFormat>
  <Paragraphs>64</Paragraphs>
  <Slides>4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Rituels de conjugaison</vt:lpstr>
      <vt:lpstr>Conjuguer au présent</vt:lpstr>
      <vt:lpstr>Conjuguer au présent</vt:lpstr>
      <vt:lpstr>Pour finir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Rituels de conjugaison</dc:title>
  <dc:creator>Romain</dc:creator>
  <cp:lastModifiedBy>romain ...</cp:lastModifiedBy>
  <cp:revision>22</cp:revision>
  <dcterms:created xsi:type="dcterms:W3CDTF">2014-06-09T09:09:45Z</dcterms:created>
  <dcterms:modified xsi:type="dcterms:W3CDTF">2016-05-05T13:09:06Z</dcterms:modified>
</cp:coreProperties>
</file>