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53"/>
    <a:srgbClr val="CDFD55"/>
    <a:srgbClr val="7BF151"/>
    <a:srgbClr val="67F36A"/>
    <a:srgbClr val="60BCFA"/>
    <a:srgbClr val="FF6600"/>
    <a:srgbClr val="FA60C7"/>
    <a:srgbClr val="FF7D25"/>
    <a:srgbClr val="FFAD5B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1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ABB9-90ED-4CCF-A69C-5470379FA7F2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50B5A-BCAF-49C9-BD07-B39F5A40E0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SEPTEMBRE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2021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73000">
                          <a:srgbClr val="FFFF53"/>
                        </a:gs>
                        <a:gs pos="96000">
                          <a:srgbClr val="FF6600"/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1562" y="3000372"/>
            <a:ext cx="676635" cy="476367"/>
          </a:xfrm>
          <a:prstGeom prst="rect">
            <a:avLst/>
          </a:prstGeom>
        </p:spPr>
      </p:pic>
      <p:pic>
        <p:nvPicPr>
          <p:cNvPr id="1030" name="Picture 6" descr="https://www.mysticlolly.fr/wp-content/uploads/2016/11/automne_champignon_jaun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7116" y="5214950"/>
            <a:ext cx="597516" cy="57150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JUIN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3000">
                          <a:srgbClr val="CDFD55"/>
                        </a:gs>
                        <a:gs pos="73000">
                          <a:srgbClr val="7BF151"/>
                        </a:gs>
                        <a:gs pos="83000">
                          <a:srgbClr val="FFFF53"/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22530" name="Picture 2" descr="https://www.mysticlolly.fr/wp-content/uploads/2017/02/fr%C3%A8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82157" y="4357694"/>
            <a:ext cx="298212" cy="714380"/>
          </a:xfrm>
          <a:prstGeom prst="rect">
            <a:avLst/>
          </a:prstGeom>
          <a:noFill/>
        </p:spPr>
      </p:pic>
      <p:pic>
        <p:nvPicPr>
          <p:cNvPr id="22532" name="Picture 4" descr="dessin mystik's ju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8356" y="5214950"/>
            <a:ext cx="714380" cy="565789"/>
          </a:xfrm>
          <a:prstGeom prst="rect">
            <a:avLst/>
          </a:prstGeom>
          <a:noFill/>
        </p:spPr>
      </p:pic>
      <p:sp>
        <p:nvSpPr>
          <p:cNvPr id="25" name="ZoneTexte 24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JUILLET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000">
                          <a:srgbClr val="FFFF53"/>
                        </a:gs>
                        <a:gs pos="100000">
                          <a:srgbClr val="FFFF00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4500570"/>
            <a:ext cx="511580" cy="415627"/>
          </a:xfrm>
          <a:prstGeom prst="rect">
            <a:avLst/>
          </a:prstGeom>
          <a:noFill/>
        </p:spPr>
      </p:pic>
      <p:pic>
        <p:nvPicPr>
          <p:cNvPr id="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5286388"/>
            <a:ext cx="511580" cy="415627"/>
          </a:xfrm>
          <a:prstGeom prst="rect">
            <a:avLst/>
          </a:prstGeom>
          <a:noFill/>
        </p:spPr>
      </p:pic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6000768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6000768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6000768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6000768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6000768"/>
            <a:ext cx="511580" cy="415627"/>
          </a:xfrm>
          <a:prstGeom prst="rect">
            <a:avLst/>
          </a:prstGeom>
          <a:noFill/>
        </p:spPr>
      </p:pic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6000768"/>
            <a:ext cx="511580" cy="415627"/>
          </a:xfrm>
          <a:prstGeom prst="rect">
            <a:avLst/>
          </a:prstGeom>
          <a:noFill/>
        </p:spPr>
      </p:pic>
      <p:pic>
        <p:nvPicPr>
          <p:cNvPr id="14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4500570"/>
            <a:ext cx="511580" cy="415627"/>
          </a:xfrm>
          <a:prstGeom prst="rect">
            <a:avLst/>
          </a:prstGeom>
          <a:noFill/>
        </p:spPr>
      </p:pic>
      <p:pic>
        <p:nvPicPr>
          <p:cNvPr id="1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5286388"/>
            <a:ext cx="511580" cy="415627"/>
          </a:xfrm>
          <a:prstGeom prst="rect">
            <a:avLst/>
          </a:prstGeom>
          <a:noFill/>
        </p:spPr>
      </p:pic>
      <p:pic>
        <p:nvPicPr>
          <p:cNvPr id="1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5286388"/>
            <a:ext cx="511580" cy="415627"/>
          </a:xfrm>
          <a:prstGeom prst="rect">
            <a:avLst/>
          </a:prstGeom>
          <a:noFill/>
        </p:spPr>
      </p:pic>
      <p:pic>
        <p:nvPicPr>
          <p:cNvPr id="1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4438" y="5286388"/>
            <a:ext cx="511580" cy="415627"/>
          </a:xfrm>
          <a:prstGeom prst="rect">
            <a:avLst/>
          </a:prstGeom>
          <a:noFill/>
        </p:spPr>
      </p:pic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5286388"/>
            <a:ext cx="511580" cy="415627"/>
          </a:xfrm>
          <a:prstGeom prst="rect">
            <a:avLst/>
          </a:prstGeom>
          <a:noFill/>
        </p:spPr>
      </p:pic>
      <p:pic>
        <p:nvPicPr>
          <p:cNvPr id="2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5286388"/>
            <a:ext cx="511580" cy="415627"/>
          </a:xfrm>
          <a:prstGeom prst="rect">
            <a:avLst/>
          </a:prstGeom>
          <a:noFill/>
        </p:spPr>
      </p:pic>
      <p:pic>
        <p:nvPicPr>
          <p:cNvPr id="20482" name="Picture 2" descr="dessin mystik's pâques oeu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1034" y="5286389"/>
            <a:ext cx="642942" cy="376764"/>
          </a:xfrm>
          <a:prstGeom prst="rect">
            <a:avLst/>
          </a:prstGeom>
          <a:noFill/>
        </p:spPr>
      </p:pic>
      <p:pic>
        <p:nvPicPr>
          <p:cNvPr id="2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96404" y="6000768"/>
            <a:ext cx="511580" cy="415627"/>
          </a:xfrm>
          <a:prstGeom prst="rect">
            <a:avLst/>
          </a:prstGeom>
          <a:noFill/>
        </p:spPr>
      </p:pic>
      <p:pic>
        <p:nvPicPr>
          <p:cNvPr id="2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60" y="3786190"/>
            <a:ext cx="511580" cy="415627"/>
          </a:xfrm>
          <a:prstGeom prst="rect">
            <a:avLst/>
          </a:prstGeom>
          <a:noFill/>
        </p:spPr>
      </p:pic>
      <p:pic>
        <p:nvPicPr>
          <p:cNvPr id="23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3786190"/>
            <a:ext cx="511580" cy="415627"/>
          </a:xfrm>
          <a:prstGeom prst="rect">
            <a:avLst/>
          </a:prstGeom>
          <a:noFill/>
        </p:spPr>
      </p:pic>
      <p:pic>
        <p:nvPicPr>
          <p:cNvPr id="24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3786190"/>
            <a:ext cx="511580" cy="415627"/>
          </a:xfrm>
          <a:prstGeom prst="rect">
            <a:avLst/>
          </a:prstGeom>
          <a:noFill/>
        </p:spPr>
      </p:pic>
      <p:pic>
        <p:nvPicPr>
          <p:cNvPr id="25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4500570"/>
            <a:ext cx="511580" cy="415627"/>
          </a:xfrm>
          <a:prstGeom prst="rect">
            <a:avLst/>
          </a:prstGeom>
          <a:noFill/>
        </p:spPr>
      </p:pic>
      <p:pic>
        <p:nvPicPr>
          <p:cNvPr id="2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4500570"/>
            <a:ext cx="511580" cy="415627"/>
          </a:xfrm>
          <a:prstGeom prst="rect">
            <a:avLst/>
          </a:prstGeom>
          <a:noFill/>
        </p:spPr>
      </p:pic>
      <p:pic>
        <p:nvPicPr>
          <p:cNvPr id="2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4500570"/>
            <a:ext cx="511580" cy="415627"/>
          </a:xfrm>
          <a:prstGeom prst="rect">
            <a:avLst/>
          </a:prstGeom>
          <a:noFill/>
        </p:spPr>
      </p:pic>
      <p:pic>
        <p:nvPicPr>
          <p:cNvPr id="2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4500570"/>
            <a:ext cx="511580" cy="415627"/>
          </a:xfrm>
          <a:prstGeom prst="rect">
            <a:avLst/>
          </a:prstGeom>
          <a:noFill/>
        </p:spPr>
      </p:pic>
      <p:pic>
        <p:nvPicPr>
          <p:cNvPr id="2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4500570"/>
            <a:ext cx="511580" cy="415627"/>
          </a:xfrm>
          <a:prstGeom prst="rect">
            <a:avLst/>
          </a:prstGeom>
          <a:noFill/>
        </p:spPr>
      </p:pic>
      <p:sp>
        <p:nvSpPr>
          <p:cNvPr id="30" name="ZoneTexte 29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OCTOBRE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2021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40000">
                          <a:srgbClr val="FFAD5B"/>
                        </a:gs>
                        <a:gs pos="94000">
                          <a:srgbClr val="FF6600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5286388"/>
            <a:ext cx="511580" cy="415627"/>
          </a:xfrm>
          <a:prstGeom prst="rect">
            <a:avLst/>
          </a:prstGeom>
          <a:noFill/>
        </p:spPr>
      </p:pic>
      <p:pic>
        <p:nvPicPr>
          <p:cNvPr id="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5286388"/>
            <a:ext cx="511580" cy="415627"/>
          </a:xfrm>
          <a:prstGeom prst="rect">
            <a:avLst/>
          </a:prstGeom>
          <a:noFill/>
        </p:spPr>
      </p:pic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6000768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6000768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6000768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6000768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6000768"/>
            <a:ext cx="511580" cy="415627"/>
          </a:xfrm>
          <a:prstGeom prst="rect">
            <a:avLst/>
          </a:prstGeom>
          <a:noFill/>
        </p:spPr>
      </p:pic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6000768"/>
            <a:ext cx="511580" cy="415627"/>
          </a:xfrm>
          <a:prstGeom prst="rect">
            <a:avLst/>
          </a:prstGeom>
          <a:noFill/>
        </p:spPr>
      </p:pic>
      <p:pic>
        <p:nvPicPr>
          <p:cNvPr id="6146" name="Picture 2" descr="dessin mystik's halloween citrouil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96404" y="6000768"/>
            <a:ext cx="580877" cy="445301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NOVEMBRE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2021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40000">
                          <a:srgbClr val="FFAD5B"/>
                        </a:gs>
                        <a:gs pos="94000">
                          <a:srgbClr val="FF6600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433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3000372"/>
            <a:ext cx="511580" cy="415627"/>
          </a:xfrm>
          <a:prstGeom prst="rect">
            <a:avLst/>
          </a:prstGeom>
          <a:noFill/>
        </p:spPr>
      </p:pic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3000372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3000372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3000372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3000372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3000372"/>
            <a:ext cx="511580" cy="415627"/>
          </a:xfrm>
          <a:prstGeom prst="rect">
            <a:avLst/>
          </a:prstGeom>
          <a:noFill/>
        </p:spPr>
      </p:pic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3000372"/>
            <a:ext cx="511580" cy="415627"/>
          </a:xfrm>
          <a:prstGeom prst="rect">
            <a:avLst/>
          </a:prstGeom>
          <a:noFill/>
        </p:spPr>
      </p:pic>
      <p:pic>
        <p:nvPicPr>
          <p:cNvPr id="1026" name="Picture 2" descr="https://www.mysticlolly.fr/wp-content/uploads/2016/11/poil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0190" y="3643314"/>
            <a:ext cx="305907" cy="642942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DÉCEMBRE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2021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73000">
                          <a:srgbClr val="FF7D25"/>
                        </a:gs>
                        <a:gs pos="94000">
                          <a:srgbClr val="60BCFA"/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60" y="6000768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6000768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6000768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6000768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472" y="6000768"/>
            <a:ext cx="511580" cy="415627"/>
          </a:xfrm>
          <a:prstGeom prst="rect">
            <a:avLst/>
          </a:prstGeom>
          <a:noFill/>
        </p:spPr>
      </p:pic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5286388"/>
            <a:ext cx="511580" cy="415627"/>
          </a:xfrm>
          <a:prstGeom prst="rect">
            <a:avLst/>
          </a:prstGeom>
          <a:noFill/>
        </p:spPr>
      </p:pic>
      <p:pic>
        <p:nvPicPr>
          <p:cNvPr id="13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60" y="5286388"/>
            <a:ext cx="511580" cy="415627"/>
          </a:xfrm>
          <a:prstGeom prst="rect">
            <a:avLst/>
          </a:prstGeom>
          <a:noFill/>
        </p:spPr>
      </p:pic>
      <p:pic>
        <p:nvPicPr>
          <p:cNvPr id="14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5286388"/>
            <a:ext cx="511580" cy="415627"/>
          </a:xfrm>
          <a:prstGeom prst="rect">
            <a:avLst/>
          </a:prstGeom>
          <a:noFill/>
        </p:spPr>
      </p:pic>
      <p:pic>
        <p:nvPicPr>
          <p:cNvPr id="15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16" y="5286388"/>
            <a:ext cx="511580" cy="415627"/>
          </a:xfrm>
          <a:prstGeom prst="rect">
            <a:avLst/>
          </a:prstGeom>
          <a:noFill/>
        </p:spPr>
      </p:pic>
      <p:pic>
        <p:nvPicPr>
          <p:cNvPr id="1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5286388"/>
            <a:ext cx="511580" cy="415627"/>
          </a:xfrm>
          <a:prstGeom prst="rect">
            <a:avLst/>
          </a:prstGeom>
          <a:noFill/>
        </p:spPr>
      </p:pic>
      <p:pic>
        <p:nvPicPr>
          <p:cNvPr id="1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4500570"/>
            <a:ext cx="511580" cy="415627"/>
          </a:xfrm>
          <a:prstGeom prst="rect">
            <a:avLst/>
          </a:prstGeom>
          <a:noFill/>
        </p:spPr>
      </p:pic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4500570"/>
            <a:ext cx="511580" cy="415627"/>
          </a:xfrm>
          <a:prstGeom prst="rect">
            <a:avLst/>
          </a:prstGeom>
          <a:noFill/>
        </p:spPr>
      </p:pic>
      <p:pic>
        <p:nvPicPr>
          <p:cNvPr id="2" name="Picture 2" descr="https://www.mysticlolly.fr/wp-content/uploads/2016/11/pere-no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0520" y="5072074"/>
            <a:ext cx="571504" cy="714380"/>
          </a:xfrm>
          <a:prstGeom prst="rect">
            <a:avLst/>
          </a:prstGeom>
          <a:noFill/>
        </p:spPr>
      </p:pic>
      <p:sp>
        <p:nvSpPr>
          <p:cNvPr id="20" name="Ellipse 19"/>
          <p:cNvSpPr/>
          <p:nvPr/>
        </p:nvSpPr>
        <p:spPr>
          <a:xfrm>
            <a:off x="7524768" y="5715016"/>
            <a:ext cx="71438" cy="71438"/>
          </a:xfrm>
          <a:prstGeom prst="ellipse">
            <a:avLst/>
          </a:prstGeom>
          <a:solidFill>
            <a:srgbClr val="60BCFA"/>
          </a:solidFill>
          <a:ln>
            <a:solidFill>
              <a:srgbClr val="60BC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096140" y="5143512"/>
            <a:ext cx="71438" cy="71438"/>
          </a:xfrm>
          <a:prstGeom prst="ellipse">
            <a:avLst/>
          </a:prstGeom>
          <a:solidFill>
            <a:srgbClr val="FA60C7"/>
          </a:solidFill>
          <a:ln>
            <a:solidFill>
              <a:srgbClr val="FA60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7739082" y="5429264"/>
            <a:ext cx="71438" cy="71438"/>
          </a:xfrm>
          <a:prstGeom prst="ellipse">
            <a:avLst/>
          </a:prstGeom>
          <a:solidFill>
            <a:srgbClr val="67F36A"/>
          </a:solidFill>
          <a:ln>
            <a:solidFill>
              <a:srgbClr val="67F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7096140" y="5643578"/>
            <a:ext cx="71438" cy="714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7524768" y="5143512"/>
            <a:ext cx="71438" cy="7143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https://www.mysticlolly.fr/wp-content/uploads/2016/11/renn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9794" y="5143512"/>
            <a:ext cx="525433" cy="656791"/>
          </a:xfrm>
          <a:prstGeom prst="rect">
            <a:avLst/>
          </a:prstGeom>
          <a:noFill/>
        </p:spPr>
      </p:pic>
      <p:sp>
        <p:nvSpPr>
          <p:cNvPr id="25" name="ZoneTexte 24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941899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JANVIER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73000">
                          <a:srgbClr val="60BCFA"/>
                        </a:gs>
                        <a:gs pos="94000">
                          <a:schemeClr val="accent5">
                            <a:lumMod val="20000"/>
                            <a:lumOff val="80000"/>
                          </a:schemeClr>
                        </a:gs>
                      </a:gsLst>
                      <a:path path="rect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43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2786058"/>
            <a:ext cx="511580" cy="415627"/>
          </a:xfrm>
          <a:prstGeom prst="rect">
            <a:avLst/>
          </a:prstGeom>
          <a:noFill/>
        </p:spPr>
      </p:pic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96404" y="2786058"/>
            <a:ext cx="511580" cy="415627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7739082" y="928670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42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110842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FÉVRIER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73000">
                          <a:srgbClr val="60BCFA"/>
                        </a:gs>
                        <a:gs pos="94000">
                          <a:schemeClr val="accent5">
                            <a:lumMod val="20000"/>
                            <a:lumOff val="80000"/>
                          </a:schemeClr>
                        </a:gs>
                      </a:gsLst>
                      <a:path path="rect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7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3857628"/>
            <a:ext cx="511580" cy="415627"/>
          </a:xfrm>
          <a:prstGeom prst="rect">
            <a:avLst/>
          </a:prstGeom>
          <a:noFill/>
        </p:spPr>
      </p:pic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3857628"/>
            <a:ext cx="511580" cy="415627"/>
          </a:xfrm>
          <a:prstGeom prst="rect">
            <a:avLst/>
          </a:prstGeom>
          <a:noFill/>
        </p:spPr>
      </p:pic>
      <p:pic>
        <p:nvPicPr>
          <p:cNvPr id="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472" y="4572008"/>
            <a:ext cx="511580" cy="415627"/>
          </a:xfrm>
          <a:prstGeom prst="rect">
            <a:avLst/>
          </a:prstGeom>
          <a:noFill/>
        </p:spPr>
      </p:pic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4572008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16" y="4572008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4572008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4572008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4572008"/>
            <a:ext cx="511580" cy="415627"/>
          </a:xfrm>
          <a:prstGeom prst="rect">
            <a:avLst/>
          </a:prstGeom>
          <a:noFill/>
        </p:spPr>
      </p:pic>
      <p:pic>
        <p:nvPicPr>
          <p:cNvPr id="13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4572008"/>
            <a:ext cx="511580" cy="415627"/>
          </a:xfrm>
          <a:prstGeom prst="rect">
            <a:avLst/>
          </a:prstGeom>
          <a:noFill/>
        </p:spPr>
      </p:pic>
      <p:pic>
        <p:nvPicPr>
          <p:cNvPr id="14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5357826"/>
            <a:ext cx="511580" cy="415627"/>
          </a:xfrm>
          <a:prstGeom prst="rect">
            <a:avLst/>
          </a:prstGeom>
          <a:noFill/>
        </p:spPr>
      </p:pic>
      <p:pic>
        <p:nvPicPr>
          <p:cNvPr id="15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5357826"/>
            <a:ext cx="511580" cy="415627"/>
          </a:xfrm>
          <a:prstGeom prst="rect">
            <a:avLst/>
          </a:prstGeom>
          <a:noFill/>
        </p:spPr>
      </p:pic>
      <p:pic>
        <p:nvPicPr>
          <p:cNvPr id="1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5357826"/>
            <a:ext cx="511580" cy="415627"/>
          </a:xfrm>
          <a:prstGeom prst="rect">
            <a:avLst/>
          </a:prstGeom>
          <a:noFill/>
        </p:spPr>
      </p:pic>
      <p:pic>
        <p:nvPicPr>
          <p:cNvPr id="1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5357826"/>
            <a:ext cx="511580" cy="415627"/>
          </a:xfrm>
          <a:prstGeom prst="rect">
            <a:avLst/>
          </a:prstGeom>
          <a:noFill/>
        </p:spPr>
      </p:pic>
      <p:pic>
        <p:nvPicPr>
          <p:cNvPr id="1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5357826"/>
            <a:ext cx="511580" cy="415627"/>
          </a:xfrm>
          <a:prstGeom prst="rect">
            <a:avLst/>
          </a:prstGeom>
          <a:noFill/>
        </p:spPr>
      </p:pic>
      <p:pic>
        <p:nvPicPr>
          <p:cNvPr id="2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5357826"/>
            <a:ext cx="511580" cy="415627"/>
          </a:xfrm>
          <a:prstGeom prst="rect">
            <a:avLst/>
          </a:prstGeom>
          <a:noFill/>
        </p:spPr>
      </p:pic>
      <p:pic>
        <p:nvPicPr>
          <p:cNvPr id="2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5357826"/>
            <a:ext cx="511580" cy="415627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42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110842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MARS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7000">
                          <a:srgbClr val="60BCFA"/>
                        </a:gs>
                        <a:gs pos="94000">
                          <a:srgbClr val="7BF151"/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7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0561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026" name="Picture 2" descr="dessin mystik's giboulé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24966" y="4500570"/>
            <a:ext cx="742972" cy="58100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52671" y="3060564"/>
            <a:ext cx="357190" cy="57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ZoneTexte 21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3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10704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AVRIL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000">
                          <a:srgbClr val="7BF151"/>
                        </a:gs>
                        <a:gs pos="100000">
                          <a:srgbClr val="CDFD55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7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6090"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4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433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4500570"/>
            <a:ext cx="511580" cy="415627"/>
          </a:xfrm>
          <a:prstGeom prst="rect">
            <a:avLst/>
          </a:prstGeom>
          <a:noFill/>
        </p:spPr>
      </p:pic>
      <p:pic>
        <p:nvPicPr>
          <p:cNvPr id="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5286388"/>
            <a:ext cx="511580" cy="415627"/>
          </a:xfrm>
          <a:prstGeom prst="rect">
            <a:avLst/>
          </a:prstGeom>
          <a:noFill/>
        </p:spPr>
      </p:pic>
      <p:pic>
        <p:nvPicPr>
          <p:cNvPr id="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10" y="6000768"/>
            <a:ext cx="511580" cy="415627"/>
          </a:xfrm>
          <a:prstGeom prst="rect">
            <a:avLst/>
          </a:prstGeom>
          <a:noFill/>
        </p:spPr>
      </p:pic>
      <p:pic>
        <p:nvPicPr>
          <p:cNvPr id="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6000768"/>
            <a:ext cx="511580" cy="415627"/>
          </a:xfrm>
          <a:prstGeom prst="rect">
            <a:avLst/>
          </a:prstGeom>
          <a:noFill/>
        </p:spPr>
      </p:pic>
      <p:pic>
        <p:nvPicPr>
          <p:cNvPr id="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6000768"/>
            <a:ext cx="511580" cy="415627"/>
          </a:xfrm>
          <a:prstGeom prst="rect">
            <a:avLst/>
          </a:prstGeom>
          <a:noFill/>
        </p:spPr>
      </p:pic>
      <p:pic>
        <p:nvPicPr>
          <p:cNvPr id="1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76" y="6000768"/>
            <a:ext cx="511580" cy="415627"/>
          </a:xfrm>
          <a:prstGeom prst="rect">
            <a:avLst/>
          </a:prstGeom>
          <a:noFill/>
        </p:spPr>
      </p:pic>
      <p:pic>
        <p:nvPicPr>
          <p:cNvPr id="11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6000768"/>
            <a:ext cx="511580" cy="415627"/>
          </a:xfrm>
          <a:prstGeom prst="rect">
            <a:avLst/>
          </a:prstGeom>
          <a:noFill/>
        </p:spPr>
      </p:pic>
      <p:pic>
        <p:nvPicPr>
          <p:cNvPr id="12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6000768"/>
            <a:ext cx="511580" cy="415627"/>
          </a:xfrm>
          <a:prstGeom prst="rect">
            <a:avLst/>
          </a:prstGeom>
          <a:noFill/>
        </p:spPr>
      </p:pic>
      <p:pic>
        <p:nvPicPr>
          <p:cNvPr id="14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7842" y="4500570"/>
            <a:ext cx="511580" cy="415627"/>
          </a:xfrm>
          <a:prstGeom prst="rect">
            <a:avLst/>
          </a:prstGeom>
          <a:noFill/>
        </p:spPr>
      </p:pic>
      <p:pic>
        <p:nvPicPr>
          <p:cNvPr id="16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32" y="5286388"/>
            <a:ext cx="511580" cy="415627"/>
          </a:xfrm>
          <a:prstGeom prst="rect">
            <a:avLst/>
          </a:prstGeom>
          <a:noFill/>
        </p:spPr>
      </p:pic>
      <p:pic>
        <p:nvPicPr>
          <p:cNvPr id="17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8554" y="5286388"/>
            <a:ext cx="511580" cy="415627"/>
          </a:xfrm>
          <a:prstGeom prst="rect">
            <a:avLst/>
          </a:prstGeom>
          <a:noFill/>
        </p:spPr>
      </p:pic>
      <p:pic>
        <p:nvPicPr>
          <p:cNvPr id="18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4438" y="5286388"/>
            <a:ext cx="511580" cy="415627"/>
          </a:xfrm>
          <a:prstGeom prst="rect">
            <a:avLst/>
          </a:prstGeom>
          <a:noFill/>
        </p:spPr>
      </p:pic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198" y="5286388"/>
            <a:ext cx="511580" cy="415627"/>
          </a:xfrm>
          <a:prstGeom prst="rect">
            <a:avLst/>
          </a:prstGeom>
          <a:noFill/>
        </p:spPr>
      </p:pic>
      <p:pic>
        <p:nvPicPr>
          <p:cNvPr id="20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20" y="5286388"/>
            <a:ext cx="511580" cy="415627"/>
          </a:xfrm>
          <a:prstGeom prst="rect">
            <a:avLst/>
          </a:prstGeom>
          <a:noFill/>
        </p:spPr>
      </p:pic>
      <p:pic>
        <p:nvPicPr>
          <p:cNvPr id="20482" name="Picture 2" descr="dessin mystik's pâques oeu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1034" y="5286389"/>
            <a:ext cx="642942" cy="376764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7739082" y="1000108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8092" y="214290"/>
          <a:ext cx="9501254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941899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MAI </a:t>
                      </a:r>
                      <a:r>
                        <a:rPr lang="fr-FR" sz="6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2022</a:t>
                      </a:r>
                      <a:endParaRPr lang="fr-FR" sz="60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17000">
                          <a:srgbClr val="7BF151"/>
                        </a:gs>
                        <a:gs pos="94000">
                          <a:srgbClr val="CDFD55"/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43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lundi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lundi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mardi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mardi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mercredi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mercredi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jeudi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jeudi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vendredi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vendredi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samedi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samedi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dimanche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Acceseditionscursive Normal" pitchFamily="50" charset="0"/>
                        </a:rPr>
                        <a:t>dimanche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Acceseditionscursive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 smtClean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1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2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3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4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5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6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7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8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2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9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6475"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0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800" b="1" dirty="0" smtClean="0">
                          <a:solidFill>
                            <a:srgbClr val="FF0000"/>
                          </a:solidFill>
                          <a:latin typeface="Acceseditionsscript Normal" pitchFamily="50" charset="0"/>
                        </a:rPr>
                        <a:t>3</a:t>
                      </a:r>
                      <a:r>
                        <a:rPr lang="fr-FR" sz="3800" b="1" dirty="0" smtClean="0">
                          <a:solidFill>
                            <a:schemeClr val="tx1"/>
                          </a:solidFill>
                          <a:latin typeface="Acceseditionsscript Normal" pitchFamily="50" charset="0"/>
                        </a:rPr>
                        <a:t>1</a:t>
                      </a:r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3800" b="1" dirty="0">
                        <a:solidFill>
                          <a:schemeClr val="tx1"/>
                        </a:solidFill>
                        <a:latin typeface="Acceseditionsscript Normal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19" name="Picture 2" descr="https://www.mysticlolly.fr/wp-content/uploads/2016/11/vacanc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96404" y="2786058"/>
            <a:ext cx="511580" cy="415627"/>
          </a:xfrm>
          <a:prstGeom prst="rect">
            <a:avLst/>
          </a:prstGeom>
          <a:noFill/>
        </p:spPr>
      </p:pic>
      <p:pic>
        <p:nvPicPr>
          <p:cNvPr id="21506" name="Picture 2" descr="https://www.mysticlolly.fr/wp-content/uploads/2017/02/mam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10718" y="5357826"/>
            <a:ext cx="323538" cy="64294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7739082" y="928670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Christall</a:t>
            </a:r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Acceseditionsscript Normal" pitchFamily="50" charset="0"/>
              </a:rPr>
              <a:t> Ecole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Acceseditionsscript Normal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609</Words>
  <Application>Microsoft Office PowerPoint</Application>
  <PresentationFormat>Format A4 (210 x 297 mm)</PresentationFormat>
  <Paragraphs>587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25</cp:revision>
  <dcterms:created xsi:type="dcterms:W3CDTF">2021-08-06T13:29:22Z</dcterms:created>
  <dcterms:modified xsi:type="dcterms:W3CDTF">2021-08-11T13:57:49Z</dcterms:modified>
</cp:coreProperties>
</file>