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74" r:id="rId4"/>
    <p:sldId id="298" r:id="rId5"/>
    <p:sldId id="289" r:id="rId6"/>
    <p:sldId id="278" r:id="rId7"/>
    <p:sldId id="299" r:id="rId8"/>
  </p:sldIdLst>
  <p:sldSz cx="12192000" cy="6858000"/>
  <p:notesSz cx="6864350" cy="9998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4233"/>
    <a:srgbClr val="3A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12C167-DFBD-42E6-AAD3-38E205308CAE}" v="1" dt="2022-12-13T08:49:55.737"/>
    <p1510:client id="{E39EBDEC-852D-4EEA-A809-91E0E4C58957}" v="9" dt="2022-10-09T09:57:09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imilien Lambart" userId="1e80e2eeb64294d1" providerId="LiveId" clId="{E5B5D60A-B43A-45CF-9029-389E31198188}"/>
    <pc:docChg chg="undo custSel addSld delSld modSld sldOrd">
      <pc:chgData name="Maximilien Lambart" userId="1e80e2eeb64294d1" providerId="LiveId" clId="{E5B5D60A-B43A-45CF-9029-389E31198188}" dt="2022-02-10T17:19:37.214" v="566"/>
      <pc:docMkLst>
        <pc:docMk/>
      </pc:docMkLst>
      <pc:sldChg chg="modSp mod">
        <pc:chgData name="Maximilien Lambart" userId="1e80e2eeb64294d1" providerId="LiveId" clId="{E5B5D60A-B43A-45CF-9029-389E31198188}" dt="2022-02-10T16:23:57.705" v="45" actId="14100"/>
        <pc:sldMkLst>
          <pc:docMk/>
          <pc:sldMk cId="2740358855" sldId="256"/>
        </pc:sldMkLst>
        <pc:spChg chg="mod">
          <ac:chgData name="Maximilien Lambart" userId="1e80e2eeb64294d1" providerId="LiveId" clId="{E5B5D60A-B43A-45CF-9029-389E31198188}" dt="2022-02-10T16:23:57.705" v="45" actId="14100"/>
          <ac:spMkLst>
            <pc:docMk/>
            <pc:sldMk cId="2740358855" sldId="256"/>
            <ac:spMk id="6" creationId="{27797535-EE6E-405B-A342-3BE5C2E75CFB}"/>
          </ac:spMkLst>
        </pc:spChg>
      </pc:sldChg>
      <pc:sldChg chg="modSp mod">
        <pc:chgData name="Maximilien Lambart" userId="1e80e2eeb64294d1" providerId="LiveId" clId="{E5B5D60A-B43A-45CF-9029-389E31198188}" dt="2022-02-10T16:24:02.258" v="46" actId="1076"/>
        <pc:sldMkLst>
          <pc:docMk/>
          <pc:sldMk cId="897893954" sldId="274"/>
        </pc:sldMkLst>
        <pc:spChg chg="mod">
          <ac:chgData name="Maximilien Lambart" userId="1e80e2eeb64294d1" providerId="LiveId" clId="{E5B5D60A-B43A-45CF-9029-389E31198188}" dt="2022-02-10T16:24:02.258" v="46" actId="1076"/>
          <ac:spMkLst>
            <pc:docMk/>
            <pc:sldMk cId="897893954" sldId="274"/>
            <ac:spMk id="3" creationId="{389BFFC2-8EF4-44E2-8BFB-EFDE327D839C}"/>
          </ac:spMkLst>
        </pc:spChg>
      </pc:sldChg>
      <pc:sldChg chg="addSp delSp modSp mod modAnim">
        <pc:chgData name="Maximilien Lambart" userId="1e80e2eeb64294d1" providerId="LiveId" clId="{E5B5D60A-B43A-45CF-9029-389E31198188}" dt="2022-02-10T17:17:47.997" v="469"/>
        <pc:sldMkLst>
          <pc:docMk/>
          <pc:sldMk cId="3685180282" sldId="277"/>
        </pc:sldMkLst>
        <pc:spChg chg="mod">
          <ac:chgData name="Maximilien Lambart" userId="1e80e2eeb64294d1" providerId="LiveId" clId="{E5B5D60A-B43A-45CF-9029-389E31198188}" dt="2022-02-10T17:05:02.377" v="314" actId="1076"/>
          <ac:spMkLst>
            <pc:docMk/>
            <pc:sldMk cId="3685180282" sldId="277"/>
            <ac:spMk id="17" creationId="{1797623E-2974-44D9-AC62-5A089EA2A0D7}"/>
          </ac:spMkLst>
        </pc:spChg>
        <pc:spChg chg="mod">
          <ac:chgData name="Maximilien Lambart" userId="1e80e2eeb64294d1" providerId="LiveId" clId="{E5B5D60A-B43A-45CF-9029-389E31198188}" dt="2022-02-10T17:07:53.006" v="336" actId="1076"/>
          <ac:spMkLst>
            <pc:docMk/>
            <pc:sldMk cId="3685180282" sldId="277"/>
            <ac:spMk id="18" creationId="{5C98BDAC-E546-47DC-9403-1D66B0BEE512}"/>
          </ac:spMkLst>
        </pc:spChg>
        <pc:spChg chg="mod">
          <ac:chgData name="Maximilien Lambart" userId="1e80e2eeb64294d1" providerId="LiveId" clId="{E5B5D60A-B43A-45CF-9029-389E31198188}" dt="2022-02-10T16:51:35.568" v="124" actId="14100"/>
          <ac:spMkLst>
            <pc:docMk/>
            <pc:sldMk cId="3685180282" sldId="277"/>
            <ac:spMk id="19" creationId="{10022BF7-DC54-4D6A-A3ED-C451AC69C76E}"/>
          </ac:spMkLst>
        </pc:spChg>
        <pc:spChg chg="mod">
          <ac:chgData name="Maximilien Lambart" userId="1e80e2eeb64294d1" providerId="LiveId" clId="{E5B5D60A-B43A-45CF-9029-389E31198188}" dt="2022-02-10T16:51:49.567" v="157" actId="14100"/>
          <ac:spMkLst>
            <pc:docMk/>
            <pc:sldMk cId="3685180282" sldId="277"/>
            <ac:spMk id="28" creationId="{0A12D6B4-8886-4E19-899E-9836B9587F78}"/>
          </ac:spMkLst>
        </pc:spChg>
        <pc:spChg chg="mod">
          <ac:chgData name="Maximilien Lambart" userId="1e80e2eeb64294d1" providerId="LiveId" clId="{E5B5D60A-B43A-45CF-9029-389E31198188}" dt="2022-02-10T16:51:43.044" v="139" actId="14100"/>
          <ac:spMkLst>
            <pc:docMk/>
            <pc:sldMk cId="3685180282" sldId="277"/>
            <ac:spMk id="30" creationId="{2F0EA279-765F-4919-8522-3E37FAF2E55C}"/>
          </ac:spMkLst>
        </pc:spChg>
        <pc:picChg chg="del mod">
          <ac:chgData name="Maximilien Lambart" userId="1e80e2eeb64294d1" providerId="LiveId" clId="{E5B5D60A-B43A-45CF-9029-389E31198188}" dt="2022-02-10T17:05:03.516" v="315" actId="478"/>
          <ac:picMkLst>
            <pc:docMk/>
            <pc:sldMk cId="3685180282" sldId="277"/>
            <ac:picMk id="2" creationId="{FA84EF8B-9560-42BB-A6C9-ED73BE24E308}"/>
          </ac:picMkLst>
        </pc:picChg>
        <pc:picChg chg="del">
          <ac:chgData name="Maximilien Lambart" userId="1e80e2eeb64294d1" providerId="LiveId" clId="{E5B5D60A-B43A-45CF-9029-389E31198188}" dt="2022-02-10T17:05:06.526" v="317" actId="478"/>
          <ac:picMkLst>
            <pc:docMk/>
            <pc:sldMk cId="3685180282" sldId="277"/>
            <ac:picMk id="3" creationId="{47A6A45D-1C43-4534-BB39-ED1E59DA5DCB}"/>
          </ac:picMkLst>
        </pc:picChg>
        <pc:picChg chg="del">
          <ac:chgData name="Maximilien Lambart" userId="1e80e2eeb64294d1" providerId="LiveId" clId="{E5B5D60A-B43A-45CF-9029-389E31198188}" dt="2022-02-10T17:05:04.883" v="316" actId="478"/>
          <ac:picMkLst>
            <pc:docMk/>
            <pc:sldMk cId="3685180282" sldId="277"/>
            <ac:picMk id="4" creationId="{5010AEE5-637F-4833-934D-490F82EACB06}"/>
          </ac:picMkLst>
        </pc:picChg>
        <pc:picChg chg="add mod">
          <ac:chgData name="Maximilien Lambart" userId="1e80e2eeb64294d1" providerId="LiveId" clId="{E5B5D60A-B43A-45CF-9029-389E31198188}" dt="2022-02-10T17:04:57.285" v="312" actId="14100"/>
          <ac:picMkLst>
            <pc:docMk/>
            <pc:sldMk cId="3685180282" sldId="277"/>
            <ac:picMk id="5" creationId="{5B8BC9B6-D3CE-4552-9000-F878E796F104}"/>
          </ac:picMkLst>
        </pc:picChg>
        <pc:picChg chg="add mod">
          <ac:chgData name="Maximilien Lambart" userId="1e80e2eeb64294d1" providerId="LiveId" clId="{E5B5D60A-B43A-45CF-9029-389E31198188}" dt="2022-02-10T17:07:18.083" v="332" actId="14100"/>
          <ac:picMkLst>
            <pc:docMk/>
            <pc:sldMk cId="3685180282" sldId="277"/>
            <ac:picMk id="6" creationId="{70DBEFDC-E29B-4F4A-8ABC-25E3E5F74480}"/>
          </ac:picMkLst>
        </pc:picChg>
        <pc:picChg chg="del">
          <ac:chgData name="Maximilien Lambart" userId="1e80e2eeb64294d1" providerId="LiveId" clId="{E5B5D60A-B43A-45CF-9029-389E31198188}" dt="2022-02-10T17:04:50.615" v="310" actId="478"/>
          <ac:picMkLst>
            <pc:docMk/>
            <pc:sldMk cId="3685180282" sldId="277"/>
            <ac:picMk id="1026" creationId="{DD280C01-C0AB-4FA1-86DB-CD8EED0FBAD5}"/>
          </ac:picMkLst>
        </pc:picChg>
        <pc:picChg chg="add mod">
          <ac:chgData name="Maximilien Lambart" userId="1e80e2eeb64294d1" providerId="LiveId" clId="{E5B5D60A-B43A-45CF-9029-389E31198188}" dt="2022-02-10T17:06:43.918" v="325" actId="14100"/>
          <ac:picMkLst>
            <pc:docMk/>
            <pc:sldMk cId="3685180282" sldId="277"/>
            <ac:picMk id="1028" creationId="{BDC68EC5-1215-4033-BA48-D44190F13E54}"/>
          </ac:picMkLst>
        </pc:picChg>
        <pc:picChg chg="add mod">
          <ac:chgData name="Maximilien Lambart" userId="1e80e2eeb64294d1" providerId="LiveId" clId="{E5B5D60A-B43A-45CF-9029-389E31198188}" dt="2022-02-10T17:06:50.359" v="327" actId="1076"/>
          <ac:picMkLst>
            <pc:docMk/>
            <pc:sldMk cId="3685180282" sldId="277"/>
            <ac:picMk id="1030" creationId="{4F8F4938-D2C6-4063-9FFC-65F0E62836BC}"/>
          </ac:picMkLst>
        </pc:picChg>
        <pc:picChg chg="del">
          <ac:chgData name="Maximilien Lambart" userId="1e80e2eeb64294d1" providerId="LiveId" clId="{E5B5D60A-B43A-45CF-9029-389E31198188}" dt="2022-02-10T17:05:07.960" v="318" actId="478"/>
          <ac:picMkLst>
            <pc:docMk/>
            <pc:sldMk cId="3685180282" sldId="277"/>
            <ac:picMk id="1032" creationId="{64AE802B-06C9-45A2-8ED7-9EB8105E16E4}"/>
          </ac:picMkLst>
        </pc:picChg>
        <pc:picChg chg="add mod">
          <ac:chgData name="Maximilien Lambart" userId="1e80e2eeb64294d1" providerId="LiveId" clId="{E5B5D60A-B43A-45CF-9029-389E31198188}" dt="2022-02-10T17:07:49.381" v="335" actId="1076"/>
          <ac:picMkLst>
            <pc:docMk/>
            <pc:sldMk cId="3685180282" sldId="277"/>
            <ac:picMk id="1034" creationId="{6D981B66-978D-4138-AC9D-EC1220EDA275}"/>
          </ac:picMkLst>
        </pc:picChg>
      </pc:sldChg>
      <pc:sldChg chg="addSp delSp modSp mod delAnim modAnim">
        <pc:chgData name="Maximilien Lambart" userId="1e80e2eeb64294d1" providerId="LiveId" clId="{E5B5D60A-B43A-45CF-9029-389E31198188}" dt="2022-02-10T17:19:02.905" v="531"/>
        <pc:sldMkLst>
          <pc:docMk/>
          <pc:sldMk cId="3554101175" sldId="278"/>
        </pc:sldMkLst>
        <pc:spChg chg="mod">
          <ac:chgData name="Maximilien Lambart" userId="1e80e2eeb64294d1" providerId="LiveId" clId="{E5B5D60A-B43A-45CF-9029-389E31198188}" dt="2022-02-10T16:53:21.567" v="236" actId="14100"/>
          <ac:spMkLst>
            <pc:docMk/>
            <pc:sldMk cId="3554101175" sldId="278"/>
            <ac:spMk id="17" creationId="{1797623E-2974-44D9-AC62-5A089EA2A0D7}"/>
          </ac:spMkLst>
        </pc:spChg>
        <pc:spChg chg="mod">
          <ac:chgData name="Maximilien Lambart" userId="1e80e2eeb64294d1" providerId="LiveId" clId="{E5B5D60A-B43A-45CF-9029-389E31198188}" dt="2022-02-10T16:52:47.270" v="198" actId="20577"/>
          <ac:spMkLst>
            <pc:docMk/>
            <pc:sldMk cId="3554101175" sldId="278"/>
            <ac:spMk id="18" creationId="{5C98BDAC-E546-47DC-9403-1D66B0BEE512}"/>
          </ac:spMkLst>
        </pc:spChg>
        <pc:spChg chg="mod">
          <ac:chgData name="Maximilien Lambart" userId="1e80e2eeb64294d1" providerId="LiveId" clId="{E5B5D60A-B43A-45CF-9029-389E31198188}" dt="2022-02-10T16:52:18.060" v="170" actId="20577"/>
          <ac:spMkLst>
            <pc:docMk/>
            <pc:sldMk cId="3554101175" sldId="278"/>
            <ac:spMk id="19" creationId="{10022BF7-DC54-4D6A-A3ED-C451AC69C76E}"/>
          </ac:spMkLst>
        </pc:spChg>
        <pc:spChg chg="mod">
          <ac:chgData name="Maximilien Lambart" userId="1e80e2eeb64294d1" providerId="LiveId" clId="{E5B5D60A-B43A-45CF-9029-389E31198188}" dt="2022-02-10T16:53:10.210" v="218" actId="20577"/>
          <ac:spMkLst>
            <pc:docMk/>
            <pc:sldMk cId="3554101175" sldId="278"/>
            <ac:spMk id="28" creationId="{0A12D6B4-8886-4E19-899E-9836B9587F78}"/>
          </ac:spMkLst>
        </pc:spChg>
        <pc:spChg chg="mod">
          <ac:chgData name="Maximilien Lambart" userId="1e80e2eeb64294d1" providerId="LiveId" clId="{E5B5D60A-B43A-45CF-9029-389E31198188}" dt="2022-02-10T16:52:39.073" v="187"/>
          <ac:spMkLst>
            <pc:docMk/>
            <pc:sldMk cId="3554101175" sldId="278"/>
            <ac:spMk id="30" creationId="{2F0EA279-765F-4919-8522-3E37FAF2E55C}"/>
          </ac:spMkLst>
        </pc:spChg>
        <pc:picChg chg="del">
          <ac:chgData name="Maximilien Lambart" userId="1e80e2eeb64294d1" providerId="LiveId" clId="{E5B5D60A-B43A-45CF-9029-389E31198188}" dt="2022-02-10T17:08:31.041" v="346" actId="478"/>
          <ac:picMkLst>
            <pc:docMk/>
            <pc:sldMk cId="3554101175" sldId="278"/>
            <ac:picMk id="2" creationId="{ECB3A49E-E6ED-46AF-9EED-CBCCBDE845B7}"/>
          </ac:picMkLst>
        </pc:picChg>
        <pc:picChg chg="add mod">
          <ac:chgData name="Maximilien Lambart" userId="1e80e2eeb64294d1" providerId="LiveId" clId="{E5B5D60A-B43A-45CF-9029-389E31198188}" dt="2022-02-10T17:09:45.294" v="357" actId="1076"/>
          <ac:picMkLst>
            <pc:docMk/>
            <pc:sldMk cId="3554101175" sldId="278"/>
            <ac:picMk id="3" creationId="{ED7277D6-D729-40BC-A583-C4F3E2AC7186}"/>
          </ac:picMkLst>
        </pc:picChg>
        <pc:picChg chg="add mod">
          <ac:chgData name="Maximilien Lambart" userId="1e80e2eeb64294d1" providerId="LiveId" clId="{E5B5D60A-B43A-45CF-9029-389E31198188}" dt="2022-02-10T17:09:56.901" v="360" actId="1076"/>
          <ac:picMkLst>
            <pc:docMk/>
            <pc:sldMk cId="3554101175" sldId="278"/>
            <ac:picMk id="4" creationId="{07094F18-B783-4E02-8BA0-ED93A9C217EF}"/>
          </ac:picMkLst>
        </pc:picChg>
        <pc:picChg chg="add mod">
          <ac:chgData name="Maximilien Lambart" userId="1e80e2eeb64294d1" providerId="LiveId" clId="{E5B5D60A-B43A-45CF-9029-389E31198188}" dt="2022-02-10T17:10:14.374" v="362" actId="1076"/>
          <ac:picMkLst>
            <pc:docMk/>
            <pc:sldMk cId="3554101175" sldId="278"/>
            <ac:picMk id="5" creationId="{4EA79977-C86C-44DD-8D80-917FF4392F48}"/>
          </ac:picMkLst>
        </pc:picChg>
        <pc:picChg chg="add mod">
          <ac:chgData name="Maximilien Lambart" userId="1e80e2eeb64294d1" providerId="LiveId" clId="{E5B5D60A-B43A-45CF-9029-389E31198188}" dt="2022-02-10T17:10:45.701" v="365" actId="1076"/>
          <ac:picMkLst>
            <pc:docMk/>
            <pc:sldMk cId="3554101175" sldId="278"/>
            <ac:picMk id="6" creationId="{DC2430CB-5F68-4A86-B129-F99513A63289}"/>
          </ac:picMkLst>
        </pc:picChg>
        <pc:picChg chg="del">
          <ac:chgData name="Maximilien Lambart" userId="1e80e2eeb64294d1" providerId="LiveId" clId="{E5B5D60A-B43A-45CF-9029-389E31198188}" dt="2022-02-10T17:08:33.413" v="348" actId="478"/>
          <ac:picMkLst>
            <pc:docMk/>
            <pc:sldMk cId="3554101175" sldId="278"/>
            <ac:picMk id="2050" creationId="{A9250544-306D-40C8-ACE4-4D81AC630796}"/>
          </ac:picMkLst>
        </pc:picChg>
        <pc:picChg chg="del">
          <ac:chgData name="Maximilien Lambart" userId="1e80e2eeb64294d1" providerId="LiveId" clId="{E5B5D60A-B43A-45CF-9029-389E31198188}" dt="2022-02-10T17:08:34.885" v="349" actId="478"/>
          <ac:picMkLst>
            <pc:docMk/>
            <pc:sldMk cId="3554101175" sldId="278"/>
            <ac:picMk id="2052" creationId="{AE55B10A-F7CC-43E6-BCC8-3FE031E31FF9}"/>
          </ac:picMkLst>
        </pc:picChg>
        <pc:picChg chg="del">
          <ac:chgData name="Maximilien Lambart" userId="1e80e2eeb64294d1" providerId="LiveId" clId="{E5B5D60A-B43A-45CF-9029-389E31198188}" dt="2022-02-10T17:08:36.139" v="350" actId="478"/>
          <ac:picMkLst>
            <pc:docMk/>
            <pc:sldMk cId="3554101175" sldId="278"/>
            <ac:picMk id="2054" creationId="{3B1EA4CC-A2BC-4016-8D17-5C4488470492}"/>
          </ac:picMkLst>
        </pc:picChg>
        <pc:picChg chg="del">
          <ac:chgData name="Maximilien Lambart" userId="1e80e2eeb64294d1" providerId="LiveId" clId="{E5B5D60A-B43A-45CF-9029-389E31198188}" dt="2022-02-10T17:08:32.226" v="347" actId="478"/>
          <ac:picMkLst>
            <pc:docMk/>
            <pc:sldMk cId="3554101175" sldId="278"/>
            <ac:picMk id="2056" creationId="{C661AA82-4494-4208-B01D-1F2FE93BB9FE}"/>
          </ac:picMkLst>
        </pc:picChg>
        <pc:picChg chg="add mod">
          <ac:chgData name="Maximilien Lambart" userId="1e80e2eeb64294d1" providerId="LiveId" clId="{E5B5D60A-B43A-45CF-9029-389E31198188}" dt="2022-02-10T17:11:14.392" v="370" actId="1076"/>
          <ac:picMkLst>
            <pc:docMk/>
            <pc:sldMk cId="3554101175" sldId="278"/>
            <ac:picMk id="2058" creationId="{13609A1F-034A-4880-9418-A9606A266EEA}"/>
          </ac:picMkLst>
        </pc:picChg>
      </pc:sldChg>
      <pc:sldChg chg="del">
        <pc:chgData name="Maximilien Lambart" userId="1e80e2eeb64294d1" providerId="LiveId" clId="{E5B5D60A-B43A-45CF-9029-389E31198188}" dt="2022-02-10T16:45:50.707" v="55" actId="47"/>
        <pc:sldMkLst>
          <pc:docMk/>
          <pc:sldMk cId="2182656657" sldId="283"/>
        </pc:sldMkLst>
      </pc:sldChg>
      <pc:sldChg chg="del">
        <pc:chgData name="Maximilien Lambart" userId="1e80e2eeb64294d1" providerId="LiveId" clId="{E5B5D60A-B43A-45CF-9029-389E31198188}" dt="2022-02-10T16:45:29.221" v="48" actId="47"/>
        <pc:sldMkLst>
          <pc:docMk/>
          <pc:sldMk cId="1154591963" sldId="284"/>
        </pc:sldMkLst>
      </pc:sldChg>
      <pc:sldChg chg="del">
        <pc:chgData name="Maximilien Lambart" userId="1e80e2eeb64294d1" providerId="LiveId" clId="{E5B5D60A-B43A-45CF-9029-389E31198188}" dt="2022-02-10T17:08:28.009" v="345" actId="47"/>
        <pc:sldMkLst>
          <pc:docMk/>
          <pc:sldMk cId="4080572118" sldId="285"/>
        </pc:sldMkLst>
      </pc:sldChg>
      <pc:sldChg chg="del">
        <pc:chgData name="Maximilien Lambart" userId="1e80e2eeb64294d1" providerId="LiveId" clId="{E5B5D60A-B43A-45CF-9029-389E31198188}" dt="2022-02-10T17:11:44.187" v="378" actId="47"/>
        <pc:sldMkLst>
          <pc:docMk/>
          <pc:sldMk cId="1927522606" sldId="286"/>
        </pc:sldMkLst>
      </pc:sldChg>
      <pc:sldChg chg="add ord">
        <pc:chgData name="Maximilien Lambart" userId="1e80e2eeb64294d1" providerId="LiveId" clId="{E5B5D60A-B43A-45CF-9029-389E31198188}" dt="2022-02-10T16:45:31.193" v="50"/>
        <pc:sldMkLst>
          <pc:docMk/>
          <pc:sldMk cId="2415679663" sldId="287"/>
        </pc:sldMkLst>
      </pc:sldChg>
      <pc:sldChg chg="add">
        <pc:chgData name="Maximilien Lambart" userId="1e80e2eeb64294d1" providerId="LiveId" clId="{E5B5D60A-B43A-45CF-9029-389E31198188}" dt="2022-02-10T16:45:39.370" v="51"/>
        <pc:sldMkLst>
          <pc:docMk/>
          <pc:sldMk cId="266240141" sldId="288"/>
        </pc:sldMkLst>
      </pc:sldChg>
      <pc:sldChg chg="modSp add">
        <pc:chgData name="Maximilien Lambart" userId="1e80e2eeb64294d1" providerId="LiveId" clId="{E5B5D60A-B43A-45CF-9029-389E31198188}" dt="2022-02-10T16:45:46.546" v="54" actId="20577"/>
        <pc:sldMkLst>
          <pc:docMk/>
          <pc:sldMk cId="3815444745" sldId="289"/>
        </pc:sldMkLst>
        <pc:spChg chg="mod">
          <ac:chgData name="Maximilien Lambart" userId="1e80e2eeb64294d1" providerId="LiveId" clId="{E5B5D60A-B43A-45CF-9029-389E31198188}" dt="2022-02-10T16:45:46.546" v="54" actId="20577"/>
          <ac:spMkLst>
            <pc:docMk/>
            <pc:sldMk cId="3815444745" sldId="289"/>
            <ac:spMk id="6" creationId="{27797535-EE6E-405B-A342-3BE5C2E75CFB}"/>
          </ac:spMkLst>
        </pc:spChg>
      </pc:sldChg>
      <pc:sldChg chg="modSp add">
        <pc:chgData name="Maximilien Lambart" userId="1e80e2eeb64294d1" providerId="LiveId" clId="{E5B5D60A-B43A-45CF-9029-389E31198188}" dt="2022-02-10T16:45:56.290" v="58" actId="20577"/>
        <pc:sldMkLst>
          <pc:docMk/>
          <pc:sldMk cId="3846434981" sldId="290"/>
        </pc:sldMkLst>
        <pc:spChg chg="mod">
          <ac:chgData name="Maximilien Lambart" userId="1e80e2eeb64294d1" providerId="LiveId" clId="{E5B5D60A-B43A-45CF-9029-389E31198188}" dt="2022-02-10T16:45:56.290" v="58" actId="20577"/>
          <ac:spMkLst>
            <pc:docMk/>
            <pc:sldMk cId="3846434981" sldId="290"/>
            <ac:spMk id="6" creationId="{27797535-EE6E-405B-A342-3BE5C2E75CFB}"/>
          </ac:spMkLst>
        </pc:spChg>
      </pc:sldChg>
      <pc:sldChg chg="addSp delSp modSp add mod delAnim modAnim">
        <pc:chgData name="Maximilien Lambart" userId="1e80e2eeb64294d1" providerId="LiveId" clId="{E5B5D60A-B43A-45CF-9029-389E31198188}" dt="2022-02-10T17:19:37.214" v="566"/>
        <pc:sldMkLst>
          <pc:docMk/>
          <pc:sldMk cId="196432541" sldId="291"/>
        </pc:sldMkLst>
        <pc:spChg chg="mod">
          <ac:chgData name="Maximilien Lambart" userId="1e80e2eeb64294d1" providerId="LiveId" clId="{E5B5D60A-B43A-45CF-9029-389E31198188}" dt="2022-02-10T16:53:43.930" v="252" actId="14100"/>
          <ac:spMkLst>
            <pc:docMk/>
            <pc:sldMk cId="196432541" sldId="291"/>
            <ac:spMk id="17" creationId="{1797623E-2974-44D9-AC62-5A089EA2A0D7}"/>
          </ac:spMkLst>
        </pc:spChg>
        <pc:spChg chg="mod">
          <ac:chgData name="Maximilien Lambart" userId="1e80e2eeb64294d1" providerId="LiveId" clId="{E5B5D60A-B43A-45CF-9029-389E31198188}" dt="2022-02-10T16:53:52.839" v="271" actId="14100"/>
          <ac:spMkLst>
            <pc:docMk/>
            <pc:sldMk cId="196432541" sldId="291"/>
            <ac:spMk id="18" creationId="{5C98BDAC-E546-47DC-9403-1D66B0BEE512}"/>
          </ac:spMkLst>
        </pc:spChg>
        <pc:spChg chg="mod">
          <ac:chgData name="Maximilien Lambart" userId="1e80e2eeb64294d1" providerId="LiveId" clId="{E5B5D60A-B43A-45CF-9029-389E31198188}" dt="2022-02-10T17:14:04.651" v="397" actId="14100"/>
          <ac:spMkLst>
            <pc:docMk/>
            <pc:sldMk cId="196432541" sldId="291"/>
            <ac:spMk id="19" creationId="{10022BF7-DC54-4D6A-A3ED-C451AC69C76E}"/>
          </ac:spMkLst>
        </pc:spChg>
        <pc:spChg chg="mod">
          <ac:chgData name="Maximilien Lambart" userId="1e80e2eeb64294d1" providerId="LiveId" clId="{E5B5D60A-B43A-45CF-9029-389E31198188}" dt="2022-02-10T17:15:36.327" v="407" actId="20577"/>
          <ac:spMkLst>
            <pc:docMk/>
            <pc:sldMk cId="196432541" sldId="291"/>
            <ac:spMk id="28" creationId="{0A12D6B4-8886-4E19-899E-9836B9587F78}"/>
          </ac:spMkLst>
        </pc:spChg>
        <pc:spChg chg="mod">
          <ac:chgData name="Maximilien Lambart" userId="1e80e2eeb64294d1" providerId="LiveId" clId="{E5B5D60A-B43A-45CF-9029-389E31198188}" dt="2022-02-10T16:54:06.285" v="287" actId="20577"/>
          <ac:spMkLst>
            <pc:docMk/>
            <pc:sldMk cId="196432541" sldId="291"/>
            <ac:spMk id="30" creationId="{2F0EA279-765F-4919-8522-3E37FAF2E55C}"/>
          </ac:spMkLst>
        </pc:spChg>
        <pc:picChg chg="del">
          <ac:chgData name="Maximilien Lambart" userId="1e80e2eeb64294d1" providerId="LiveId" clId="{E5B5D60A-B43A-45CF-9029-389E31198188}" dt="2022-02-10T17:11:47.310" v="379" actId="478"/>
          <ac:picMkLst>
            <pc:docMk/>
            <pc:sldMk cId="196432541" sldId="291"/>
            <ac:picMk id="2" creationId="{ECB3A49E-E6ED-46AF-9EED-CBCCBDE845B7}"/>
          </ac:picMkLst>
        </pc:picChg>
        <pc:picChg chg="del">
          <ac:chgData name="Maximilien Lambart" userId="1e80e2eeb64294d1" providerId="LiveId" clId="{E5B5D60A-B43A-45CF-9029-389E31198188}" dt="2022-02-10T17:11:50.045" v="381" actId="478"/>
          <ac:picMkLst>
            <pc:docMk/>
            <pc:sldMk cId="196432541" sldId="291"/>
            <ac:picMk id="2050" creationId="{A9250544-306D-40C8-ACE4-4D81AC630796}"/>
          </ac:picMkLst>
        </pc:picChg>
        <pc:picChg chg="del">
          <ac:chgData name="Maximilien Lambart" userId="1e80e2eeb64294d1" providerId="LiveId" clId="{E5B5D60A-B43A-45CF-9029-389E31198188}" dt="2022-02-10T17:11:51.483" v="382" actId="478"/>
          <ac:picMkLst>
            <pc:docMk/>
            <pc:sldMk cId="196432541" sldId="291"/>
            <ac:picMk id="2052" creationId="{AE55B10A-F7CC-43E6-BCC8-3FE031E31FF9}"/>
          </ac:picMkLst>
        </pc:picChg>
        <pc:picChg chg="del">
          <ac:chgData name="Maximilien Lambart" userId="1e80e2eeb64294d1" providerId="LiveId" clId="{E5B5D60A-B43A-45CF-9029-389E31198188}" dt="2022-02-10T17:11:52.746" v="383" actId="478"/>
          <ac:picMkLst>
            <pc:docMk/>
            <pc:sldMk cId="196432541" sldId="291"/>
            <ac:picMk id="2054" creationId="{3B1EA4CC-A2BC-4016-8D17-5C4488470492}"/>
          </ac:picMkLst>
        </pc:picChg>
        <pc:picChg chg="del">
          <ac:chgData name="Maximilien Lambart" userId="1e80e2eeb64294d1" providerId="LiveId" clId="{E5B5D60A-B43A-45CF-9029-389E31198188}" dt="2022-02-10T17:11:48.535" v="380" actId="478"/>
          <ac:picMkLst>
            <pc:docMk/>
            <pc:sldMk cId="196432541" sldId="291"/>
            <ac:picMk id="2056" creationId="{C661AA82-4494-4208-B01D-1F2FE93BB9FE}"/>
          </ac:picMkLst>
        </pc:picChg>
        <pc:picChg chg="add mod">
          <ac:chgData name="Maximilien Lambart" userId="1e80e2eeb64294d1" providerId="LiveId" clId="{E5B5D60A-B43A-45CF-9029-389E31198188}" dt="2022-02-10T17:12:10.854" v="386" actId="1076"/>
          <ac:picMkLst>
            <pc:docMk/>
            <pc:sldMk cId="196432541" sldId="291"/>
            <ac:picMk id="4098" creationId="{7D142269-50EB-4C51-8D6B-CC1AA0C81D1D}"/>
          </ac:picMkLst>
        </pc:picChg>
        <pc:picChg chg="add mod">
          <ac:chgData name="Maximilien Lambart" userId="1e80e2eeb64294d1" providerId="LiveId" clId="{E5B5D60A-B43A-45CF-9029-389E31198188}" dt="2022-02-10T17:13:29.292" v="391" actId="1076"/>
          <ac:picMkLst>
            <pc:docMk/>
            <pc:sldMk cId="196432541" sldId="291"/>
            <ac:picMk id="4100" creationId="{1A438602-8A2A-4CC4-96D2-F12CAC7A8C78}"/>
          </ac:picMkLst>
        </pc:picChg>
        <pc:picChg chg="add mod">
          <ac:chgData name="Maximilien Lambart" userId="1e80e2eeb64294d1" providerId="LiveId" clId="{E5B5D60A-B43A-45CF-9029-389E31198188}" dt="2022-02-10T17:15:07.659" v="401" actId="1076"/>
          <ac:picMkLst>
            <pc:docMk/>
            <pc:sldMk cId="196432541" sldId="291"/>
            <ac:picMk id="4102" creationId="{36F627CC-BE43-4B6F-B9D7-ED0EE7A97F1E}"/>
          </ac:picMkLst>
        </pc:picChg>
        <pc:picChg chg="add mod">
          <ac:chgData name="Maximilien Lambart" userId="1e80e2eeb64294d1" providerId="LiveId" clId="{E5B5D60A-B43A-45CF-9029-389E31198188}" dt="2022-02-10T17:15:22.207" v="405" actId="1076"/>
          <ac:picMkLst>
            <pc:docMk/>
            <pc:sldMk cId="196432541" sldId="291"/>
            <ac:picMk id="4104" creationId="{82A57D1F-3D7C-4EF4-9A45-AE82DC8B4757}"/>
          </ac:picMkLst>
        </pc:picChg>
        <pc:picChg chg="add mod">
          <ac:chgData name="Maximilien Lambart" userId="1e80e2eeb64294d1" providerId="LiveId" clId="{E5B5D60A-B43A-45CF-9029-389E31198188}" dt="2022-02-10T17:16:10.433" v="411" actId="14100"/>
          <ac:picMkLst>
            <pc:docMk/>
            <pc:sldMk cId="196432541" sldId="291"/>
            <ac:picMk id="4106" creationId="{EFE3D911-9FA2-4FE6-ABF7-D0464DFE1595}"/>
          </ac:picMkLst>
        </pc:picChg>
      </pc:sldChg>
      <pc:sldChg chg="delSp add del mod">
        <pc:chgData name="Maximilien Lambart" userId="1e80e2eeb64294d1" providerId="LiveId" clId="{E5B5D60A-B43A-45CF-9029-389E31198188}" dt="2022-02-10T17:16:21.630" v="415" actId="47"/>
        <pc:sldMkLst>
          <pc:docMk/>
          <pc:sldMk cId="1179858717" sldId="292"/>
        </pc:sldMkLst>
        <pc:spChg chg="del">
          <ac:chgData name="Maximilien Lambart" userId="1e80e2eeb64294d1" providerId="LiveId" clId="{E5B5D60A-B43A-45CF-9029-389E31198188}" dt="2022-02-10T17:16:17.572" v="413" actId="21"/>
          <ac:spMkLst>
            <pc:docMk/>
            <pc:sldMk cId="1179858717" sldId="292"/>
            <ac:spMk id="12" creationId="{A4CCE8DB-9B70-4F54-98BA-7C899E706F2D}"/>
          </ac:spMkLst>
        </pc:spChg>
      </pc:sldChg>
      <pc:sldChg chg="addSp modSp add mod modAnim">
        <pc:chgData name="Maximilien Lambart" userId="1e80e2eeb64294d1" providerId="LiveId" clId="{E5B5D60A-B43A-45CF-9029-389E31198188}" dt="2022-02-10T17:18:19.231" v="497"/>
        <pc:sldMkLst>
          <pc:docMk/>
          <pc:sldMk cId="230255116" sldId="293"/>
        </pc:sldMkLst>
        <pc:spChg chg="add mod">
          <ac:chgData name="Maximilien Lambart" userId="1e80e2eeb64294d1" providerId="LiveId" clId="{E5B5D60A-B43A-45CF-9029-389E31198188}" dt="2022-02-10T17:08:12.827" v="339" actId="1076"/>
          <ac:spMkLst>
            <pc:docMk/>
            <pc:sldMk cId="230255116" sldId="293"/>
            <ac:spMk id="12" creationId="{E6B03DBC-FCC2-4BBA-85C4-D5E798EF3AE5}"/>
          </ac:spMkLst>
        </pc:spChg>
        <pc:spChg chg="mod">
          <ac:chgData name="Maximilien Lambart" userId="1e80e2eeb64294d1" providerId="LiveId" clId="{E5B5D60A-B43A-45CF-9029-389E31198188}" dt="2022-02-10T17:08:16.512" v="340" actId="6549"/>
          <ac:spMkLst>
            <pc:docMk/>
            <pc:sldMk cId="230255116" sldId="293"/>
            <ac:spMk id="17" creationId="{1797623E-2974-44D9-AC62-5A089EA2A0D7}"/>
          </ac:spMkLst>
        </pc:spChg>
        <pc:spChg chg="mod">
          <ac:chgData name="Maximilien Lambart" userId="1e80e2eeb64294d1" providerId="LiveId" clId="{E5B5D60A-B43A-45CF-9029-389E31198188}" dt="2022-02-10T17:08:18.702" v="341" actId="6549"/>
          <ac:spMkLst>
            <pc:docMk/>
            <pc:sldMk cId="230255116" sldId="293"/>
            <ac:spMk id="18" creationId="{5C98BDAC-E546-47DC-9403-1D66B0BEE512}"/>
          </ac:spMkLst>
        </pc:spChg>
        <pc:spChg chg="mod">
          <ac:chgData name="Maximilien Lambart" userId="1e80e2eeb64294d1" providerId="LiveId" clId="{E5B5D60A-B43A-45CF-9029-389E31198188}" dt="2022-02-10T17:08:20.941" v="342" actId="6549"/>
          <ac:spMkLst>
            <pc:docMk/>
            <pc:sldMk cId="230255116" sldId="293"/>
            <ac:spMk id="19" creationId="{10022BF7-DC54-4D6A-A3ED-C451AC69C76E}"/>
          </ac:spMkLst>
        </pc:spChg>
        <pc:spChg chg="mod">
          <ac:chgData name="Maximilien Lambart" userId="1e80e2eeb64294d1" providerId="LiveId" clId="{E5B5D60A-B43A-45CF-9029-389E31198188}" dt="2022-02-10T17:08:25.281" v="344" actId="6549"/>
          <ac:spMkLst>
            <pc:docMk/>
            <pc:sldMk cId="230255116" sldId="293"/>
            <ac:spMk id="28" creationId="{0A12D6B4-8886-4E19-899E-9836B9587F78}"/>
          </ac:spMkLst>
        </pc:spChg>
        <pc:spChg chg="mod">
          <ac:chgData name="Maximilien Lambart" userId="1e80e2eeb64294d1" providerId="LiveId" clId="{E5B5D60A-B43A-45CF-9029-389E31198188}" dt="2022-02-10T17:08:23.157" v="343" actId="6549"/>
          <ac:spMkLst>
            <pc:docMk/>
            <pc:sldMk cId="230255116" sldId="293"/>
            <ac:spMk id="30" creationId="{2F0EA279-765F-4919-8522-3E37FAF2E55C}"/>
          </ac:spMkLst>
        </pc:spChg>
      </pc:sldChg>
      <pc:sldChg chg="addSp modSp add modAnim">
        <pc:chgData name="Maximilien Lambart" userId="1e80e2eeb64294d1" providerId="LiveId" clId="{E5B5D60A-B43A-45CF-9029-389E31198188}" dt="2022-02-10T17:11:42.159" v="377" actId="6549"/>
        <pc:sldMkLst>
          <pc:docMk/>
          <pc:sldMk cId="755664016" sldId="294"/>
        </pc:sldMkLst>
        <pc:spChg chg="add mod">
          <ac:chgData name="Maximilien Lambart" userId="1e80e2eeb64294d1" providerId="LiveId" clId="{E5B5D60A-B43A-45CF-9029-389E31198188}" dt="2022-02-10T17:11:31.193" v="372"/>
          <ac:spMkLst>
            <pc:docMk/>
            <pc:sldMk cId="755664016" sldId="294"/>
            <ac:spMk id="12" creationId="{E8700957-D851-46D8-AC97-CFA6133CA96F}"/>
          </ac:spMkLst>
        </pc:spChg>
        <pc:spChg chg="mod">
          <ac:chgData name="Maximilien Lambart" userId="1e80e2eeb64294d1" providerId="LiveId" clId="{E5B5D60A-B43A-45CF-9029-389E31198188}" dt="2022-02-10T17:11:33.677" v="373" actId="6549"/>
          <ac:spMkLst>
            <pc:docMk/>
            <pc:sldMk cId="755664016" sldId="294"/>
            <ac:spMk id="17" creationId="{1797623E-2974-44D9-AC62-5A089EA2A0D7}"/>
          </ac:spMkLst>
        </pc:spChg>
        <pc:spChg chg="mod">
          <ac:chgData name="Maximilien Lambart" userId="1e80e2eeb64294d1" providerId="LiveId" clId="{E5B5D60A-B43A-45CF-9029-389E31198188}" dt="2022-02-10T17:11:35.586" v="374" actId="6549"/>
          <ac:spMkLst>
            <pc:docMk/>
            <pc:sldMk cId="755664016" sldId="294"/>
            <ac:spMk id="18" creationId="{5C98BDAC-E546-47DC-9403-1D66B0BEE512}"/>
          </ac:spMkLst>
        </pc:spChg>
        <pc:spChg chg="mod">
          <ac:chgData name="Maximilien Lambart" userId="1e80e2eeb64294d1" providerId="LiveId" clId="{E5B5D60A-B43A-45CF-9029-389E31198188}" dt="2022-02-10T17:11:37.941" v="375" actId="6549"/>
          <ac:spMkLst>
            <pc:docMk/>
            <pc:sldMk cId="755664016" sldId="294"/>
            <ac:spMk id="19" creationId="{10022BF7-DC54-4D6A-A3ED-C451AC69C76E}"/>
          </ac:spMkLst>
        </pc:spChg>
        <pc:spChg chg="mod">
          <ac:chgData name="Maximilien Lambart" userId="1e80e2eeb64294d1" providerId="LiveId" clId="{E5B5D60A-B43A-45CF-9029-389E31198188}" dt="2022-02-10T17:11:42.159" v="377" actId="6549"/>
          <ac:spMkLst>
            <pc:docMk/>
            <pc:sldMk cId="755664016" sldId="294"/>
            <ac:spMk id="28" creationId="{0A12D6B4-8886-4E19-899E-9836B9587F78}"/>
          </ac:spMkLst>
        </pc:spChg>
        <pc:spChg chg="mod">
          <ac:chgData name="Maximilien Lambart" userId="1e80e2eeb64294d1" providerId="LiveId" clId="{E5B5D60A-B43A-45CF-9029-389E31198188}" dt="2022-02-10T17:11:40.232" v="376" actId="6549"/>
          <ac:spMkLst>
            <pc:docMk/>
            <pc:sldMk cId="755664016" sldId="294"/>
            <ac:spMk id="30" creationId="{2F0EA279-765F-4919-8522-3E37FAF2E55C}"/>
          </ac:spMkLst>
        </pc:spChg>
      </pc:sldChg>
      <pc:sldChg chg="addSp modSp add modAnim">
        <pc:chgData name="Maximilien Lambart" userId="1e80e2eeb64294d1" providerId="LiveId" clId="{E5B5D60A-B43A-45CF-9029-389E31198188}" dt="2022-02-10T17:16:32.280" v="420" actId="6549"/>
        <pc:sldMkLst>
          <pc:docMk/>
          <pc:sldMk cId="1630146010" sldId="295"/>
        </pc:sldMkLst>
        <pc:spChg chg="add mod">
          <ac:chgData name="Maximilien Lambart" userId="1e80e2eeb64294d1" providerId="LiveId" clId="{E5B5D60A-B43A-45CF-9029-389E31198188}" dt="2022-02-10T17:16:19.533" v="414"/>
          <ac:spMkLst>
            <pc:docMk/>
            <pc:sldMk cId="1630146010" sldId="295"/>
            <ac:spMk id="12" creationId="{2E5C91EF-82B7-4375-A61C-7692C10091F8}"/>
          </ac:spMkLst>
        </pc:spChg>
        <pc:spChg chg="mod">
          <ac:chgData name="Maximilien Lambart" userId="1e80e2eeb64294d1" providerId="LiveId" clId="{E5B5D60A-B43A-45CF-9029-389E31198188}" dt="2022-02-10T17:16:23.658" v="416" actId="6549"/>
          <ac:spMkLst>
            <pc:docMk/>
            <pc:sldMk cId="1630146010" sldId="295"/>
            <ac:spMk id="17" creationId="{1797623E-2974-44D9-AC62-5A089EA2A0D7}"/>
          </ac:spMkLst>
        </pc:spChg>
        <pc:spChg chg="mod">
          <ac:chgData name="Maximilien Lambart" userId="1e80e2eeb64294d1" providerId="LiveId" clId="{E5B5D60A-B43A-45CF-9029-389E31198188}" dt="2022-02-10T17:16:25.763" v="417" actId="6549"/>
          <ac:spMkLst>
            <pc:docMk/>
            <pc:sldMk cId="1630146010" sldId="295"/>
            <ac:spMk id="18" creationId="{5C98BDAC-E546-47DC-9403-1D66B0BEE512}"/>
          </ac:spMkLst>
        </pc:spChg>
        <pc:spChg chg="mod">
          <ac:chgData name="Maximilien Lambart" userId="1e80e2eeb64294d1" providerId="LiveId" clId="{E5B5D60A-B43A-45CF-9029-389E31198188}" dt="2022-02-10T17:16:28.035" v="418" actId="6549"/>
          <ac:spMkLst>
            <pc:docMk/>
            <pc:sldMk cId="1630146010" sldId="295"/>
            <ac:spMk id="19" creationId="{10022BF7-DC54-4D6A-A3ED-C451AC69C76E}"/>
          </ac:spMkLst>
        </pc:spChg>
        <pc:spChg chg="mod">
          <ac:chgData name="Maximilien Lambart" userId="1e80e2eeb64294d1" providerId="LiveId" clId="{E5B5D60A-B43A-45CF-9029-389E31198188}" dt="2022-02-10T17:16:32.280" v="420" actId="6549"/>
          <ac:spMkLst>
            <pc:docMk/>
            <pc:sldMk cId="1630146010" sldId="295"/>
            <ac:spMk id="28" creationId="{0A12D6B4-8886-4E19-899E-9836B9587F78}"/>
          </ac:spMkLst>
        </pc:spChg>
        <pc:spChg chg="mod">
          <ac:chgData name="Maximilien Lambart" userId="1e80e2eeb64294d1" providerId="LiveId" clId="{E5B5D60A-B43A-45CF-9029-389E31198188}" dt="2022-02-10T17:16:30.524" v="419" actId="6549"/>
          <ac:spMkLst>
            <pc:docMk/>
            <pc:sldMk cId="1630146010" sldId="295"/>
            <ac:spMk id="30" creationId="{2F0EA279-765F-4919-8522-3E37FAF2E55C}"/>
          </ac:spMkLst>
        </pc:spChg>
      </pc:sldChg>
    </pc:docChg>
  </pc:docChgLst>
  <pc:docChgLst>
    <pc:chgData name="Maximilien Lambart" userId="1e80e2eeb64294d1" providerId="LiveId" clId="{2DD86183-9824-45EC-8769-EBD1CD61DE83}"/>
    <pc:docChg chg="undo custSel addSld delSld modSld sldOrd">
      <pc:chgData name="Maximilien Lambart" userId="1e80e2eeb64294d1" providerId="LiveId" clId="{2DD86183-9824-45EC-8769-EBD1CD61DE83}" dt="2022-08-09T13:36:25.015" v="649" actId="6549"/>
      <pc:docMkLst>
        <pc:docMk/>
      </pc:docMkLst>
      <pc:sldChg chg="modSp">
        <pc:chgData name="Maximilien Lambart" userId="1e80e2eeb64294d1" providerId="LiveId" clId="{2DD86183-9824-45EC-8769-EBD1CD61DE83}" dt="2022-07-21T13:47:10.472" v="26" actId="20577"/>
        <pc:sldMkLst>
          <pc:docMk/>
          <pc:sldMk cId="2740358855" sldId="256"/>
        </pc:sldMkLst>
        <pc:spChg chg="mod">
          <ac:chgData name="Maximilien Lambart" userId="1e80e2eeb64294d1" providerId="LiveId" clId="{2DD86183-9824-45EC-8769-EBD1CD61DE83}" dt="2022-07-21T13:47:10.472" v="26" actId="20577"/>
          <ac:spMkLst>
            <pc:docMk/>
            <pc:sldMk cId="2740358855" sldId="256"/>
            <ac:spMk id="6" creationId="{27797535-EE6E-405B-A342-3BE5C2E75CFB}"/>
          </ac:spMkLst>
        </pc:spChg>
      </pc:sldChg>
      <pc:sldChg chg="addSp delSp modSp mod delAnim modAnim">
        <pc:chgData name="Maximilien Lambart" userId="1e80e2eeb64294d1" providerId="LiveId" clId="{2DD86183-9824-45EC-8769-EBD1CD61DE83}" dt="2022-08-09T13:28:02.395" v="433"/>
        <pc:sldMkLst>
          <pc:docMk/>
          <pc:sldMk cId="897893954" sldId="274"/>
        </pc:sldMkLst>
        <pc:spChg chg="del mod">
          <ac:chgData name="Maximilien Lambart" userId="1e80e2eeb64294d1" providerId="LiveId" clId="{2DD86183-9824-45EC-8769-EBD1CD61DE83}" dt="2022-07-21T13:52:24.946" v="72" actId="478"/>
          <ac:spMkLst>
            <pc:docMk/>
            <pc:sldMk cId="897893954" sldId="274"/>
            <ac:spMk id="2" creationId="{DD48D698-DC11-429D-820E-2E3B591F38F0}"/>
          </ac:spMkLst>
        </pc:spChg>
        <pc:spChg chg="del">
          <ac:chgData name="Maximilien Lambart" userId="1e80e2eeb64294d1" providerId="LiveId" clId="{2DD86183-9824-45EC-8769-EBD1CD61DE83}" dt="2022-07-21T13:50:26.270" v="49" actId="478"/>
          <ac:spMkLst>
            <pc:docMk/>
            <pc:sldMk cId="897893954" sldId="274"/>
            <ac:spMk id="3" creationId="{389BFFC2-8EF4-44E2-8BFB-EFDE327D839C}"/>
          </ac:spMkLst>
        </pc:spChg>
        <pc:spChg chg="add mod">
          <ac:chgData name="Maximilien Lambart" userId="1e80e2eeb64294d1" providerId="LiveId" clId="{2DD86183-9824-45EC-8769-EBD1CD61DE83}" dt="2022-07-21T13:54:16.768" v="87" actId="1076"/>
          <ac:spMkLst>
            <pc:docMk/>
            <pc:sldMk cId="897893954" sldId="274"/>
            <ac:spMk id="4" creationId="{424BE6C9-B5C1-BBEC-8F71-9A0F07713E6A}"/>
          </ac:spMkLst>
        </pc:spChg>
        <pc:spChg chg="del">
          <ac:chgData name="Maximilien Lambart" userId="1e80e2eeb64294d1" providerId="LiveId" clId="{2DD86183-9824-45EC-8769-EBD1CD61DE83}" dt="2022-07-21T13:48:41.237" v="32" actId="478"/>
          <ac:spMkLst>
            <pc:docMk/>
            <pc:sldMk cId="897893954" sldId="274"/>
            <ac:spMk id="5" creationId="{E99B547A-C9A1-4F52-B5FC-8E3DA6699AE9}"/>
          </ac:spMkLst>
        </pc:spChg>
        <pc:spChg chg="add mod">
          <ac:chgData name="Maximilien Lambart" userId="1e80e2eeb64294d1" providerId="LiveId" clId="{2DD86183-9824-45EC-8769-EBD1CD61DE83}" dt="2022-07-21T14:18:07.983" v="316" actId="1076"/>
          <ac:spMkLst>
            <pc:docMk/>
            <pc:sldMk cId="897893954" sldId="274"/>
            <ac:spMk id="6" creationId="{E0342C84-9316-D929-02FE-A83B60568500}"/>
          </ac:spMkLst>
        </pc:spChg>
        <pc:spChg chg="del">
          <ac:chgData name="Maximilien Lambart" userId="1e80e2eeb64294d1" providerId="LiveId" clId="{2DD86183-9824-45EC-8769-EBD1CD61DE83}" dt="2022-07-21T13:48:35.580" v="29" actId="478"/>
          <ac:spMkLst>
            <pc:docMk/>
            <pc:sldMk cId="897893954" sldId="274"/>
            <ac:spMk id="7" creationId="{CDCFA7C1-CF3F-41AF-8C52-F7D1238551FB}"/>
          </ac:spMkLst>
        </pc:spChg>
        <pc:spChg chg="del">
          <ac:chgData name="Maximilien Lambart" userId="1e80e2eeb64294d1" providerId="LiveId" clId="{2DD86183-9824-45EC-8769-EBD1CD61DE83}" dt="2022-07-21T13:48:43.677" v="33" actId="478"/>
          <ac:spMkLst>
            <pc:docMk/>
            <pc:sldMk cId="897893954" sldId="274"/>
            <ac:spMk id="8" creationId="{F36E637F-E572-4CC4-A8AB-60B14B9B90A7}"/>
          </ac:spMkLst>
        </pc:spChg>
        <pc:spChg chg="add del mod">
          <ac:chgData name="Maximilien Lambart" userId="1e80e2eeb64294d1" providerId="LiveId" clId="{2DD86183-9824-45EC-8769-EBD1CD61DE83}" dt="2022-07-21T13:53:32.060" v="75" actId="478"/>
          <ac:spMkLst>
            <pc:docMk/>
            <pc:sldMk cId="897893954" sldId="274"/>
            <ac:spMk id="17" creationId="{18890564-1020-65B4-22B1-2848B38FBD7E}"/>
          </ac:spMkLst>
        </pc:spChg>
        <pc:spChg chg="add del mod">
          <ac:chgData name="Maximilien Lambart" userId="1e80e2eeb64294d1" providerId="LiveId" clId="{2DD86183-9824-45EC-8769-EBD1CD61DE83}" dt="2022-07-21T13:53:30.905" v="74" actId="478"/>
          <ac:spMkLst>
            <pc:docMk/>
            <pc:sldMk cId="897893954" sldId="274"/>
            <ac:spMk id="18" creationId="{B2237E98-C390-349C-D488-38918100F038}"/>
          </ac:spMkLst>
        </pc:spChg>
        <pc:spChg chg="add del mod">
          <ac:chgData name="Maximilien Lambart" userId="1e80e2eeb64294d1" providerId="LiveId" clId="{2DD86183-9824-45EC-8769-EBD1CD61DE83}" dt="2022-07-21T13:53:33.682" v="76" actId="478"/>
          <ac:spMkLst>
            <pc:docMk/>
            <pc:sldMk cId="897893954" sldId="274"/>
            <ac:spMk id="19" creationId="{C8CCF181-A539-AAE5-B812-BCB5EFF5E721}"/>
          </ac:spMkLst>
        </pc:spChg>
        <pc:spChg chg="add mod">
          <ac:chgData name="Maximilien Lambart" userId="1e80e2eeb64294d1" providerId="LiveId" clId="{2DD86183-9824-45EC-8769-EBD1CD61DE83}" dt="2022-07-21T14:20:38.368" v="358" actId="1076"/>
          <ac:spMkLst>
            <pc:docMk/>
            <pc:sldMk cId="897893954" sldId="274"/>
            <ac:spMk id="20" creationId="{293FDDBB-8A8F-FC1B-A0C3-001CBC160C21}"/>
          </ac:spMkLst>
        </pc:spChg>
        <pc:spChg chg="add mod">
          <ac:chgData name="Maximilien Lambart" userId="1e80e2eeb64294d1" providerId="LiveId" clId="{2DD86183-9824-45EC-8769-EBD1CD61DE83}" dt="2022-07-21T13:54:30.287" v="91" actId="20577"/>
          <ac:spMkLst>
            <pc:docMk/>
            <pc:sldMk cId="897893954" sldId="274"/>
            <ac:spMk id="21" creationId="{7D8C0D5E-2C38-E5CB-46F6-B37FF0FA8369}"/>
          </ac:spMkLst>
        </pc:spChg>
        <pc:spChg chg="add mod">
          <ac:chgData name="Maximilien Lambart" userId="1e80e2eeb64294d1" providerId="LiveId" clId="{2DD86183-9824-45EC-8769-EBD1CD61DE83}" dt="2022-07-21T13:54:21.832" v="88" actId="1076"/>
          <ac:spMkLst>
            <pc:docMk/>
            <pc:sldMk cId="897893954" sldId="274"/>
            <ac:spMk id="22" creationId="{2FDBA819-ECCE-668A-4539-7900AACB8768}"/>
          </ac:spMkLst>
        </pc:spChg>
        <pc:spChg chg="add mod">
          <ac:chgData name="Maximilien Lambart" userId="1e80e2eeb64294d1" providerId="LiveId" clId="{2DD86183-9824-45EC-8769-EBD1CD61DE83}" dt="2022-07-21T14:13:18.229" v="289" actId="207"/>
          <ac:spMkLst>
            <pc:docMk/>
            <pc:sldMk cId="897893954" sldId="274"/>
            <ac:spMk id="23" creationId="{F7018813-079A-351D-6A36-5218B17D8B09}"/>
          </ac:spMkLst>
        </pc:spChg>
        <pc:spChg chg="add mod">
          <ac:chgData name="Maximilien Lambart" userId="1e80e2eeb64294d1" providerId="LiveId" clId="{2DD86183-9824-45EC-8769-EBD1CD61DE83}" dt="2022-07-21T14:13:51.190" v="293" actId="207"/>
          <ac:spMkLst>
            <pc:docMk/>
            <pc:sldMk cId="897893954" sldId="274"/>
            <ac:spMk id="24" creationId="{0065E0C4-6A40-36D0-D7CE-B3975511268F}"/>
          </ac:spMkLst>
        </pc:spChg>
        <pc:spChg chg="add mod">
          <ac:chgData name="Maximilien Lambart" userId="1e80e2eeb64294d1" providerId="LiveId" clId="{2DD86183-9824-45EC-8769-EBD1CD61DE83}" dt="2022-07-21T14:13:55.651" v="294" actId="207"/>
          <ac:spMkLst>
            <pc:docMk/>
            <pc:sldMk cId="897893954" sldId="274"/>
            <ac:spMk id="25" creationId="{41948DAD-7CA4-373F-2858-D3306EED15AD}"/>
          </ac:spMkLst>
        </pc:spChg>
        <pc:spChg chg="add mod">
          <ac:chgData name="Maximilien Lambart" userId="1e80e2eeb64294d1" providerId="LiveId" clId="{2DD86183-9824-45EC-8769-EBD1CD61DE83}" dt="2022-07-21T14:13:58.634" v="295" actId="207"/>
          <ac:spMkLst>
            <pc:docMk/>
            <pc:sldMk cId="897893954" sldId="274"/>
            <ac:spMk id="26" creationId="{622364BF-C322-2EFC-2B64-571656AE7471}"/>
          </ac:spMkLst>
        </pc:spChg>
        <pc:spChg chg="add mod">
          <ac:chgData name="Maximilien Lambart" userId="1e80e2eeb64294d1" providerId="LiveId" clId="{2DD86183-9824-45EC-8769-EBD1CD61DE83}" dt="2022-07-21T13:54:42.245" v="95" actId="20577"/>
          <ac:spMkLst>
            <pc:docMk/>
            <pc:sldMk cId="897893954" sldId="274"/>
            <ac:spMk id="27" creationId="{E992BD69-D8E5-0E4F-3696-CC33026C7476}"/>
          </ac:spMkLst>
        </pc:spChg>
        <pc:spChg chg="add mod">
          <ac:chgData name="Maximilien Lambart" userId="1e80e2eeb64294d1" providerId="LiveId" clId="{2DD86183-9824-45EC-8769-EBD1CD61DE83}" dt="2022-07-21T13:54:55.404" v="99" actId="20577"/>
          <ac:spMkLst>
            <pc:docMk/>
            <pc:sldMk cId="897893954" sldId="274"/>
            <ac:spMk id="28" creationId="{59EE6D42-BFB3-D1DB-7FEC-D092C7B6A126}"/>
          </ac:spMkLst>
        </pc:spChg>
        <pc:spChg chg="add mod">
          <ac:chgData name="Maximilien Lambart" userId="1e80e2eeb64294d1" providerId="LiveId" clId="{2DD86183-9824-45EC-8769-EBD1CD61DE83}" dt="2022-07-21T14:06:54.007" v="165" actId="1076"/>
          <ac:spMkLst>
            <pc:docMk/>
            <pc:sldMk cId="897893954" sldId="274"/>
            <ac:spMk id="29" creationId="{B78268CA-C3FD-71E0-578B-AC12B6FD35F3}"/>
          </ac:spMkLst>
        </pc:spChg>
        <pc:spChg chg="add mod">
          <ac:chgData name="Maximilien Lambart" userId="1e80e2eeb64294d1" providerId="LiveId" clId="{2DD86183-9824-45EC-8769-EBD1CD61DE83}" dt="2022-07-21T14:10:00.737" v="208" actId="1076"/>
          <ac:spMkLst>
            <pc:docMk/>
            <pc:sldMk cId="897893954" sldId="274"/>
            <ac:spMk id="30" creationId="{98517ED3-3218-C565-CA77-7F3331829352}"/>
          </ac:spMkLst>
        </pc:spChg>
        <pc:spChg chg="add mod">
          <ac:chgData name="Maximilien Lambart" userId="1e80e2eeb64294d1" providerId="LiveId" clId="{2DD86183-9824-45EC-8769-EBD1CD61DE83}" dt="2022-07-21T14:09:17.064" v="207" actId="1076"/>
          <ac:spMkLst>
            <pc:docMk/>
            <pc:sldMk cId="897893954" sldId="274"/>
            <ac:spMk id="31" creationId="{94A13BCD-3076-95EB-E415-A51F1783AD90}"/>
          </ac:spMkLst>
        </pc:spChg>
        <pc:spChg chg="add mod ord">
          <ac:chgData name="Maximilien Lambart" userId="1e80e2eeb64294d1" providerId="LiveId" clId="{2DD86183-9824-45EC-8769-EBD1CD61DE83}" dt="2022-07-21T14:13:38.383" v="291" actId="14100"/>
          <ac:spMkLst>
            <pc:docMk/>
            <pc:sldMk cId="897893954" sldId="274"/>
            <ac:spMk id="32" creationId="{93125119-6B4C-B0C9-E38D-08FD215A8BA7}"/>
          </ac:spMkLst>
        </pc:spChg>
        <pc:spChg chg="mod">
          <ac:chgData name="Maximilien Lambart" userId="1e80e2eeb64294d1" providerId="LiveId" clId="{2DD86183-9824-45EC-8769-EBD1CD61DE83}" dt="2022-07-21T14:13:14.756" v="288" actId="207"/>
          <ac:spMkLst>
            <pc:docMk/>
            <pc:sldMk cId="897893954" sldId="274"/>
            <ac:spMk id="33" creationId="{FE1C2F7D-590E-4688-9EE2-6B0B0402D7E4}"/>
          </ac:spMkLst>
        </pc:spChg>
        <pc:spChg chg="del">
          <ac:chgData name="Maximilien Lambart" userId="1e80e2eeb64294d1" providerId="LiveId" clId="{2DD86183-9824-45EC-8769-EBD1CD61DE83}" dt="2022-07-21T13:48:37.408" v="30" actId="478"/>
          <ac:spMkLst>
            <pc:docMk/>
            <pc:sldMk cId="897893954" sldId="274"/>
            <ac:spMk id="34" creationId="{14E3E10D-6E15-481A-B919-0DCF4F132518}"/>
          </ac:spMkLst>
        </pc:spChg>
        <pc:spChg chg="del">
          <ac:chgData name="Maximilien Lambart" userId="1e80e2eeb64294d1" providerId="LiveId" clId="{2DD86183-9824-45EC-8769-EBD1CD61DE83}" dt="2022-07-21T13:48:35.580" v="29" actId="478"/>
          <ac:spMkLst>
            <pc:docMk/>
            <pc:sldMk cId="897893954" sldId="274"/>
            <ac:spMk id="35" creationId="{FA1E1995-FD93-41D9-9BEC-0804622963C2}"/>
          </ac:spMkLst>
        </pc:spChg>
        <pc:spChg chg="del">
          <ac:chgData name="Maximilien Lambart" userId="1e80e2eeb64294d1" providerId="LiveId" clId="{2DD86183-9824-45EC-8769-EBD1CD61DE83}" dt="2022-07-21T13:48:43.677" v="33" actId="478"/>
          <ac:spMkLst>
            <pc:docMk/>
            <pc:sldMk cId="897893954" sldId="274"/>
            <ac:spMk id="36" creationId="{7EABADCF-2C38-4B3E-89A4-3B263BED1619}"/>
          </ac:spMkLst>
        </pc:spChg>
        <pc:spChg chg="mod">
          <ac:chgData name="Maximilien Lambart" userId="1e80e2eeb64294d1" providerId="LiveId" clId="{2DD86183-9824-45EC-8769-EBD1CD61DE83}" dt="2022-07-21T13:54:10.328" v="86" actId="1076"/>
          <ac:spMkLst>
            <pc:docMk/>
            <pc:sldMk cId="897893954" sldId="274"/>
            <ac:spMk id="37" creationId="{881ABEDE-65B2-44AB-930B-BEC47C3E2DEF}"/>
          </ac:spMkLst>
        </pc:spChg>
        <pc:spChg chg="add mod">
          <ac:chgData name="Maximilien Lambart" userId="1e80e2eeb64294d1" providerId="LiveId" clId="{2DD86183-9824-45EC-8769-EBD1CD61DE83}" dt="2022-07-21T14:10:56.927" v="224" actId="1076"/>
          <ac:spMkLst>
            <pc:docMk/>
            <pc:sldMk cId="897893954" sldId="274"/>
            <ac:spMk id="38" creationId="{A2811E77-CD3B-134D-C574-856B79E7CDD4}"/>
          </ac:spMkLst>
        </pc:spChg>
        <pc:spChg chg="mod">
          <ac:chgData name="Maximilien Lambart" userId="1e80e2eeb64294d1" providerId="LiveId" clId="{2DD86183-9824-45EC-8769-EBD1CD61DE83}" dt="2022-07-21T14:03:02.641" v="126" actId="1076"/>
          <ac:spMkLst>
            <pc:docMk/>
            <pc:sldMk cId="897893954" sldId="274"/>
            <ac:spMk id="39" creationId="{3988673C-4191-4AF6-9892-4FC1E07E33B8}"/>
          </ac:spMkLst>
        </pc:spChg>
        <pc:spChg chg="mod">
          <ac:chgData name="Maximilien Lambart" userId="1e80e2eeb64294d1" providerId="LiveId" clId="{2DD86183-9824-45EC-8769-EBD1CD61DE83}" dt="2022-07-21T14:08:47.303" v="186" actId="1076"/>
          <ac:spMkLst>
            <pc:docMk/>
            <pc:sldMk cId="897893954" sldId="274"/>
            <ac:spMk id="40" creationId="{78EDA7E7-B771-4DE0-B424-61DF69B9D9BA}"/>
          </ac:spMkLst>
        </pc:spChg>
        <pc:spChg chg="del">
          <ac:chgData name="Maximilien Lambart" userId="1e80e2eeb64294d1" providerId="LiveId" clId="{2DD86183-9824-45EC-8769-EBD1CD61DE83}" dt="2022-07-21T13:48:35.580" v="29" actId="478"/>
          <ac:spMkLst>
            <pc:docMk/>
            <pc:sldMk cId="897893954" sldId="274"/>
            <ac:spMk id="41" creationId="{01599A20-08A4-4BBF-BA6D-18667895F4F3}"/>
          </ac:spMkLst>
        </pc:spChg>
        <pc:spChg chg="del">
          <ac:chgData name="Maximilien Lambart" userId="1e80e2eeb64294d1" providerId="LiveId" clId="{2DD86183-9824-45EC-8769-EBD1CD61DE83}" dt="2022-07-21T13:48:43.677" v="33" actId="478"/>
          <ac:spMkLst>
            <pc:docMk/>
            <pc:sldMk cId="897893954" sldId="274"/>
            <ac:spMk id="42" creationId="{F7A09312-DF54-4998-B363-C9CD496482F5}"/>
          </ac:spMkLst>
        </pc:spChg>
        <pc:spChg chg="del">
          <ac:chgData name="Maximilien Lambart" userId="1e80e2eeb64294d1" providerId="LiveId" clId="{2DD86183-9824-45EC-8769-EBD1CD61DE83}" dt="2022-07-21T13:48:43.677" v="33" actId="478"/>
          <ac:spMkLst>
            <pc:docMk/>
            <pc:sldMk cId="897893954" sldId="274"/>
            <ac:spMk id="43" creationId="{319C9249-69BE-41BF-9384-F9DA859373F9}"/>
          </ac:spMkLst>
        </pc:spChg>
        <pc:spChg chg="add mod">
          <ac:chgData name="Maximilien Lambart" userId="1e80e2eeb64294d1" providerId="LiveId" clId="{2DD86183-9824-45EC-8769-EBD1CD61DE83}" dt="2022-07-21T14:11:09.712" v="246" actId="14100"/>
          <ac:spMkLst>
            <pc:docMk/>
            <pc:sldMk cId="897893954" sldId="274"/>
            <ac:spMk id="44" creationId="{AAA3A4F0-3800-481F-B646-4B2B120DE516}"/>
          </ac:spMkLst>
        </pc:spChg>
        <pc:spChg chg="add mod ord">
          <ac:chgData name="Maximilien Lambart" userId="1e80e2eeb64294d1" providerId="LiveId" clId="{2DD86183-9824-45EC-8769-EBD1CD61DE83}" dt="2022-07-21T14:14:49.682" v="312" actId="1076"/>
          <ac:spMkLst>
            <pc:docMk/>
            <pc:sldMk cId="897893954" sldId="274"/>
            <ac:spMk id="45" creationId="{C84BA564-13BB-E6CF-CFED-E6822F287EE1}"/>
          </ac:spMkLst>
        </pc:spChg>
        <pc:spChg chg="add mod">
          <ac:chgData name="Maximilien Lambart" userId="1e80e2eeb64294d1" providerId="LiveId" clId="{2DD86183-9824-45EC-8769-EBD1CD61DE83}" dt="2022-07-21T14:12:32.331" v="272" actId="1076"/>
          <ac:spMkLst>
            <pc:docMk/>
            <pc:sldMk cId="897893954" sldId="274"/>
            <ac:spMk id="46" creationId="{4C0B3B60-71FF-C753-32D6-E1988C9CF7CE}"/>
          </ac:spMkLst>
        </pc:spChg>
        <pc:spChg chg="add mod">
          <ac:chgData name="Maximilien Lambart" userId="1e80e2eeb64294d1" providerId="LiveId" clId="{2DD86183-9824-45EC-8769-EBD1CD61DE83}" dt="2022-07-21T14:14:19.630" v="306" actId="20577"/>
          <ac:spMkLst>
            <pc:docMk/>
            <pc:sldMk cId="897893954" sldId="274"/>
            <ac:spMk id="47" creationId="{C01E0FEC-0527-A915-C3B7-E09D698F0CDD}"/>
          </ac:spMkLst>
        </pc:spChg>
        <pc:spChg chg="add mod">
          <ac:chgData name="Maximilien Lambart" userId="1e80e2eeb64294d1" providerId="LiveId" clId="{2DD86183-9824-45EC-8769-EBD1CD61DE83}" dt="2022-07-21T14:14:41.534" v="311" actId="1076"/>
          <ac:spMkLst>
            <pc:docMk/>
            <pc:sldMk cId="897893954" sldId="274"/>
            <ac:spMk id="48" creationId="{22206077-755F-E8B9-5891-73B2B5E4A13B}"/>
          </ac:spMkLst>
        </pc:spChg>
        <pc:spChg chg="add mod">
          <ac:chgData name="Maximilien Lambart" userId="1e80e2eeb64294d1" providerId="LiveId" clId="{2DD86183-9824-45EC-8769-EBD1CD61DE83}" dt="2022-07-21T14:19:17.218" v="330" actId="1076"/>
          <ac:spMkLst>
            <pc:docMk/>
            <pc:sldMk cId="897893954" sldId="274"/>
            <ac:spMk id="52" creationId="{9960D33F-6071-B7DF-458B-CE18763FC241}"/>
          </ac:spMkLst>
        </pc:spChg>
        <pc:spChg chg="add mod">
          <ac:chgData name="Maximilien Lambart" userId="1e80e2eeb64294d1" providerId="LiveId" clId="{2DD86183-9824-45EC-8769-EBD1CD61DE83}" dt="2022-07-21T14:19:24.208" v="332" actId="1076"/>
          <ac:spMkLst>
            <pc:docMk/>
            <pc:sldMk cId="897893954" sldId="274"/>
            <ac:spMk id="53" creationId="{B32E6445-B7F5-276A-E708-DB44AF66CDD1}"/>
          </ac:spMkLst>
        </pc:spChg>
        <pc:spChg chg="add mod">
          <ac:chgData name="Maximilien Lambart" userId="1e80e2eeb64294d1" providerId="LiveId" clId="{2DD86183-9824-45EC-8769-EBD1CD61DE83}" dt="2022-07-21T14:20:59.313" v="369" actId="1076"/>
          <ac:spMkLst>
            <pc:docMk/>
            <pc:sldMk cId="897893954" sldId="274"/>
            <ac:spMk id="55" creationId="{3E3CCFA1-52A8-A3FE-61B0-142560D182C6}"/>
          </ac:spMkLst>
        </pc:spChg>
        <pc:spChg chg="add mod">
          <ac:chgData name="Maximilien Lambart" userId="1e80e2eeb64294d1" providerId="LiveId" clId="{2DD86183-9824-45EC-8769-EBD1CD61DE83}" dt="2022-07-21T14:21:11.895" v="373" actId="1076"/>
          <ac:spMkLst>
            <pc:docMk/>
            <pc:sldMk cId="897893954" sldId="274"/>
            <ac:spMk id="56" creationId="{EE2FF900-C36B-4DC4-BC08-331F3B1F0400}"/>
          </ac:spMkLst>
        </pc:spChg>
        <pc:spChg chg="add mod">
          <ac:chgData name="Maximilien Lambart" userId="1e80e2eeb64294d1" providerId="LiveId" clId="{2DD86183-9824-45EC-8769-EBD1CD61DE83}" dt="2022-07-21T14:21:43.362" v="377" actId="1076"/>
          <ac:spMkLst>
            <pc:docMk/>
            <pc:sldMk cId="897893954" sldId="274"/>
            <ac:spMk id="57" creationId="{5F106AC5-A487-25D6-3854-6DF8E5E65E3E}"/>
          </ac:spMkLst>
        </pc:spChg>
        <pc:cxnChg chg="add mod">
          <ac:chgData name="Maximilien Lambart" userId="1e80e2eeb64294d1" providerId="LiveId" clId="{2DD86183-9824-45EC-8769-EBD1CD61DE83}" dt="2022-07-21T14:18:27.187" v="319" actId="208"/>
          <ac:cxnSpMkLst>
            <pc:docMk/>
            <pc:sldMk cId="897893954" sldId="274"/>
            <ac:cxnSpMk id="10" creationId="{28B58118-7F64-10C8-CB34-84D86CAA4577}"/>
          </ac:cxnSpMkLst>
        </pc:cxnChg>
        <pc:cxnChg chg="add mod">
          <ac:chgData name="Maximilien Lambart" userId="1e80e2eeb64294d1" providerId="LiveId" clId="{2DD86183-9824-45EC-8769-EBD1CD61DE83}" dt="2022-07-21T14:18:46.028" v="322" actId="14100"/>
          <ac:cxnSpMkLst>
            <pc:docMk/>
            <pc:sldMk cId="897893954" sldId="274"/>
            <ac:cxnSpMk id="49" creationId="{075E07C7-3B18-1A7C-D25D-AE0EBD6A8250}"/>
          </ac:cxnSpMkLst>
        </pc:cxnChg>
        <pc:cxnChg chg="add mod">
          <ac:chgData name="Maximilien Lambart" userId="1e80e2eeb64294d1" providerId="LiveId" clId="{2DD86183-9824-45EC-8769-EBD1CD61DE83}" dt="2022-07-21T14:18:53.069" v="325" actId="14100"/>
          <ac:cxnSpMkLst>
            <pc:docMk/>
            <pc:sldMk cId="897893954" sldId="274"/>
            <ac:cxnSpMk id="50" creationId="{88070C81-821F-E288-256F-C2A203977CB5}"/>
          </ac:cxnSpMkLst>
        </pc:cxnChg>
        <pc:cxnChg chg="add mod">
          <ac:chgData name="Maximilien Lambart" userId="1e80e2eeb64294d1" providerId="LiveId" clId="{2DD86183-9824-45EC-8769-EBD1CD61DE83}" dt="2022-07-21T14:19:48.044" v="337" actId="14100"/>
          <ac:cxnSpMkLst>
            <pc:docMk/>
            <pc:sldMk cId="897893954" sldId="274"/>
            <ac:cxnSpMk id="51" creationId="{C3BB129D-04F4-40E2-60A7-98547E3281A5}"/>
          </ac:cxnSpMkLst>
        </pc:cxnChg>
        <pc:cxnChg chg="add mod">
          <ac:chgData name="Maximilien Lambart" userId="1e80e2eeb64294d1" providerId="LiveId" clId="{2DD86183-9824-45EC-8769-EBD1CD61DE83}" dt="2022-07-21T14:19:38.972" v="336" actId="14100"/>
          <ac:cxnSpMkLst>
            <pc:docMk/>
            <pc:sldMk cId="897893954" sldId="274"/>
            <ac:cxnSpMk id="54" creationId="{253CCF6A-C9AD-06A8-E4BC-51B1ACF83C9D}"/>
          </ac:cxnSpMkLst>
        </pc:cxnChg>
      </pc:sldChg>
      <pc:sldChg chg="del">
        <pc:chgData name="Maximilien Lambart" userId="1e80e2eeb64294d1" providerId="LiveId" clId="{2DD86183-9824-45EC-8769-EBD1CD61DE83}" dt="2022-07-21T14:21:49.519" v="378" actId="47"/>
        <pc:sldMkLst>
          <pc:docMk/>
          <pc:sldMk cId="3685180282" sldId="277"/>
        </pc:sldMkLst>
      </pc:sldChg>
      <pc:sldChg chg="addSp delSp modSp mod modAnim">
        <pc:chgData name="Maximilien Lambart" userId="1e80e2eeb64294d1" providerId="LiveId" clId="{2DD86183-9824-45EC-8769-EBD1CD61DE83}" dt="2022-08-09T13:35:40.583" v="637"/>
        <pc:sldMkLst>
          <pc:docMk/>
          <pc:sldMk cId="3554101175" sldId="278"/>
        </pc:sldMkLst>
        <pc:spChg chg="mod">
          <ac:chgData name="Maximilien Lambart" userId="1e80e2eeb64294d1" providerId="LiveId" clId="{2DD86183-9824-45EC-8769-EBD1CD61DE83}" dt="2022-08-09T13:30:57.326" v="490" actId="14100"/>
          <ac:spMkLst>
            <pc:docMk/>
            <pc:sldMk cId="3554101175" sldId="278"/>
            <ac:spMk id="17" creationId="{1797623E-2974-44D9-AC62-5A089EA2A0D7}"/>
          </ac:spMkLst>
        </pc:spChg>
        <pc:spChg chg="mod">
          <ac:chgData name="Maximilien Lambart" userId="1e80e2eeb64294d1" providerId="LiveId" clId="{2DD86183-9824-45EC-8769-EBD1CD61DE83}" dt="2022-08-09T13:32:57.481" v="572" actId="14100"/>
          <ac:spMkLst>
            <pc:docMk/>
            <pc:sldMk cId="3554101175" sldId="278"/>
            <ac:spMk id="18" creationId="{5C98BDAC-E546-47DC-9403-1D66B0BEE512}"/>
          </ac:spMkLst>
        </pc:spChg>
        <pc:spChg chg="mod">
          <ac:chgData name="Maximilien Lambart" userId="1e80e2eeb64294d1" providerId="LiveId" clId="{2DD86183-9824-45EC-8769-EBD1CD61DE83}" dt="2022-08-09T13:31:29.779" v="515" actId="20577"/>
          <ac:spMkLst>
            <pc:docMk/>
            <pc:sldMk cId="3554101175" sldId="278"/>
            <ac:spMk id="19" creationId="{10022BF7-DC54-4D6A-A3ED-C451AC69C76E}"/>
          </ac:spMkLst>
        </pc:spChg>
        <pc:spChg chg="mod">
          <ac:chgData name="Maximilien Lambart" userId="1e80e2eeb64294d1" providerId="LiveId" clId="{2DD86183-9824-45EC-8769-EBD1CD61DE83}" dt="2022-08-09T13:34:24.154" v="589"/>
          <ac:spMkLst>
            <pc:docMk/>
            <pc:sldMk cId="3554101175" sldId="278"/>
            <ac:spMk id="28" creationId="{0A12D6B4-8886-4E19-899E-9836B9587F78}"/>
          </ac:spMkLst>
        </pc:spChg>
        <pc:spChg chg="mod">
          <ac:chgData name="Maximilien Lambart" userId="1e80e2eeb64294d1" providerId="LiveId" clId="{2DD86183-9824-45EC-8769-EBD1CD61DE83}" dt="2022-08-09T13:31:51.490" v="536" actId="20577"/>
          <ac:spMkLst>
            <pc:docMk/>
            <pc:sldMk cId="3554101175" sldId="278"/>
            <ac:spMk id="30" creationId="{2F0EA279-765F-4919-8522-3E37FAF2E55C}"/>
          </ac:spMkLst>
        </pc:spChg>
        <pc:picChg chg="del">
          <ac:chgData name="Maximilien Lambart" userId="1e80e2eeb64294d1" providerId="LiveId" clId="{2DD86183-9824-45EC-8769-EBD1CD61DE83}" dt="2022-08-09T13:30:29.610" v="448" actId="478"/>
          <ac:picMkLst>
            <pc:docMk/>
            <pc:sldMk cId="3554101175" sldId="278"/>
            <ac:picMk id="3" creationId="{ED7277D6-D729-40BC-A583-C4F3E2AC7186}"/>
          </ac:picMkLst>
        </pc:picChg>
        <pc:picChg chg="del">
          <ac:chgData name="Maximilien Lambart" userId="1e80e2eeb64294d1" providerId="LiveId" clId="{2DD86183-9824-45EC-8769-EBD1CD61DE83}" dt="2022-08-09T13:30:26.859" v="446" actId="478"/>
          <ac:picMkLst>
            <pc:docMk/>
            <pc:sldMk cId="3554101175" sldId="278"/>
            <ac:picMk id="4" creationId="{07094F18-B783-4E02-8BA0-ED93A9C217EF}"/>
          </ac:picMkLst>
        </pc:picChg>
        <pc:picChg chg="del">
          <ac:chgData name="Maximilien Lambart" userId="1e80e2eeb64294d1" providerId="LiveId" clId="{2DD86183-9824-45EC-8769-EBD1CD61DE83}" dt="2022-08-09T13:30:28.822" v="447" actId="478"/>
          <ac:picMkLst>
            <pc:docMk/>
            <pc:sldMk cId="3554101175" sldId="278"/>
            <ac:picMk id="5" creationId="{4EA79977-C86C-44DD-8D80-917FF4392F48}"/>
          </ac:picMkLst>
        </pc:picChg>
        <pc:picChg chg="del">
          <ac:chgData name="Maximilien Lambart" userId="1e80e2eeb64294d1" providerId="LiveId" clId="{2DD86183-9824-45EC-8769-EBD1CD61DE83}" dt="2022-08-09T13:30:31.158" v="450" actId="478"/>
          <ac:picMkLst>
            <pc:docMk/>
            <pc:sldMk cId="3554101175" sldId="278"/>
            <ac:picMk id="6" creationId="{DC2430CB-5F68-4A86-B129-F99513A63289}"/>
          </ac:picMkLst>
        </pc:picChg>
        <pc:picChg chg="add mod">
          <ac:chgData name="Maximilien Lambart" userId="1e80e2eeb64294d1" providerId="LiveId" clId="{2DD86183-9824-45EC-8769-EBD1CD61DE83}" dt="2022-08-09T13:30:37.190" v="454" actId="1076"/>
          <ac:picMkLst>
            <pc:docMk/>
            <pc:sldMk cId="3554101175" sldId="278"/>
            <ac:picMk id="1026" creationId="{43348E20-FC00-C601-E603-A0FB69774312}"/>
          </ac:picMkLst>
        </pc:picChg>
        <pc:picChg chg="add mod">
          <ac:chgData name="Maximilien Lambart" userId="1e80e2eeb64294d1" providerId="LiveId" clId="{2DD86183-9824-45EC-8769-EBD1CD61DE83}" dt="2022-08-09T13:33:23.535" v="576" actId="1076"/>
          <ac:picMkLst>
            <pc:docMk/>
            <pc:sldMk cId="3554101175" sldId="278"/>
            <ac:picMk id="1028" creationId="{66822464-49B1-D1D2-6070-3E5DA036BFDB}"/>
          </ac:picMkLst>
        </pc:picChg>
        <pc:picChg chg="add mod">
          <ac:chgData name="Maximilien Lambart" userId="1e80e2eeb64294d1" providerId="LiveId" clId="{2DD86183-9824-45EC-8769-EBD1CD61DE83}" dt="2022-08-09T13:34:13.575" v="582" actId="1076"/>
          <ac:picMkLst>
            <pc:docMk/>
            <pc:sldMk cId="3554101175" sldId="278"/>
            <ac:picMk id="1030" creationId="{081A2CBF-1946-ABF5-4424-D14FABBF94FB}"/>
          </ac:picMkLst>
        </pc:picChg>
        <pc:picChg chg="add mod">
          <ac:chgData name="Maximilien Lambart" userId="1e80e2eeb64294d1" providerId="LiveId" clId="{2DD86183-9824-45EC-8769-EBD1CD61DE83}" dt="2022-08-09T13:34:32.185" v="592" actId="1076"/>
          <ac:picMkLst>
            <pc:docMk/>
            <pc:sldMk cId="3554101175" sldId="278"/>
            <ac:picMk id="1032" creationId="{059221A5-D486-A335-EB6A-CA6331D9FDEF}"/>
          </ac:picMkLst>
        </pc:picChg>
        <pc:picChg chg="add mod">
          <ac:chgData name="Maximilien Lambart" userId="1e80e2eeb64294d1" providerId="LiveId" clId="{2DD86183-9824-45EC-8769-EBD1CD61DE83}" dt="2022-08-09T13:34:29.271" v="591" actId="14100"/>
          <ac:picMkLst>
            <pc:docMk/>
            <pc:sldMk cId="3554101175" sldId="278"/>
            <ac:picMk id="1034" creationId="{2642FB6C-C948-66B2-AEE7-98EED2F01054}"/>
          </ac:picMkLst>
        </pc:picChg>
        <pc:picChg chg="del">
          <ac:chgData name="Maximilien Lambart" userId="1e80e2eeb64294d1" providerId="LiveId" clId="{2DD86183-9824-45EC-8769-EBD1CD61DE83}" dt="2022-08-09T13:30:30.649" v="449" actId="478"/>
          <ac:picMkLst>
            <pc:docMk/>
            <pc:sldMk cId="3554101175" sldId="278"/>
            <ac:picMk id="2058" creationId="{13609A1F-034A-4880-9418-A9606A266EEA}"/>
          </ac:picMkLst>
        </pc:picChg>
      </pc:sldChg>
      <pc:sldChg chg="ord">
        <pc:chgData name="Maximilien Lambart" userId="1e80e2eeb64294d1" providerId="LiveId" clId="{2DD86183-9824-45EC-8769-EBD1CD61DE83}" dt="2022-07-21T13:48:48.967" v="35"/>
        <pc:sldMkLst>
          <pc:docMk/>
          <pc:sldMk cId="2415679663" sldId="287"/>
        </pc:sldMkLst>
      </pc:sldChg>
      <pc:sldChg chg="del">
        <pc:chgData name="Maximilien Lambart" userId="1e80e2eeb64294d1" providerId="LiveId" clId="{2DD86183-9824-45EC-8769-EBD1CD61DE83}" dt="2022-08-09T13:34:35.425" v="594" actId="47"/>
        <pc:sldMkLst>
          <pc:docMk/>
          <pc:sldMk cId="266240141" sldId="288"/>
        </pc:sldMkLst>
      </pc:sldChg>
      <pc:sldChg chg="modSp">
        <pc:chgData name="Maximilien Lambart" userId="1e80e2eeb64294d1" providerId="LiveId" clId="{2DD86183-9824-45EC-8769-EBD1CD61DE83}" dt="2022-08-09T13:26:34.042" v="412" actId="20577"/>
        <pc:sldMkLst>
          <pc:docMk/>
          <pc:sldMk cId="3815444745" sldId="289"/>
        </pc:sldMkLst>
        <pc:spChg chg="mod">
          <ac:chgData name="Maximilien Lambart" userId="1e80e2eeb64294d1" providerId="LiveId" clId="{2DD86183-9824-45EC-8769-EBD1CD61DE83}" dt="2022-08-09T13:26:34.042" v="412" actId="20577"/>
          <ac:spMkLst>
            <pc:docMk/>
            <pc:sldMk cId="3815444745" sldId="289"/>
            <ac:spMk id="6" creationId="{27797535-EE6E-405B-A342-3BE5C2E75CFB}"/>
          </ac:spMkLst>
        </pc:spChg>
      </pc:sldChg>
      <pc:sldChg chg="del">
        <pc:chgData name="Maximilien Lambart" userId="1e80e2eeb64294d1" providerId="LiveId" clId="{2DD86183-9824-45EC-8769-EBD1CD61DE83}" dt="2022-08-09T13:34:34.723" v="593" actId="47"/>
        <pc:sldMkLst>
          <pc:docMk/>
          <pc:sldMk cId="3846434981" sldId="290"/>
        </pc:sldMkLst>
      </pc:sldChg>
      <pc:sldChg chg="del">
        <pc:chgData name="Maximilien Lambart" userId="1e80e2eeb64294d1" providerId="LiveId" clId="{2DD86183-9824-45EC-8769-EBD1CD61DE83}" dt="2022-08-09T13:34:35.986" v="595" actId="47"/>
        <pc:sldMkLst>
          <pc:docMk/>
          <pc:sldMk cId="196432541" sldId="291"/>
        </pc:sldMkLst>
      </pc:sldChg>
      <pc:sldChg chg="addSp delSp modSp del mod delAnim modAnim">
        <pc:chgData name="Maximilien Lambart" userId="1e80e2eeb64294d1" providerId="LiveId" clId="{2DD86183-9824-45EC-8769-EBD1CD61DE83}" dt="2022-07-21T14:27:27.672" v="385" actId="47"/>
        <pc:sldMkLst>
          <pc:docMk/>
          <pc:sldMk cId="230255116" sldId="293"/>
        </pc:sldMkLst>
        <pc:spChg chg="del">
          <ac:chgData name="Maximilien Lambart" userId="1e80e2eeb64294d1" providerId="LiveId" clId="{2DD86183-9824-45EC-8769-EBD1CD61DE83}" dt="2022-07-21T14:21:57.554" v="379" actId="21"/>
          <ac:spMkLst>
            <pc:docMk/>
            <pc:sldMk cId="230255116" sldId="293"/>
            <ac:spMk id="12" creationId="{E6B03DBC-FCC2-4BBA-85C4-D5E798EF3AE5}"/>
          </ac:spMkLst>
        </pc:spChg>
        <pc:spChg chg="add mod">
          <ac:chgData name="Maximilien Lambart" userId="1e80e2eeb64294d1" providerId="LiveId" clId="{2DD86183-9824-45EC-8769-EBD1CD61DE83}" dt="2022-07-21T14:22:07.604" v="383"/>
          <ac:spMkLst>
            <pc:docMk/>
            <pc:sldMk cId="230255116" sldId="293"/>
            <ac:spMk id="13" creationId="{0338EB58-63F7-5730-8091-EDD166CE375E}"/>
          </ac:spMkLst>
        </pc:spChg>
        <pc:spChg chg="del">
          <ac:chgData name="Maximilien Lambart" userId="1e80e2eeb64294d1" providerId="LiveId" clId="{2DD86183-9824-45EC-8769-EBD1CD61DE83}" dt="2022-07-21T14:22:03.023" v="381" actId="478"/>
          <ac:spMkLst>
            <pc:docMk/>
            <pc:sldMk cId="230255116" sldId="293"/>
            <ac:spMk id="17" creationId="{1797623E-2974-44D9-AC62-5A089EA2A0D7}"/>
          </ac:spMkLst>
        </pc:spChg>
        <pc:spChg chg="del">
          <ac:chgData name="Maximilien Lambart" userId="1e80e2eeb64294d1" providerId="LiveId" clId="{2DD86183-9824-45EC-8769-EBD1CD61DE83}" dt="2022-07-21T14:22:00.138" v="380" actId="478"/>
          <ac:spMkLst>
            <pc:docMk/>
            <pc:sldMk cId="230255116" sldId="293"/>
            <ac:spMk id="18" creationId="{5C98BDAC-E546-47DC-9403-1D66B0BEE512}"/>
          </ac:spMkLst>
        </pc:spChg>
        <pc:spChg chg="del">
          <ac:chgData name="Maximilien Lambart" userId="1e80e2eeb64294d1" providerId="LiveId" clId="{2DD86183-9824-45EC-8769-EBD1CD61DE83}" dt="2022-07-21T14:22:00.138" v="380" actId="478"/>
          <ac:spMkLst>
            <pc:docMk/>
            <pc:sldMk cId="230255116" sldId="293"/>
            <ac:spMk id="19" creationId="{10022BF7-DC54-4D6A-A3ED-C451AC69C76E}"/>
          </ac:spMkLst>
        </pc:spChg>
        <pc:spChg chg="del">
          <ac:chgData name="Maximilien Lambart" userId="1e80e2eeb64294d1" providerId="LiveId" clId="{2DD86183-9824-45EC-8769-EBD1CD61DE83}" dt="2022-07-21T14:22:00.138" v="380" actId="478"/>
          <ac:spMkLst>
            <pc:docMk/>
            <pc:sldMk cId="230255116" sldId="293"/>
            <ac:spMk id="28" creationId="{0A12D6B4-8886-4E19-899E-9836B9587F78}"/>
          </ac:spMkLst>
        </pc:spChg>
        <pc:spChg chg="del">
          <ac:chgData name="Maximilien Lambart" userId="1e80e2eeb64294d1" providerId="LiveId" clId="{2DD86183-9824-45EC-8769-EBD1CD61DE83}" dt="2022-07-21T14:22:00.138" v="380" actId="478"/>
          <ac:spMkLst>
            <pc:docMk/>
            <pc:sldMk cId="230255116" sldId="293"/>
            <ac:spMk id="30" creationId="{2F0EA279-765F-4919-8522-3E37FAF2E55C}"/>
          </ac:spMkLst>
        </pc:spChg>
        <pc:picChg chg="del">
          <ac:chgData name="Maximilien Lambart" userId="1e80e2eeb64294d1" providerId="LiveId" clId="{2DD86183-9824-45EC-8769-EBD1CD61DE83}" dt="2022-07-21T14:22:00.138" v="380" actId="478"/>
          <ac:picMkLst>
            <pc:docMk/>
            <pc:sldMk cId="230255116" sldId="293"/>
            <ac:picMk id="5" creationId="{5B8BC9B6-D3CE-4552-9000-F878E796F104}"/>
          </ac:picMkLst>
        </pc:picChg>
        <pc:picChg chg="del">
          <ac:chgData name="Maximilien Lambart" userId="1e80e2eeb64294d1" providerId="LiveId" clId="{2DD86183-9824-45EC-8769-EBD1CD61DE83}" dt="2022-07-21T14:22:00.138" v="380" actId="478"/>
          <ac:picMkLst>
            <pc:docMk/>
            <pc:sldMk cId="230255116" sldId="293"/>
            <ac:picMk id="6" creationId="{70DBEFDC-E29B-4F4A-8ABC-25E3E5F74480}"/>
          </ac:picMkLst>
        </pc:picChg>
        <pc:picChg chg="del">
          <ac:chgData name="Maximilien Lambart" userId="1e80e2eeb64294d1" providerId="LiveId" clId="{2DD86183-9824-45EC-8769-EBD1CD61DE83}" dt="2022-07-21T14:22:00.138" v="380" actId="478"/>
          <ac:picMkLst>
            <pc:docMk/>
            <pc:sldMk cId="230255116" sldId="293"/>
            <ac:picMk id="1028" creationId="{BDC68EC5-1215-4033-BA48-D44190F13E54}"/>
          </ac:picMkLst>
        </pc:picChg>
        <pc:picChg chg="del">
          <ac:chgData name="Maximilien Lambart" userId="1e80e2eeb64294d1" providerId="LiveId" clId="{2DD86183-9824-45EC-8769-EBD1CD61DE83}" dt="2022-07-21T14:22:00.138" v="380" actId="478"/>
          <ac:picMkLst>
            <pc:docMk/>
            <pc:sldMk cId="230255116" sldId="293"/>
            <ac:picMk id="1030" creationId="{4F8F4938-D2C6-4063-9FFC-65F0E62836BC}"/>
          </ac:picMkLst>
        </pc:picChg>
        <pc:picChg chg="del">
          <ac:chgData name="Maximilien Lambart" userId="1e80e2eeb64294d1" providerId="LiveId" clId="{2DD86183-9824-45EC-8769-EBD1CD61DE83}" dt="2022-07-21T14:22:05.878" v="382" actId="478"/>
          <ac:picMkLst>
            <pc:docMk/>
            <pc:sldMk cId="230255116" sldId="293"/>
            <ac:picMk id="1034" creationId="{6D981B66-978D-4138-AC9D-EC1220EDA275}"/>
          </ac:picMkLst>
        </pc:picChg>
      </pc:sldChg>
      <pc:sldChg chg="del">
        <pc:chgData name="Maximilien Lambart" userId="1e80e2eeb64294d1" providerId="LiveId" clId="{2DD86183-9824-45EC-8769-EBD1CD61DE83}" dt="2022-08-09T13:34:39.086" v="597" actId="47"/>
        <pc:sldMkLst>
          <pc:docMk/>
          <pc:sldMk cId="755664016" sldId="294"/>
        </pc:sldMkLst>
      </pc:sldChg>
      <pc:sldChg chg="del">
        <pc:chgData name="Maximilien Lambart" userId="1e80e2eeb64294d1" providerId="LiveId" clId="{2DD86183-9824-45EC-8769-EBD1CD61DE83}" dt="2022-08-09T13:34:36.413" v="596" actId="47"/>
        <pc:sldMkLst>
          <pc:docMk/>
          <pc:sldMk cId="1630146010" sldId="295"/>
        </pc:sldMkLst>
      </pc:sldChg>
      <pc:sldChg chg="addSp modSp add mod">
        <pc:chgData name="Maximilien Lambart" userId="1e80e2eeb64294d1" providerId="LiveId" clId="{2DD86183-9824-45EC-8769-EBD1CD61DE83}" dt="2022-08-09T13:28:35.852" v="444" actId="20577"/>
        <pc:sldMkLst>
          <pc:docMk/>
          <pc:sldMk cId="2210470868" sldId="296"/>
        </pc:sldMkLst>
        <pc:spChg chg="add mod">
          <ac:chgData name="Maximilien Lambart" userId="1e80e2eeb64294d1" providerId="LiveId" clId="{2DD86183-9824-45EC-8769-EBD1CD61DE83}" dt="2022-08-09T13:28:17.873" v="435" actId="1076"/>
          <ac:spMkLst>
            <pc:docMk/>
            <pc:sldMk cId="2210470868" sldId="296"/>
            <ac:spMk id="2" creationId="{342765C9-2DBC-E50E-7CCB-9BEAF73E3E07}"/>
          </ac:spMkLst>
        </pc:spChg>
        <pc:spChg chg="mod">
          <ac:chgData name="Maximilien Lambart" userId="1e80e2eeb64294d1" providerId="LiveId" clId="{2DD86183-9824-45EC-8769-EBD1CD61DE83}" dt="2022-08-09T13:28:35.852" v="444" actId="20577"/>
          <ac:spMkLst>
            <pc:docMk/>
            <pc:sldMk cId="2210470868" sldId="296"/>
            <ac:spMk id="29" creationId="{B78268CA-C3FD-71E0-578B-AC12B6FD35F3}"/>
          </ac:spMkLst>
        </pc:spChg>
        <pc:spChg chg="mod">
          <ac:chgData name="Maximilien Lambart" userId="1e80e2eeb64294d1" providerId="LiveId" clId="{2DD86183-9824-45EC-8769-EBD1CD61DE83}" dt="2022-08-09T13:28:32.689" v="443" actId="20577"/>
          <ac:spMkLst>
            <pc:docMk/>
            <pc:sldMk cId="2210470868" sldId="296"/>
            <ac:spMk id="30" creationId="{98517ED3-3218-C565-CA77-7F3331829352}"/>
          </ac:spMkLst>
        </pc:spChg>
        <pc:spChg chg="mod">
          <ac:chgData name="Maximilien Lambart" userId="1e80e2eeb64294d1" providerId="LiveId" clId="{2DD86183-9824-45EC-8769-EBD1CD61DE83}" dt="2022-08-09T13:28:27.073" v="439" actId="20577"/>
          <ac:spMkLst>
            <pc:docMk/>
            <pc:sldMk cId="2210470868" sldId="296"/>
            <ac:spMk id="31" creationId="{94A13BCD-3076-95EB-E415-A51F1783AD90}"/>
          </ac:spMkLst>
        </pc:spChg>
        <pc:spChg chg="mod">
          <ac:chgData name="Maximilien Lambart" userId="1e80e2eeb64294d1" providerId="LiveId" clId="{2DD86183-9824-45EC-8769-EBD1CD61DE83}" dt="2022-08-09T13:28:25.308" v="438" actId="20577"/>
          <ac:spMkLst>
            <pc:docMk/>
            <pc:sldMk cId="2210470868" sldId="296"/>
            <ac:spMk id="39" creationId="{3988673C-4191-4AF6-9892-4FC1E07E33B8}"/>
          </ac:spMkLst>
        </pc:spChg>
        <pc:spChg chg="mod">
          <ac:chgData name="Maximilien Lambart" userId="1e80e2eeb64294d1" providerId="LiveId" clId="{2DD86183-9824-45EC-8769-EBD1CD61DE83}" dt="2022-08-09T13:28:28.504" v="440" actId="20577"/>
          <ac:spMkLst>
            <pc:docMk/>
            <pc:sldMk cId="2210470868" sldId="296"/>
            <ac:spMk id="40" creationId="{78EDA7E7-B771-4DE0-B424-61DF69B9D9BA}"/>
          </ac:spMkLst>
        </pc:spChg>
        <pc:spChg chg="mod">
          <ac:chgData name="Maximilien Lambart" userId="1e80e2eeb64294d1" providerId="LiveId" clId="{2DD86183-9824-45EC-8769-EBD1CD61DE83}" dt="2022-08-09T13:28:20.167" v="436" actId="20577"/>
          <ac:spMkLst>
            <pc:docMk/>
            <pc:sldMk cId="2210470868" sldId="296"/>
            <ac:spMk id="44" creationId="{AAA3A4F0-3800-481F-B646-4B2B120DE516}"/>
          </ac:spMkLst>
        </pc:spChg>
        <pc:spChg chg="mod">
          <ac:chgData name="Maximilien Lambart" userId="1e80e2eeb64294d1" providerId="LiveId" clId="{2DD86183-9824-45EC-8769-EBD1CD61DE83}" dt="2022-08-09T13:28:22.230" v="437" actId="20577"/>
          <ac:spMkLst>
            <pc:docMk/>
            <pc:sldMk cId="2210470868" sldId="296"/>
            <ac:spMk id="47" creationId="{C01E0FEC-0527-A915-C3B7-E09D698F0CDD}"/>
          </ac:spMkLst>
        </pc:spChg>
      </pc:sldChg>
      <pc:sldChg chg="addSp modSp add mod modAnim">
        <pc:chgData name="Maximilien Lambart" userId="1e80e2eeb64294d1" providerId="LiveId" clId="{2DD86183-9824-45EC-8769-EBD1CD61DE83}" dt="2022-08-09T13:36:25.015" v="649" actId="6549"/>
        <pc:sldMkLst>
          <pc:docMk/>
          <pc:sldMk cId="4062411634" sldId="297"/>
        </pc:sldMkLst>
        <pc:spChg chg="add mod">
          <ac:chgData name="Maximilien Lambart" userId="1e80e2eeb64294d1" providerId="LiveId" clId="{2DD86183-9824-45EC-8769-EBD1CD61DE83}" dt="2022-08-09T13:36:13.984" v="642" actId="1076"/>
          <ac:spMkLst>
            <pc:docMk/>
            <pc:sldMk cId="4062411634" sldId="297"/>
            <ac:spMk id="2" creationId="{D924E992-723E-5581-608A-3427C7C73E6B}"/>
          </ac:spMkLst>
        </pc:spChg>
        <pc:spChg chg="mod">
          <ac:chgData name="Maximilien Lambart" userId="1e80e2eeb64294d1" providerId="LiveId" clId="{2DD86183-9824-45EC-8769-EBD1CD61DE83}" dt="2022-08-09T13:36:15.675" v="643" actId="6549"/>
          <ac:spMkLst>
            <pc:docMk/>
            <pc:sldMk cId="4062411634" sldId="297"/>
            <ac:spMk id="17" creationId="{1797623E-2974-44D9-AC62-5A089EA2A0D7}"/>
          </ac:spMkLst>
        </pc:spChg>
        <pc:spChg chg="mod">
          <ac:chgData name="Maximilien Lambart" userId="1e80e2eeb64294d1" providerId="LiveId" clId="{2DD86183-9824-45EC-8769-EBD1CD61DE83}" dt="2022-08-09T13:36:17.820" v="644" actId="6549"/>
          <ac:spMkLst>
            <pc:docMk/>
            <pc:sldMk cId="4062411634" sldId="297"/>
            <ac:spMk id="18" creationId="{5C98BDAC-E546-47DC-9403-1D66B0BEE512}"/>
          </ac:spMkLst>
        </pc:spChg>
        <pc:spChg chg="mod">
          <ac:chgData name="Maximilien Lambart" userId="1e80e2eeb64294d1" providerId="LiveId" clId="{2DD86183-9824-45EC-8769-EBD1CD61DE83}" dt="2022-08-09T13:36:19.861" v="645" actId="6549"/>
          <ac:spMkLst>
            <pc:docMk/>
            <pc:sldMk cId="4062411634" sldId="297"/>
            <ac:spMk id="19" creationId="{10022BF7-DC54-4D6A-A3ED-C451AC69C76E}"/>
          </ac:spMkLst>
        </pc:spChg>
        <pc:spChg chg="mod">
          <ac:chgData name="Maximilien Lambart" userId="1e80e2eeb64294d1" providerId="LiveId" clId="{2DD86183-9824-45EC-8769-EBD1CD61DE83}" dt="2022-08-09T13:36:25.015" v="649" actId="6549"/>
          <ac:spMkLst>
            <pc:docMk/>
            <pc:sldMk cId="4062411634" sldId="297"/>
            <ac:spMk id="28" creationId="{0A12D6B4-8886-4E19-899E-9836B9587F78}"/>
          </ac:spMkLst>
        </pc:spChg>
        <pc:spChg chg="mod">
          <ac:chgData name="Maximilien Lambart" userId="1e80e2eeb64294d1" providerId="LiveId" clId="{2DD86183-9824-45EC-8769-EBD1CD61DE83}" dt="2022-08-09T13:36:21.069" v="646" actId="6549"/>
          <ac:spMkLst>
            <pc:docMk/>
            <pc:sldMk cId="4062411634" sldId="297"/>
            <ac:spMk id="30" creationId="{2F0EA279-765F-4919-8522-3E37FAF2E55C}"/>
          </ac:spMkLst>
        </pc:spChg>
        <pc:picChg chg="mod">
          <ac:chgData name="Maximilien Lambart" userId="1e80e2eeb64294d1" providerId="LiveId" clId="{2DD86183-9824-45EC-8769-EBD1CD61DE83}" dt="2022-08-09T13:36:10.477" v="641" actId="1076"/>
          <ac:picMkLst>
            <pc:docMk/>
            <pc:sldMk cId="4062411634" sldId="297"/>
            <ac:picMk id="1028" creationId="{66822464-49B1-D1D2-6070-3E5DA036BFDB}"/>
          </ac:picMkLst>
        </pc:picChg>
      </pc:sldChg>
    </pc:docChg>
  </pc:docChgLst>
  <pc:docChgLst>
    <pc:chgData name="Maximilien Lambart" userId="1e80e2eeb64294d1" providerId="LiveId" clId="{ED559545-088C-4158-9D5E-8175B2DBC20B}"/>
    <pc:docChg chg="custSel addSld delSld modSld sldOrd">
      <pc:chgData name="Maximilien Lambart" userId="1e80e2eeb64294d1" providerId="LiveId" clId="{ED559545-088C-4158-9D5E-8175B2DBC20B}" dt="2022-01-26T15:43:23.854" v="327" actId="6549"/>
      <pc:docMkLst>
        <pc:docMk/>
      </pc:docMkLst>
      <pc:sldChg chg="modSp mod">
        <pc:chgData name="Maximilien Lambart" userId="1e80e2eeb64294d1" providerId="LiveId" clId="{ED559545-088C-4158-9D5E-8175B2DBC20B}" dt="2022-01-26T15:27:53.720" v="26" actId="14100"/>
        <pc:sldMkLst>
          <pc:docMk/>
          <pc:sldMk cId="2740358855" sldId="256"/>
        </pc:sldMkLst>
        <pc:spChg chg="mod">
          <ac:chgData name="Maximilien Lambart" userId="1e80e2eeb64294d1" providerId="LiveId" clId="{ED559545-088C-4158-9D5E-8175B2DBC20B}" dt="2022-01-26T15:27:53.720" v="26" actId="14100"/>
          <ac:spMkLst>
            <pc:docMk/>
            <pc:sldMk cId="2740358855" sldId="256"/>
            <ac:spMk id="6" creationId="{27797535-EE6E-405B-A342-3BE5C2E75CFB}"/>
          </ac:spMkLst>
        </pc:spChg>
      </pc:sldChg>
      <pc:sldChg chg="modSp mod">
        <pc:chgData name="Maximilien Lambart" userId="1e80e2eeb64294d1" providerId="LiveId" clId="{ED559545-088C-4158-9D5E-8175B2DBC20B}" dt="2022-01-26T15:25:44.994" v="12" actId="1076"/>
        <pc:sldMkLst>
          <pc:docMk/>
          <pc:sldMk cId="897893954" sldId="274"/>
        </pc:sldMkLst>
        <pc:spChg chg="mod">
          <ac:chgData name="Maximilien Lambart" userId="1e80e2eeb64294d1" providerId="LiveId" clId="{ED559545-088C-4158-9D5E-8175B2DBC20B}" dt="2022-01-26T15:25:44.994" v="12" actId="1076"/>
          <ac:spMkLst>
            <pc:docMk/>
            <pc:sldMk cId="897893954" sldId="274"/>
            <ac:spMk id="3" creationId="{389BFFC2-8EF4-44E2-8BFB-EFDE327D839C}"/>
          </ac:spMkLst>
        </pc:spChg>
        <pc:spChg chg="mod">
          <ac:chgData name="Maximilien Lambart" userId="1e80e2eeb64294d1" providerId="LiveId" clId="{ED559545-088C-4158-9D5E-8175B2DBC20B}" dt="2022-01-26T15:25:24.048" v="6" actId="20577"/>
          <ac:spMkLst>
            <pc:docMk/>
            <pc:sldMk cId="897893954" sldId="274"/>
            <ac:spMk id="42" creationId="{F7A09312-DF54-4998-B363-C9CD496482F5}"/>
          </ac:spMkLst>
        </pc:spChg>
        <pc:spChg chg="mod">
          <ac:chgData name="Maximilien Lambart" userId="1e80e2eeb64294d1" providerId="LiveId" clId="{ED559545-088C-4158-9D5E-8175B2DBC20B}" dt="2022-01-26T15:25:39.960" v="11" actId="14100"/>
          <ac:spMkLst>
            <pc:docMk/>
            <pc:sldMk cId="897893954" sldId="274"/>
            <ac:spMk id="43" creationId="{319C9249-69BE-41BF-9384-F9DA859373F9}"/>
          </ac:spMkLst>
        </pc:spChg>
      </pc:sldChg>
      <pc:sldChg chg="addSp delSp modSp mod modAnim">
        <pc:chgData name="Maximilien Lambart" userId="1e80e2eeb64294d1" providerId="LiveId" clId="{ED559545-088C-4158-9D5E-8175B2DBC20B}" dt="2022-01-26T15:39:21.092" v="244"/>
        <pc:sldMkLst>
          <pc:docMk/>
          <pc:sldMk cId="3685180282" sldId="277"/>
        </pc:sldMkLst>
        <pc:spChg chg="mod">
          <ac:chgData name="Maximilien Lambart" userId="1e80e2eeb64294d1" providerId="LiveId" clId="{ED559545-088C-4158-9D5E-8175B2DBC20B}" dt="2022-01-26T15:28:43.785" v="51" actId="20577"/>
          <ac:spMkLst>
            <pc:docMk/>
            <pc:sldMk cId="3685180282" sldId="277"/>
            <ac:spMk id="17" creationId="{1797623E-2974-44D9-AC62-5A089EA2A0D7}"/>
          </ac:spMkLst>
        </pc:spChg>
        <pc:spChg chg="mod">
          <ac:chgData name="Maximilien Lambart" userId="1e80e2eeb64294d1" providerId="LiveId" clId="{ED559545-088C-4158-9D5E-8175B2DBC20B}" dt="2022-01-26T15:28:54.617" v="60" actId="20577"/>
          <ac:spMkLst>
            <pc:docMk/>
            <pc:sldMk cId="3685180282" sldId="277"/>
            <ac:spMk id="18" creationId="{5C98BDAC-E546-47DC-9403-1D66B0BEE512}"/>
          </ac:spMkLst>
        </pc:spChg>
        <pc:spChg chg="mod">
          <ac:chgData name="Maximilien Lambart" userId="1e80e2eeb64294d1" providerId="LiveId" clId="{ED559545-088C-4158-9D5E-8175B2DBC20B}" dt="2022-01-26T15:29:21.662" v="80" actId="14100"/>
          <ac:spMkLst>
            <pc:docMk/>
            <pc:sldMk cId="3685180282" sldId="277"/>
            <ac:spMk id="19" creationId="{10022BF7-DC54-4D6A-A3ED-C451AC69C76E}"/>
          </ac:spMkLst>
        </pc:spChg>
        <pc:spChg chg="mod">
          <ac:chgData name="Maximilien Lambart" userId="1e80e2eeb64294d1" providerId="LiveId" clId="{ED559545-088C-4158-9D5E-8175B2DBC20B}" dt="2022-01-26T15:29:36.808" v="100" actId="20577"/>
          <ac:spMkLst>
            <pc:docMk/>
            <pc:sldMk cId="3685180282" sldId="277"/>
            <ac:spMk id="28" creationId="{0A12D6B4-8886-4E19-899E-9836B9587F78}"/>
          </ac:spMkLst>
        </pc:spChg>
        <pc:spChg chg="mod">
          <ac:chgData name="Maximilien Lambart" userId="1e80e2eeb64294d1" providerId="LiveId" clId="{ED559545-088C-4158-9D5E-8175B2DBC20B}" dt="2022-01-26T15:29:30.751" v="88" actId="20577"/>
          <ac:spMkLst>
            <pc:docMk/>
            <pc:sldMk cId="3685180282" sldId="277"/>
            <ac:spMk id="30" creationId="{2F0EA279-765F-4919-8522-3E37FAF2E55C}"/>
          </ac:spMkLst>
        </pc:spChg>
        <pc:picChg chg="add mod">
          <ac:chgData name="Maximilien Lambart" userId="1e80e2eeb64294d1" providerId="LiveId" clId="{ED559545-088C-4158-9D5E-8175B2DBC20B}" dt="2022-01-26T15:37:01.390" v="185" actId="14100"/>
          <ac:picMkLst>
            <pc:docMk/>
            <pc:sldMk cId="3685180282" sldId="277"/>
            <ac:picMk id="2" creationId="{FA84EF8B-9560-42BB-A6C9-ED73BE24E308}"/>
          </ac:picMkLst>
        </pc:picChg>
        <pc:picChg chg="add mod">
          <ac:chgData name="Maximilien Lambart" userId="1e80e2eeb64294d1" providerId="LiveId" clId="{ED559545-088C-4158-9D5E-8175B2DBC20B}" dt="2022-01-26T15:37:39.024" v="192" actId="1076"/>
          <ac:picMkLst>
            <pc:docMk/>
            <pc:sldMk cId="3685180282" sldId="277"/>
            <ac:picMk id="3" creationId="{47A6A45D-1C43-4534-BB39-ED1E59DA5DCB}"/>
          </ac:picMkLst>
        </pc:picChg>
        <pc:picChg chg="add mod">
          <ac:chgData name="Maximilien Lambart" userId="1e80e2eeb64294d1" providerId="LiveId" clId="{ED559545-088C-4158-9D5E-8175B2DBC20B}" dt="2022-01-26T15:38:23.488" v="201" actId="14100"/>
          <ac:picMkLst>
            <pc:docMk/>
            <pc:sldMk cId="3685180282" sldId="277"/>
            <ac:picMk id="4" creationId="{5010AEE5-637F-4833-934D-490F82EACB06}"/>
          </ac:picMkLst>
        </pc:picChg>
        <pc:picChg chg="add del mod">
          <ac:chgData name="Maximilien Lambart" userId="1e80e2eeb64294d1" providerId="LiveId" clId="{ED559545-088C-4158-9D5E-8175B2DBC20B}" dt="2022-01-26T15:36:47.803" v="179" actId="478"/>
          <ac:picMkLst>
            <pc:docMk/>
            <pc:sldMk cId="3685180282" sldId="277"/>
            <ac:picMk id="1026" creationId="{DD280C01-C0AB-4FA1-86DB-CD8EED0FBAD5}"/>
          </ac:picMkLst>
        </pc:picChg>
        <pc:picChg chg="del">
          <ac:chgData name="Maximilien Lambart" userId="1e80e2eeb64294d1" providerId="LiveId" clId="{ED559545-088C-4158-9D5E-8175B2DBC20B}" dt="2022-01-26T15:36:49.213" v="180" actId="478"/>
          <ac:picMkLst>
            <pc:docMk/>
            <pc:sldMk cId="3685180282" sldId="277"/>
            <ac:picMk id="1028" creationId="{216C8B65-F7C8-442C-B172-C187549340CD}"/>
          </ac:picMkLst>
        </pc:picChg>
        <pc:picChg chg="del">
          <ac:chgData name="Maximilien Lambart" userId="1e80e2eeb64294d1" providerId="LiveId" clId="{ED559545-088C-4158-9D5E-8175B2DBC20B}" dt="2022-01-26T15:38:15.092" v="197" actId="478"/>
          <ac:picMkLst>
            <pc:docMk/>
            <pc:sldMk cId="3685180282" sldId="277"/>
            <ac:picMk id="1030" creationId="{65D2E060-8C2D-469D-9937-A120B509FB53}"/>
          </ac:picMkLst>
        </pc:picChg>
        <pc:picChg chg="add mod">
          <ac:chgData name="Maximilien Lambart" userId="1e80e2eeb64294d1" providerId="LiveId" clId="{ED559545-088C-4158-9D5E-8175B2DBC20B}" dt="2022-01-26T15:37:57.073" v="196" actId="14100"/>
          <ac:picMkLst>
            <pc:docMk/>
            <pc:sldMk cId="3685180282" sldId="277"/>
            <ac:picMk id="1032" creationId="{64AE802B-06C9-45A2-8ED7-9EB8105E16E4}"/>
          </ac:picMkLst>
        </pc:picChg>
        <pc:picChg chg="del">
          <ac:chgData name="Maximilien Lambart" userId="1e80e2eeb64294d1" providerId="LiveId" clId="{ED559545-088C-4158-9D5E-8175B2DBC20B}" dt="2022-01-26T15:37:04.170" v="186" actId="478"/>
          <ac:picMkLst>
            <pc:docMk/>
            <pc:sldMk cId="3685180282" sldId="277"/>
            <ac:picMk id="1034" creationId="{0412E288-529A-4F88-BA50-E860DDD1814E}"/>
          </ac:picMkLst>
        </pc:picChg>
        <pc:picChg chg="del">
          <ac:chgData name="Maximilien Lambart" userId="1e80e2eeb64294d1" providerId="LiveId" clId="{ED559545-088C-4158-9D5E-8175B2DBC20B}" dt="2022-01-26T15:37:51.857" v="193" actId="478"/>
          <ac:picMkLst>
            <pc:docMk/>
            <pc:sldMk cId="3685180282" sldId="277"/>
            <ac:picMk id="1036" creationId="{402A4BFB-F3E9-47B0-82AE-1D84DDBBA53F}"/>
          </ac:picMkLst>
        </pc:picChg>
        <pc:picChg chg="del">
          <ac:chgData name="Maximilien Lambart" userId="1e80e2eeb64294d1" providerId="LiveId" clId="{ED559545-088C-4158-9D5E-8175B2DBC20B}" dt="2022-01-26T15:36:20.230" v="173" actId="478"/>
          <ac:picMkLst>
            <pc:docMk/>
            <pc:sldMk cId="3685180282" sldId="277"/>
            <ac:picMk id="1038" creationId="{C9B7A86D-7047-4579-8F4E-D68DC7AA2853}"/>
          </ac:picMkLst>
        </pc:picChg>
      </pc:sldChg>
      <pc:sldChg chg="addSp delSp modSp mod modAnim">
        <pc:chgData name="Maximilien Lambart" userId="1e80e2eeb64294d1" providerId="LiveId" clId="{ED559545-088C-4158-9D5E-8175B2DBC20B}" dt="2022-01-26T15:42:56.942" v="318"/>
        <pc:sldMkLst>
          <pc:docMk/>
          <pc:sldMk cId="3554101175" sldId="278"/>
        </pc:sldMkLst>
        <pc:spChg chg="mod">
          <ac:chgData name="Maximilien Lambart" userId="1e80e2eeb64294d1" providerId="LiveId" clId="{ED559545-088C-4158-9D5E-8175B2DBC20B}" dt="2022-01-26T15:40:32.779" v="260" actId="14100"/>
          <ac:spMkLst>
            <pc:docMk/>
            <pc:sldMk cId="3554101175" sldId="278"/>
            <ac:spMk id="17" creationId="{1797623E-2974-44D9-AC62-5A089EA2A0D7}"/>
          </ac:spMkLst>
        </pc:spChg>
        <pc:spChg chg="mod">
          <ac:chgData name="Maximilien Lambart" userId="1e80e2eeb64294d1" providerId="LiveId" clId="{ED559545-088C-4158-9D5E-8175B2DBC20B}" dt="2022-01-26T15:29:43.609" v="109" actId="20577"/>
          <ac:spMkLst>
            <pc:docMk/>
            <pc:sldMk cId="3554101175" sldId="278"/>
            <ac:spMk id="18" creationId="{5C98BDAC-E546-47DC-9403-1D66B0BEE512}"/>
          </ac:spMkLst>
        </pc:spChg>
        <pc:spChg chg="mod">
          <ac:chgData name="Maximilien Lambart" userId="1e80e2eeb64294d1" providerId="LiveId" clId="{ED559545-088C-4158-9D5E-8175B2DBC20B}" dt="2022-01-26T15:32:46.017" v="145" actId="20577"/>
          <ac:spMkLst>
            <pc:docMk/>
            <pc:sldMk cId="3554101175" sldId="278"/>
            <ac:spMk id="19" creationId="{10022BF7-DC54-4D6A-A3ED-C451AC69C76E}"/>
          </ac:spMkLst>
        </pc:spChg>
        <pc:spChg chg="mod">
          <ac:chgData name="Maximilien Lambart" userId="1e80e2eeb64294d1" providerId="LiveId" clId="{ED559545-088C-4158-9D5E-8175B2DBC20B}" dt="2022-01-26T15:35:40.381" v="171" actId="20577"/>
          <ac:spMkLst>
            <pc:docMk/>
            <pc:sldMk cId="3554101175" sldId="278"/>
            <ac:spMk id="28" creationId="{0A12D6B4-8886-4E19-899E-9836B9587F78}"/>
          </ac:spMkLst>
        </pc:spChg>
        <pc:spChg chg="mod">
          <ac:chgData name="Maximilien Lambart" userId="1e80e2eeb64294d1" providerId="LiveId" clId="{ED559545-088C-4158-9D5E-8175B2DBC20B}" dt="2022-01-26T15:32:00.817" v="138" actId="20577"/>
          <ac:spMkLst>
            <pc:docMk/>
            <pc:sldMk cId="3554101175" sldId="278"/>
            <ac:spMk id="30" creationId="{2F0EA279-765F-4919-8522-3E37FAF2E55C}"/>
          </ac:spMkLst>
        </pc:spChg>
        <pc:picChg chg="add mod">
          <ac:chgData name="Maximilien Lambart" userId="1e80e2eeb64294d1" providerId="LiveId" clId="{ED559545-088C-4158-9D5E-8175B2DBC20B}" dt="2022-01-26T15:40:36.809" v="261" actId="1076"/>
          <ac:picMkLst>
            <pc:docMk/>
            <pc:sldMk cId="3554101175" sldId="278"/>
            <ac:picMk id="2" creationId="{ECB3A49E-E6ED-46AF-9EED-CBCCBDE845B7}"/>
          </ac:picMkLst>
        </pc:picChg>
        <pc:picChg chg="add mod">
          <ac:chgData name="Maximilien Lambart" userId="1e80e2eeb64294d1" providerId="LiveId" clId="{ED559545-088C-4158-9D5E-8175B2DBC20B}" dt="2022-01-26T15:40:57.603" v="265" actId="1076"/>
          <ac:picMkLst>
            <pc:docMk/>
            <pc:sldMk cId="3554101175" sldId="278"/>
            <ac:picMk id="2050" creationId="{A9250544-306D-40C8-ACE4-4D81AC630796}"/>
          </ac:picMkLst>
        </pc:picChg>
        <pc:picChg chg="add mod">
          <ac:chgData name="Maximilien Lambart" userId="1e80e2eeb64294d1" providerId="LiveId" clId="{ED559545-088C-4158-9D5E-8175B2DBC20B}" dt="2022-01-26T15:41:25.086" v="269" actId="1076"/>
          <ac:picMkLst>
            <pc:docMk/>
            <pc:sldMk cId="3554101175" sldId="278"/>
            <ac:picMk id="2052" creationId="{AE55B10A-F7CC-43E6-BCC8-3FE031E31FF9}"/>
          </ac:picMkLst>
        </pc:picChg>
        <pc:picChg chg="add mod">
          <ac:chgData name="Maximilien Lambart" userId="1e80e2eeb64294d1" providerId="LiveId" clId="{ED559545-088C-4158-9D5E-8175B2DBC20B}" dt="2022-01-26T15:41:55.646" v="274" actId="1076"/>
          <ac:picMkLst>
            <pc:docMk/>
            <pc:sldMk cId="3554101175" sldId="278"/>
            <ac:picMk id="2054" creationId="{3B1EA4CC-A2BC-4016-8D17-5C4488470492}"/>
          </ac:picMkLst>
        </pc:picChg>
        <pc:picChg chg="add mod">
          <ac:chgData name="Maximilien Lambart" userId="1e80e2eeb64294d1" providerId="LiveId" clId="{ED559545-088C-4158-9D5E-8175B2DBC20B}" dt="2022-01-26T15:42:22.194" v="280" actId="1076"/>
          <ac:picMkLst>
            <pc:docMk/>
            <pc:sldMk cId="3554101175" sldId="278"/>
            <ac:picMk id="2056" creationId="{C661AA82-4494-4208-B01D-1F2FE93BB9FE}"/>
          </ac:picMkLst>
        </pc:picChg>
        <pc:picChg chg="del">
          <ac:chgData name="Maximilien Lambart" userId="1e80e2eeb64294d1" providerId="LiveId" clId="{ED559545-088C-4158-9D5E-8175B2DBC20B}" dt="2022-01-26T15:40:20.705" v="257" actId="478"/>
          <ac:picMkLst>
            <pc:docMk/>
            <pc:sldMk cId="3554101175" sldId="278"/>
            <ac:picMk id="3074" creationId="{35470A18-B381-4CFE-BBB8-12A2034B0A71}"/>
          </ac:picMkLst>
        </pc:picChg>
        <pc:picChg chg="del">
          <ac:chgData name="Maximilien Lambart" userId="1e80e2eeb64294d1" providerId="LiveId" clId="{ED559545-088C-4158-9D5E-8175B2DBC20B}" dt="2022-01-26T15:40:51.299" v="262" actId="478"/>
          <ac:picMkLst>
            <pc:docMk/>
            <pc:sldMk cId="3554101175" sldId="278"/>
            <ac:picMk id="3076" creationId="{219D23F0-153C-4D0C-B89B-CFA7C205DA0A}"/>
          </ac:picMkLst>
        </pc:picChg>
        <pc:picChg chg="del">
          <ac:chgData name="Maximilien Lambart" userId="1e80e2eeb64294d1" providerId="LiveId" clId="{ED559545-088C-4158-9D5E-8175B2DBC20B}" dt="2022-01-26T15:41:17.462" v="266" actId="478"/>
          <ac:picMkLst>
            <pc:docMk/>
            <pc:sldMk cId="3554101175" sldId="278"/>
            <ac:picMk id="3078" creationId="{A440F48C-4A62-4D3B-84F3-E3BC19067E61}"/>
          </ac:picMkLst>
        </pc:picChg>
        <pc:picChg chg="del">
          <ac:chgData name="Maximilien Lambart" userId="1e80e2eeb64294d1" providerId="LiveId" clId="{ED559545-088C-4158-9D5E-8175B2DBC20B}" dt="2022-01-26T15:41:56.960" v="275" actId="478"/>
          <ac:picMkLst>
            <pc:docMk/>
            <pc:sldMk cId="3554101175" sldId="278"/>
            <ac:picMk id="3080" creationId="{6C2052BB-7D93-48F1-96D7-A68AD3E87CB4}"/>
          </ac:picMkLst>
        </pc:picChg>
        <pc:picChg chg="del">
          <ac:chgData name="Maximilien Lambart" userId="1e80e2eeb64294d1" providerId="LiveId" clId="{ED559545-088C-4158-9D5E-8175B2DBC20B}" dt="2022-01-26T15:41:39.864" v="270" actId="478"/>
          <ac:picMkLst>
            <pc:docMk/>
            <pc:sldMk cId="3554101175" sldId="278"/>
            <ac:picMk id="3082" creationId="{9E9613E1-7FE0-4219-A0D0-E9CDE95243C4}"/>
          </ac:picMkLst>
        </pc:picChg>
      </pc:sldChg>
      <pc:sldChg chg="del">
        <pc:chgData name="Maximilien Lambart" userId="1e80e2eeb64294d1" providerId="LiveId" clId="{ED559545-088C-4158-9D5E-8175B2DBC20B}" dt="2022-01-26T15:25:50.281" v="14" actId="47"/>
        <pc:sldMkLst>
          <pc:docMk/>
          <pc:sldMk cId="596546285" sldId="279"/>
        </pc:sldMkLst>
      </pc:sldChg>
      <pc:sldChg chg="del">
        <pc:chgData name="Maximilien Lambart" userId="1e80e2eeb64294d1" providerId="LiveId" clId="{ED559545-088C-4158-9D5E-8175B2DBC20B}" dt="2022-01-26T15:25:46.789" v="13" actId="47"/>
        <pc:sldMkLst>
          <pc:docMk/>
          <pc:sldMk cId="1221529768" sldId="280"/>
        </pc:sldMkLst>
      </pc:sldChg>
      <pc:sldChg chg="delSp del mod">
        <pc:chgData name="Maximilien Lambart" userId="1e80e2eeb64294d1" providerId="LiveId" clId="{ED559545-088C-4158-9D5E-8175B2DBC20B}" dt="2022-01-26T15:39:48.999" v="253" actId="47"/>
        <pc:sldMkLst>
          <pc:docMk/>
          <pc:sldMk cId="1638952405" sldId="281"/>
        </pc:sldMkLst>
        <pc:spChg chg="del">
          <ac:chgData name="Maximilien Lambart" userId="1e80e2eeb64294d1" providerId="LiveId" clId="{ED559545-088C-4158-9D5E-8175B2DBC20B}" dt="2022-01-26T15:39:28.843" v="246" actId="21"/>
          <ac:spMkLst>
            <pc:docMk/>
            <pc:sldMk cId="1638952405" sldId="281"/>
            <ac:spMk id="12" creationId="{09BFC255-15A5-4A4C-B7C2-EF26301988B6}"/>
          </ac:spMkLst>
        </pc:spChg>
      </pc:sldChg>
      <pc:sldChg chg="delSp del mod">
        <pc:chgData name="Maximilien Lambart" userId="1e80e2eeb64294d1" providerId="LiveId" clId="{ED559545-088C-4158-9D5E-8175B2DBC20B}" dt="2022-01-26T15:43:08.621" v="321" actId="47"/>
        <pc:sldMkLst>
          <pc:docMk/>
          <pc:sldMk cId="1140195440" sldId="282"/>
        </pc:sldMkLst>
        <pc:spChg chg="del">
          <ac:chgData name="Maximilien Lambart" userId="1e80e2eeb64294d1" providerId="LiveId" clId="{ED559545-088C-4158-9D5E-8175B2DBC20B}" dt="2022-01-26T15:43:06.029" v="320" actId="21"/>
          <ac:spMkLst>
            <pc:docMk/>
            <pc:sldMk cId="1140195440" sldId="282"/>
            <ac:spMk id="12" creationId="{5809429C-E01A-4867-B290-7512B1BBAD73}"/>
          </ac:spMkLst>
        </pc:spChg>
      </pc:sldChg>
      <pc:sldChg chg="modSp add ord">
        <pc:chgData name="Maximilien Lambart" userId="1e80e2eeb64294d1" providerId="LiveId" clId="{ED559545-088C-4158-9D5E-8175B2DBC20B}" dt="2022-01-26T15:28:06.643" v="31"/>
        <pc:sldMkLst>
          <pc:docMk/>
          <pc:sldMk cId="2182656657" sldId="283"/>
        </pc:sldMkLst>
        <pc:spChg chg="mod">
          <ac:chgData name="Maximilien Lambart" userId="1e80e2eeb64294d1" providerId="LiveId" clId="{ED559545-088C-4158-9D5E-8175B2DBC20B}" dt="2022-01-26T15:28:03.042" v="29" actId="20577"/>
          <ac:spMkLst>
            <pc:docMk/>
            <pc:sldMk cId="2182656657" sldId="283"/>
            <ac:spMk id="6" creationId="{27797535-EE6E-405B-A342-3BE5C2E75CFB}"/>
          </ac:spMkLst>
        </pc:spChg>
      </pc:sldChg>
      <pc:sldChg chg="add ord">
        <pc:chgData name="Maximilien Lambart" userId="1e80e2eeb64294d1" providerId="LiveId" clId="{ED559545-088C-4158-9D5E-8175B2DBC20B}" dt="2022-01-26T15:28:10.725" v="34"/>
        <pc:sldMkLst>
          <pc:docMk/>
          <pc:sldMk cId="1154591963" sldId="284"/>
        </pc:sldMkLst>
      </pc:sldChg>
      <pc:sldChg chg="addSp modSp add modAnim">
        <pc:chgData name="Maximilien Lambart" userId="1e80e2eeb64294d1" providerId="LiveId" clId="{ED559545-088C-4158-9D5E-8175B2DBC20B}" dt="2022-01-26T15:39:42.397" v="252" actId="6549"/>
        <pc:sldMkLst>
          <pc:docMk/>
          <pc:sldMk cId="4080572118" sldId="285"/>
        </pc:sldMkLst>
        <pc:spChg chg="add mod">
          <ac:chgData name="Maximilien Lambart" userId="1e80e2eeb64294d1" providerId="LiveId" clId="{ED559545-088C-4158-9D5E-8175B2DBC20B}" dt="2022-01-26T15:39:30.577" v="247"/>
          <ac:spMkLst>
            <pc:docMk/>
            <pc:sldMk cId="4080572118" sldId="285"/>
            <ac:spMk id="12" creationId="{AA0145FA-8E99-43E0-A51C-508EE36CA1C4}"/>
          </ac:spMkLst>
        </pc:spChg>
        <pc:spChg chg="mod">
          <ac:chgData name="Maximilien Lambart" userId="1e80e2eeb64294d1" providerId="LiveId" clId="{ED559545-088C-4158-9D5E-8175B2DBC20B}" dt="2022-01-26T15:39:33.711" v="248" actId="6549"/>
          <ac:spMkLst>
            <pc:docMk/>
            <pc:sldMk cId="4080572118" sldId="285"/>
            <ac:spMk id="17" creationId="{1797623E-2974-44D9-AC62-5A089EA2A0D7}"/>
          </ac:spMkLst>
        </pc:spChg>
        <pc:spChg chg="mod">
          <ac:chgData name="Maximilien Lambart" userId="1e80e2eeb64294d1" providerId="LiveId" clId="{ED559545-088C-4158-9D5E-8175B2DBC20B}" dt="2022-01-26T15:39:35.504" v="249" actId="6549"/>
          <ac:spMkLst>
            <pc:docMk/>
            <pc:sldMk cId="4080572118" sldId="285"/>
            <ac:spMk id="18" creationId="{5C98BDAC-E546-47DC-9403-1D66B0BEE512}"/>
          </ac:spMkLst>
        </pc:spChg>
        <pc:spChg chg="mod">
          <ac:chgData name="Maximilien Lambart" userId="1e80e2eeb64294d1" providerId="LiveId" clId="{ED559545-088C-4158-9D5E-8175B2DBC20B}" dt="2022-01-26T15:39:37.902" v="250" actId="6549"/>
          <ac:spMkLst>
            <pc:docMk/>
            <pc:sldMk cId="4080572118" sldId="285"/>
            <ac:spMk id="19" creationId="{10022BF7-DC54-4D6A-A3ED-C451AC69C76E}"/>
          </ac:spMkLst>
        </pc:spChg>
        <pc:spChg chg="mod">
          <ac:chgData name="Maximilien Lambart" userId="1e80e2eeb64294d1" providerId="LiveId" clId="{ED559545-088C-4158-9D5E-8175B2DBC20B}" dt="2022-01-26T15:39:42.397" v="252" actId="6549"/>
          <ac:spMkLst>
            <pc:docMk/>
            <pc:sldMk cId="4080572118" sldId="285"/>
            <ac:spMk id="28" creationId="{0A12D6B4-8886-4E19-899E-9836B9587F78}"/>
          </ac:spMkLst>
        </pc:spChg>
        <pc:spChg chg="mod">
          <ac:chgData name="Maximilien Lambart" userId="1e80e2eeb64294d1" providerId="LiveId" clId="{ED559545-088C-4158-9D5E-8175B2DBC20B}" dt="2022-01-26T15:39:40.248" v="251" actId="6549"/>
          <ac:spMkLst>
            <pc:docMk/>
            <pc:sldMk cId="4080572118" sldId="285"/>
            <ac:spMk id="30" creationId="{2F0EA279-765F-4919-8522-3E37FAF2E55C}"/>
          </ac:spMkLst>
        </pc:spChg>
      </pc:sldChg>
      <pc:sldChg chg="addSp modSp add modAnim">
        <pc:chgData name="Maximilien Lambart" userId="1e80e2eeb64294d1" providerId="LiveId" clId="{ED559545-088C-4158-9D5E-8175B2DBC20B}" dt="2022-01-26T15:43:23.854" v="327" actId="6549"/>
        <pc:sldMkLst>
          <pc:docMk/>
          <pc:sldMk cId="1927522606" sldId="286"/>
        </pc:sldMkLst>
        <pc:spChg chg="add mod">
          <ac:chgData name="Maximilien Lambart" userId="1e80e2eeb64294d1" providerId="LiveId" clId="{ED559545-088C-4158-9D5E-8175B2DBC20B}" dt="2022-01-26T15:43:11.193" v="322"/>
          <ac:spMkLst>
            <pc:docMk/>
            <pc:sldMk cId="1927522606" sldId="286"/>
            <ac:spMk id="12" creationId="{A4CCE8DB-9B70-4F54-98BA-7C899E706F2D}"/>
          </ac:spMkLst>
        </pc:spChg>
        <pc:spChg chg="mod">
          <ac:chgData name="Maximilien Lambart" userId="1e80e2eeb64294d1" providerId="LiveId" clId="{ED559545-088C-4158-9D5E-8175B2DBC20B}" dt="2022-01-26T15:43:14.907" v="323" actId="6549"/>
          <ac:spMkLst>
            <pc:docMk/>
            <pc:sldMk cId="1927522606" sldId="286"/>
            <ac:spMk id="17" creationId="{1797623E-2974-44D9-AC62-5A089EA2A0D7}"/>
          </ac:spMkLst>
        </pc:spChg>
        <pc:spChg chg="mod">
          <ac:chgData name="Maximilien Lambart" userId="1e80e2eeb64294d1" providerId="LiveId" clId="{ED559545-088C-4158-9D5E-8175B2DBC20B}" dt="2022-01-26T15:43:16.843" v="324" actId="6549"/>
          <ac:spMkLst>
            <pc:docMk/>
            <pc:sldMk cId="1927522606" sldId="286"/>
            <ac:spMk id="18" creationId="{5C98BDAC-E546-47DC-9403-1D66B0BEE512}"/>
          </ac:spMkLst>
        </pc:spChg>
        <pc:spChg chg="mod">
          <ac:chgData name="Maximilien Lambart" userId="1e80e2eeb64294d1" providerId="LiveId" clId="{ED559545-088C-4158-9D5E-8175B2DBC20B}" dt="2022-01-26T15:43:19.136" v="325" actId="6549"/>
          <ac:spMkLst>
            <pc:docMk/>
            <pc:sldMk cId="1927522606" sldId="286"/>
            <ac:spMk id="19" creationId="{10022BF7-DC54-4D6A-A3ED-C451AC69C76E}"/>
          </ac:spMkLst>
        </pc:spChg>
        <pc:spChg chg="mod">
          <ac:chgData name="Maximilien Lambart" userId="1e80e2eeb64294d1" providerId="LiveId" clId="{ED559545-088C-4158-9D5E-8175B2DBC20B}" dt="2022-01-26T15:43:23.854" v="327" actId="6549"/>
          <ac:spMkLst>
            <pc:docMk/>
            <pc:sldMk cId="1927522606" sldId="286"/>
            <ac:spMk id="28" creationId="{0A12D6B4-8886-4E19-899E-9836B9587F78}"/>
          </ac:spMkLst>
        </pc:spChg>
        <pc:spChg chg="mod">
          <ac:chgData name="Maximilien Lambart" userId="1e80e2eeb64294d1" providerId="LiveId" clId="{ED559545-088C-4158-9D5E-8175B2DBC20B}" dt="2022-01-26T15:43:21.717" v="326" actId="6549"/>
          <ac:spMkLst>
            <pc:docMk/>
            <pc:sldMk cId="1927522606" sldId="286"/>
            <ac:spMk id="30" creationId="{2F0EA279-765F-4919-8522-3E37FAF2E55C}"/>
          </ac:spMkLst>
        </pc:spChg>
      </pc:sldChg>
    </pc:docChg>
  </pc:docChgLst>
  <pc:docChgLst>
    <pc:chgData name="Maximilien Lambart" userId="1e80e2eeb64294d1" providerId="LiveId" clId="{63EC2443-B2BC-4C1B-87EC-575A0E66E146}"/>
    <pc:docChg chg="undo custSel addSld delSld modSld sldOrd">
      <pc:chgData name="Maximilien Lambart" userId="1e80e2eeb64294d1" providerId="LiveId" clId="{63EC2443-B2BC-4C1B-87EC-575A0E66E146}" dt="2021-02-27T09:12:25.201" v="306" actId="20577"/>
      <pc:docMkLst>
        <pc:docMk/>
      </pc:docMkLst>
      <pc:sldChg chg="addSp delSp modSp mod">
        <pc:chgData name="Maximilien Lambart" userId="1e80e2eeb64294d1" providerId="LiveId" clId="{63EC2443-B2BC-4C1B-87EC-575A0E66E146}" dt="2021-02-27T09:04:22.290" v="43" actId="1076"/>
        <pc:sldMkLst>
          <pc:docMk/>
          <pc:sldMk cId="2740358855" sldId="256"/>
        </pc:sldMkLst>
        <pc:spChg chg="mod">
          <ac:chgData name="Maximilien Lambart" userId="1e80e2eeb64294d1" providerId="LiveId" clId="{63EC2443-B2BC-4C1B-87EC-575A0E66E146}" dt="2021-02-27T09:04:22.290" v="43" actId="1076"/>
          <ac:spMkLst>
            <pc:docMk/>
            <pc:sldMk cId="2740358855" sldId="256"/>
            <ac:spMk id="6" creationId="{27797535-EE6E-405B-A342-3BE5C2E75CFB}"/>
          </ac:spMkLst>
        </pc:spChg>
        <pc:picChg chg="add mod ord">
          <ac:chgData name="Maximilien Lambart" userId="1e80e2eeb64294d1" providerId="LiveId" clId="{63EC2443-B2BC-4C1B-87EC-575A0E66E146}" dt="2021-02-27T09:03:56.033" v="3" actId="962"/>
          <ac:picMkLst>
            <pc:docMk/>
            <pc:sldMk cId="2740358855" sldId="256"/>
            <ac:picMk id="3" creationId="{031EE979-9CBA-4358-B098-93CFBC0BAB52}"/>
          </ac:picMkLst>
        </pc:picChg>
        <pc:picChg chg="del">
          <ac:chgData name="Maximilien Lambart" userId="1e80e2eeb64294d1" providerId="LiveId" clId="{63EC2443-B2BC-4C1B-87EC-575A0E66E146}" dt="2021-02-27T09:03:57.781" v="4" actId="478"/>
          <ac:picMkLst>
            <pc:docMk/>
            <pc:sldMk cId="2740358855" sldId="256"/>
            <ac:picMk id="5" creationId="{FF27D7EE-6BC1-4700-9C3F-EA365307C7FC}"/>
          </ac:picMkLst>
        </pc:picChg>
      </pc:sldChg>
      <pc:sldChg chg="addSp delSp modSp mod setBg delAnim">
        <pc:chgData name="Maximilien Lambart" userId="1e80e2eeb64294d1" providerId="LiveId" clId="{63EC2443-B2BC-4C1B-87EC-575A0E66E146}" dt="2021-02-27T09:04:43.967" v="52" actId="26606"/>
        <pc:sldMkLst>
          <pc:docMk/>
          <pc:sldMk cId="2669956960" sldId="257"/>
        </pc:sldMkLst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2" creationId="{9121AC35-CE5C-45A2-88FC-48844A98178C}"/>
          </ac:spMkLst>
        </pc:spChg>
        <pc:spChg chg="del mod">
          <ac:chgData name="Maximilien Lambart" userId="1e80e2eeb64294d1" providerId="LiveId" clId="{63EC2443-B2BC-4C1B-87EC-575A0E66E146}" dt="2021-02-27T09:04:33.264" v="47" actId="478"/>
          <ac:spMkLst>
            <pc:docMk/>
            <pc:sldMk cId="2669956960" sldId="257"/>
            <ac:spMk id="3" creationId="{59A98E7E-A4EE-47EF-9E18-0223DA4EE2AB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6" creationId="{28190D83-6940-49EE-9E07-E2371D1819C6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7" creationId="{2A58D757-AB92-4349-8E75-7351CD77F89D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8" creationId="{D08537F0-B87B-491F-B4D5-FEA36012F743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9" creationId="{60B7FD2B-82E8-4347-B5DF-F9493EB4C10C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0" creationId="{A85CEC3B-DEDA-4AB9-9BA8-B009FF1A3B15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1" creationId="{8E832F12-C437-4005-8C72-0866B18BED10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3" creationId="{4619B392-CFD1-431C-9A01-2FE306C8D540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4" creationId="{698A1AAF-D4E6-435B-8A58-AEEDDB3F02D5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5" creationId="{89B2E7AF-6945-40ED-8426-E7D37218C568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6" creationId="{0518D135-DBAC-4A69-8CCF-1112E05519A8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7" creationId="{5306B89B-C19B-4205-8557-FBC7F2FFAB34}"/>
          </ac:spMkLst>
        </pc:spChg>
        <pc:spChg chg="del">
          <ac:chgData name="Maximilien Lambart" userId="1e80e2eeb64294d1" providerId="LiveId" clId="{63EC2443-B2BC-4C1B-87EC-575A0E66E146}" dt="2021-02-27T09:04:27.829" v="44" actId="478"/>
          <ac:spMkLst>
            <pc:docMk/>
            <pc:sldMk cId="2669956960" sldId="257"/>
            <ac:spMk id="18" creationId="{96A54BE5-E1ED-43FC-A36A-B011AABF4D76}"/>
          </ac:spMkLst>
        </pc:spChg>
        <pc:spChg chg="add del">
          <ac:chgData name="Maximilien Lambart" userId="1e80e2eeb64294d1" providerId="LiveId" clId="{63EC2443-B2BC-4C1B-87EC-575A0E66E146}" dt="2021-02-27T09:04:38.749" v="50" actId="26606"/>
          <ac:spMkLst>
            <pc:docMk/>
            <pc:sldMk cId="2669956960" sldId="257"/>
            <ac:spMk id="24" creationId="{57845966-6EFC-468A-9CC7-BAB4B95854E7}"/>
          </ac:spMkLst>
        </pc:spChg>
        <pc:spChg chg="add del">
          <ac:chgData name="Maximilien Lambart" userId="1e80e2eeb64294d1" providerId="LiveId" clId="{63EC2443-B2BC-4C1B-87EC-575A0E66E146}" dt="2021-02-27T09:04:38.749" v="50" actId="26606"/>
          <ac:spMkLst>
            <pc:docMk/>
            <pc:sldMk cId="2669956960" sldId="257"/>
            <ac:spMk id="28" creationId="{ADAD1991-FFD1-4E94-ABAB-7560D33008E4}"/>
          </ac:spMkLst>
        </pc:spChg>
        <pc:picChg chg="del">
          <ac:chgData name="Maximilien Lambart" userId="1e80e2eeb64294d1" providerId="LiveId" clId="{63EC2443-B2BC-4C1B-87EC-575A0E66E146}" dt="2021-02-27T09:04:29.284" v="45" actId="478"/>
          <ac:picMkLst>
            <pc:docMk/>
            <pc:sldMk cId="2669956960" sldId="257"/>
            <ac:picMk id="5" creationId="{FF27D7EE-6BC1-4700-9C3F-EA365307C7FC}"/>
          </ac:picMkLst>
        </pc:picChg>
        <pc:picChg chg="add mod">
          <ac:chgData name="Maximilien Lambart" userId="1e80e2eeb64294d1" providerId="LiveId" clId="{63EC2443-B2BC-4C1B-87EC-575A0E66E146}" dt="2021-02-27T09:04:43.967" v="52" actId="26606"/>
          <ac:picMkLst>
            <pc:docMk/>
            <pc:sldMk cId="2669956960" sldId="257"/>
            <ac:picMk id="19" creationId="{A5D6ECD0-BD6B-44EC-90E9-CF673A0D712D}"/>
          </ac:picMkLst>
        </pc:picChg>
        <pc:picChg chg="add del">
          <ac:chgData name="Maximilien Lambart" userId="1e80e2eeb64294d1" providerId="LiveId" clId="{63EC2443-B2BC-4C1B-87EC-575A0E66E146}" dt="2021-02-27T09:04:38.749" v="50" actId="26606"/>
          <ac:picMkLst>
            <pc:docMk/>
            <pc:sldMk cId="2669956960" sldId="257"/>
            <ac:picMk id="26" creationId="{75554383-98AF-4A47-BB65-705FAAA4BE6A}"/>
          </ac:picMkLst>
        </pc:picChg>
      </pc:sldChg>
      <pc:sldChg chg="addSp delSp modSp mod">
        <pc:chgData name="Maximilien Lambart" userId="1e80e2eeb64294d1" providerId="LiveId" clId="{63EC2443-B2BC-4C1B-87EC-575A0E66E146}" dt="2021-02-27T09:05:05.454" v="75" actId="20577"/>
        <pc:sldMkLst>
          <pc:docMk/>
          <pc:sldMk cId="1744222874" sldId="258"/>
        </pc:sldMkLst>
        <pc:spChg chg="mod">
          <ac:chgData name="Maximilien Lambart" userId="1e80e2eeb64294d1" providerId="LiveId" clId="{63EC2443-B2BC-4C1B-87EC-575A0E66E146}" dt="2021-02-27T09:05:05.454" v="75" actId="20577"/>
          <ac:spMkLst>
            <pc:docMk/>
            <pc:sldMk cId="1744222874" sldId="258"/>
            <ac:spMk id="6" creationId="{27797535-EE6E-405B-A342-3BE5C2E75CFB}"/>
          </ac:spMkLst>
        </pc:spChg>
        <pc:picChg chg="add mod ord">
          <ac:chgData name="Maximilien Lambart" userId="1e80e2eeb64294d1" providerId="LiveId" clId="{63EC2443-B2BC-4C1B-87EC-575A0E66E146}" dt="2021-02-27T09:04:58.626" v="55" actId="167"/>
          <ac:picMkLst>
            <pc:docMk/>
            <pc:sldMk cId="1744222874" sldId="258"/>
            <ac:picMk id="4" creationId="{CF0BC3C2-4583-435A-94BB-2EF616016672}"/>
          </ac:picMkLst>
        </pc:picChg>
        <pc:picChg chg="del">
          <ac:chgData name="Maximilien Lambart" userId="1e80e2eeb64294d1" providerId="LiveId" clId="{63EC2443-B2BC-4C1B-87EC-575A0E66E146}" dt="2021-02-27T09:04:56.365" v="54" actId="478"/>
          <ac:picMkLst>
            <pc:docMk/>
            <pc:sldMk cId="1744222874" sldId="258"/>
            <ac:picMk id="5" creationId="{FF27D7EE-6BC1-4700-9C3F-EA365307C7FC}"/>
          </ac:picMkLst>
        </pc:picChg>
      </pc:sldChg>
      <pc:sldChg chg="del">
        <pc:chgData name="Maximilien Lambart" userId="1e80e2eeb64294d1" providerId="LiveId" clId="{63EC2443-B2BC-4C1B-87EC-575A0E66E146}" dt="2021-02-27T09:05:14.041" v="79" actId="47"/>
        <pc:sldMkLst>
          <pc:docMk/>
          <pc:sldMk cId="4275886564" sldId="259"/>
        </pc:sldMkLst>
      </pc:sldChg>
      <pc:sldChg chg="addSp delSp modSp mod delAnim modAnim">
        <pc:chgData name="Maximilien Lambart" userId="1e80e2eeb64294d1" providerId="LiveId" clId="{63EC2443-B2BC-4C1B-87EC-575A0E66E146}" dt="2021-02-27T09:06:52.819" v="153" actId="14100"/>
        <pc:sldMkLst>
          <pc:docMk/>
          <pc:sldMk cId="4255138527" sldId="260"/>
        </pc:sldMkLst>
        <pc:spChg chg="mod">
          <ac:chgData name="Maximilien Lambart" userId="1e80e2eeb64294d1" providerId="LiveId" clId="{63EC2443-B2BC-4C1B-87EC-575A0E66E146}" dt="2021-02-27T09:06:14.122" v="123" actId="14100"/>
          <ac:spMkLst>
            <pc:docMk/>
            <pc:sldMk cId="4255138527" sldId="260"/>
            <ac:spMk id="2" creationId="{E6F549D9-78CF-4F7E-9650-F28796FF61FD}"/>
          </ac:spMkLst>
        </pc:spChg>
        <pc:spChg chg="mod">
          <ac:chgData name="Maximilien Lambart" userId="1e80e2eeb64294d1" providerId="LiveId" clId="{63EC2443-B2BC-4C1B-87EC-575A0E66E146}" dt="2021-02-27T09:05:56.483" v="106" actId="14100"/>
          <ac:spMkLst>
            <pc:docMk/>
            <pc:sldMk cId="4255138527" sldId="260"/>
            <ac:spMk id="6" creationId="{F71A7499-EDC7-4DD5-BAAF-50E5DB997A17}"/>
          </ac:spMkLst>
        </pc:spChg>
        <pc:spChg chg="mod">
          <ac:chgData name="Maximilien Lambart" userId="1e80e2eeb64294d1" providerId="LiveId" clId="{63EC2443-B2BC-4C1B-87EC-575A0E66E146}" dt="2021-02-27T09:05:45.950" v="96" actId="20577"/>
          <ac:spMkLst>
            <pc:docMk/>
            <pc:sldMk cId="4255138527" sldId="260"/>
            <ac:spMk id="8" creationId="{FED062B7-37F3-494D-8790-2AD2602AB493}"/>
          </ac:spMkLst>
        </pc:spChg>
        <pc:spChg chg="mod">
          <ac:chgData name="Maximilien Lambart" userId="1e80e2eeb64294d1" providerId="LiveId" clId="{63EC2443-B2BC-4C1B-87EC-575A0E66E146}" dt="2021-02-27T09:06:52.819" v="153" actId="14100"/>
          <ac:spMkLst>
            <pc:docMk/>
            <pc:sldMk cId="4255138527" sldId="260"/>
            <ac:spMk id="15" creationId="{3F55360C-ECC5-4FA6-A8EC-0807CE735BF6}"/>
          </ac:spMkLst>
        </pc:spChg>
        <pc:spChg chg="mod">
          <ac:chgData name="Maximilien Lambart" userId="1e80e2eeb64294d1" providerId="LiveId" clId="{63EC2443-B2BC-4C1B-87EC-575A0E66E146}" dt="2021-02-27T09:06:39.811" v="140" actId="14100"/>
          <ac:spMkLst>
            <pc:docMk/>
            <pc:sldMk cId="4255138527" sldId="260"/>
            <ac:spMk id="18" creationId="{40DD1384-E832-406A-AFBF-90B00C709148}"/>
          </ac:spMkLst>
        </pc:spChg>
        <pc:spChg chg="del">
          <ac:chgData name="Maximilien Lambart" userId="1e80e2eeb64294d1" providerId="LiveId" clId="{63EC2443-B2BC-4C1B-87EC-575A0E66E146}" dt="2021-02-27T09:06:20.864" v="125" actId="478"/>
          <ac:spMkLst>
            <pc:docMk/>
            <pc:sldMk cId="4255138527" sldId="260"/>
            <ac:spMk id="20" creationId="{AA4E0332-B45C-42B3-AD43-0E48E42153F1}"/>
          </ac:spMkLst>
        </pc:spChg>
        <pc:picChg chg="del">
          <ac:chgData name="Maximilien Lambart" userId="1e80e2eeb64294d1" providerId="LiveId" clId="{63EC2443-B2BC-4C1B-87EC-575A0E66E146}" dt="2021-02-27T09:05:19.123" v="80" actId="478"/>
          <ac:picMkLst>
            <pc:docMk/>
            <pc:sldMk cId="4255138527" sldId="260"/>
            <ac:picMk id="5" creationId="{FF27D7EE-6BC1-4700-9C3F-EA365307C7FC}"/>
          </ac:picMkLst>
        </pc:picChg>
        <pc:picChg chg="add mod ord">
          <ac:chgData name="Maximilien Lambart" userId="1e80e2eeb64294d1" providerId="LiveId" clId="{63EC2443-B2BC-4C1B-87EC-575A0E66E146}" dt="2021-02-27T09:05:35.383" v="86" actId="1076"/>
          <ac:picMkLst>
            <pc:docMk/>
            <pc:sldMk cId="4255138527" sldId="260"/>
            <ac:picMk id="14" creationId="{1D4218EA-647E-458A-AB19-1E51A9CF92E0}"/>
          </ac:picMkLst>
        </pc:picChg>
        <pc:cxnChg chg="mod">
          <ac:chgData name="Maximilien Lambart" userId="1e80e2eeb64294d1" providerId="LiveId" clId="{63EC2443-B2BC-4C1B-87EC-575A0E66E146}" dt="2021-02-27T09:05:56.483" v="106" actId="14100"/>
          <ac:cxnSpMkLst>
            <pc:docMk/>
            <pc:sldMk cId="4255138527" sldId="260"/>
            <ac:cxnSpMk id="7" creationId="{20AEB20C-BB54-4F11-942B-C2D1DC1DAD5F}"/>
          </ac:cxnSpMkLst>
        </pc:cxnChg>
        <pc:cxnChg chg="mod">
          <ac:chgData name="Maximilien Lambart" userId="1e80e2eeb64294d1" providerId="LiveId" clId="{63EC2443-B2BC-4C1B-87EC-575A0E66E146}" dt="2021-02-27T09:05:42.122" v="88" actId="14100"/>
          <ac:cxnSpMkLst>
            <pc:docMk/>
            <pc:sldMk cId="4255138527" sldId="260"/>
            <ac:cxnSpMk id="9" creationId="{6394FE7F-6997-4C2C-A56B-3566A38628B1}"/>
          </ac:cxnSpMkLst>
        </pc:cxnChg>
        <pc:cxnChg chg="mod">
          <ac:chgData name="Maximilien Lambart" userId="1e80e2eeb64294d1" providerId="LiveId" clId="{63EC2443-B2BC-4C1B-87EC-575A0E66E146}" dt="2021-02-27T09:06:45.979" v="141" actId="14100"/>
          <ac:cxnSpMkLst>
            <pc:docMk/>
            <pc:sldMk cId="4255138527" sldId="260"/>
            <ac:cxnSpMk id="16" creationId="{2EA8E27A-C54F-4518-BCD2-D8CB0AEEDD20}"/>
          </ac:cxnSpMkLst>
        </pc:cxnChg>
        <pc:cxnChg chg="mod">
          <ac:chgData name="Maximilien Lambart" userId="1e80e2eeb64294d1" providerId="LiveId" clId="{63EC2443-B2BC-4C1B-87EC-575A0E66E146}" dt="2021-02-27T09:06:30.938" v="129" actId="14100"/>
          <ac:cxnSpMkLst>
            <pc:docMk/>
            <pc:sldMk cId="4255138527" sldId="260"/>
            <ac:cxnSpMk id="19" creationId="{0129D2CB-24C6-4095-BBBF-B573143F7021}"/>
          </ac:cxnSpMkLst>
        </pc:cxnChg>
        <pc:cxnChg chg="del">
          <ac:chgData name="Maximilien Lambart" userId="1e80e2eeb64294d1" providerId="LiveId" clId="{63EC2443-B2BC-4C1B-87EC-575A0E66E146}" dt="2021-02-27T09:06:21.662" v="126" actId="478"/>
          <ac:cxnSpMkLst>
            <pc:docMk/>
            <pc:sldMk cId="4255138527" sldId="260"/>
            <ac:cxnSpMk id="21" creationId="{A8380894-854A-479B-AEDA-243F287363DD}"/>
          </ac:cxnSpMkLst>
        </pc:cxnChg>
        <pc:cxnChg chg="add mod">
          <ac:chgData name="Maximilien Lambart" userId="1e80e2eeb64294d1" providerId="LiveId" clId="{63EC2443-B2BC-4C1B-87EC-575A0E66E146}" dt="2021-02-27T09:06:16.683" v="124" actId="14100"/>
          <ac:cxnSpMkLst>
            <pc:docMk/>
            <pc:sldMk cId="4255138527" sldId="260"/>
            <ac:cxnSpMk id="22" creationId="{60D80609-D697-4DD3-9C89-2C319C8FC250}"/>
          </ac:cxnSpMkLst>
        </pc:cxnChg>
      </pc:sldChg>
      <pc:sldChg chg="del">
        <pc:chgData name="Maximilien Lambart" userId="1e80e2eeb64294d1" providerId="LiveId" clId="{63EC2443-B2BC-4C1B-87EC-575A0E66E146}" dt="2021-02-27T09:08:04.421" v="203" actId="47"/>
        <pc:sldMkLst>
          <pc:docMk/>
          <pc:sldMk cId="279066462" sldId="261"/>
        </pc:sldMkLst>
      </pc:sldChg>
      <pc:sldChg chg="del">
        <pc:chgData name="Maximilien Lambart" userId="1e80e2eeb64294d1" providerId="LiveId" clId="{63EC2443-B2BC-4C1B-87EC-575A0E66E146}" dt="2021-02-27T09:08:14.555" v="207" actId="47"/>
        <pc:sldMkLst>
          <pc:docMk/>
          <pc:sldMk cId="2285194145" sldId="262"/>
        </pc:sldMkLst>
      </pc:sldChg>
      <pc:sldChg chg="addSp delSp modSp mod delAnim modAnim">
        <pc:chgData name="Maximilien Lambart" userId="1e80e2eeb64294d1" providerId="LiveId" clId="{63EC2443-B2BC-4C1B-87EC-575A0E66E146}" dt="2021-02-27T09:11:45.917" v="291" actId="14100"/>
        <pc:sldMkLst>
          <pc:docMk/>
          <pc:sldMk cId="3525482616" sldId="263"/>
        </pc:sldMkLst>
        <pc:spChg chg="mod">
          <ac:chgData name="Maximilien Lambart" userId="1e80e2eeb64294d1" providerId="LiveId" clId="{63EC2443-B2BC-4C1B-87EC-575A0E66E146}" dt="2021-02-27T09:09:20.260" v="268" actId="1076"/>
          <ac:spMkLst>
            <pc:docMk/>
            <pc:sldMk cId="3525482616" sldId="263"/>
            <ac:spMk id="6" creationId="{E390CB1B-8240-4C16-ADED-FABC22778EE7}"/>
          </ac:spMkLst>
        </pc:spChg>
        <pc:spChg chg="mod">
          <ac:chgData name="Maximilien Lambart" userId="1e80e2eeb64294d1" providerId="LiveId" clId="{63EC2443-B2BC-4C1B-87EC-575A0E66E146}" dt="2021-02-27T09:11:45.917" v="291" actId="14100"/>
          <ac:spMkLst>
            <pc:docMk/>
            <pc:sldMk cId="3525482616" sldId="263"/>
            <ac:spMk id="8" creationId="{2B26B8DE-9961-4A1E-9B4E-83274B6DA369}"/>
          </ac:spMkLst>
        </pc:spChg>
        <pc:spChg chg="mod">
          <ac:chgData name="Maximilien Lambart" userId="1e80e2eeb64294d1" providerId="LiveId" clId="{63EC2443-B2BC-4C1B-87EC-575A0E66E146}" dt="2021-02-27T09:08:35.891" v="223" actId="14100"/>
          <ac:spMkLst>
            <pc:docMk/>
            <pc:sldMk cId="3525482616" sldId="263"/>
            <ac:spMk id="10" creationId="{BD4334AA-AE06-4900-9C76-8B2962F635A1}"/>
          </ac:spMkLst>
        </pc:spChg>
        <pc:spChg chg="del">
          <ac:chgData name="Maximilien Lambart" userId="1e80e2eeb64294d1" providerId="LiveId" clId="{63EC2443-B2BC-4C1B-87EC-575A0E66E146}" dt="2021-02-27T09:08:55.866" v="243" actId="478"/>
          <ac:spMkLst>
            <pc:docMk/>
            <pc:sldMk cId="3525482616" sldId="263"/>
            <ac:spMk id="13" creationId="{E86ABB01-3BEB-4BD1-8C42-D7BF7FD85A0D}"/>
          </ac:spMkLst>
        </pc:spChg>
        <pc:spChg chg="del">
          <ac:chgData name="Maximilien Lambart" userId="1e80e2eeb64294d1" providerId="LiveId" clId="{63EC2443-B2BC-4C1B-87EC-575A0E66E146}" dt="2021-02-27T09:08:26.739" v="211" actId="478"/>
          <ac:spMkLst>
            <pc:docMk/>
            <pc:sldMk cId="3525482616" sldId="263"/>
            <ac:spMk id="17" creationId="{7E2681C8-EEB8-44A9-952A-54E85DB70476}"/>
          </ac:spMkLst>
        </pc:spChg>
        <pc:spChg chg="mod">
          <ac:chgData name="Maximilien Lambart" userId="1e80e2eeb64294d1" providerId="LiveId" clId="{63EC2443-B2BC-4C1B-87EC-575A0E66E146}" dt="2021-02-27T09:08:52.979" v="242" actId="14100"/>
          <ac:spMkLst>
            <pc:docMk/>
            <pc:sldMk cId="3525482616" sldId="263"/>
            <ac:spMk id="20" creationId="{9A5F3931-D534-4B28-B950-165224FFBCE5}"/>
          </ac:spMkLst>
        </pc:spChg>
        <pc:picChg chg="del">
          <ac:chgData name="Maximilien Lambart" userId="1e80e2eeb64294d1" providerId="LiveId" clId="{63EC2443-B2BC-4C1B-87EC-575A0E66E146}" dt="2021-02-27T09:08:20.465" v="208" actId="478"/>
          <ac:picMkLst>
            <pc:docMk/>
            <pc:sldMk cId="3525482616" sldId="263"/>
            <ac:picMk id="5" creationId="{FF27D7EE-6BC1-4700-9C3F-EA365307C7FC}"/>
          </ac:picMkLst>
        </pc:picChg>
        <pc:picChg chg="add mod ord">
          <ac:chgData name="Maximilien Lambart" userId="1e80e2eeb64294d1" providerId="LiveId" clId="{63EC2443-B2BC-4C1B-87EC-575A0E66E146}" dt="2021-02-27T09:08:23.180" v="210" actId="167"/>
          <ac:picMkLst>
            <pc:docMk/>
            <pc:sldMk cId="3525482616" sldId="263"/>
            <ac:picMk id="15" creationId="{149208AC-9A9D-430F-8CAD-15044D8EB3C1}"/>
          </ac:picMkLst>
        </pc:picChg>
        <pc:cxnChg chg="mod">
          <ac:chgData name="Maximilien Lambart" userId="1e80e2eeb64294d1" providerId="LiveId" clId="{63EC2443-B2BC-4C1B-87EC-575A0E66E146}" dt="2021-02-27T09:09:06.340" v="247" actId="14100"/>
          <ac:cxnSpMkLst>
            <pc:docMk/>
            <pc:sldMk cId="3525482616" sldId="263"/>
            <ac:cxnSpMk id="7" creationId="{9224769F-8E6A-45D5-9CCD-16C0C1573938}"/>
          </ac:cxnSpMkLst>
        </pc:cxnChg>
        <pc:cxnChg chg="mod">
          <ac:chgData name="Maximilien Lambart" userId="1e80e2eeb64294d1" providerId="LiveId" clId="{63EC2443-B2BC-4C1B-87EC-575A0E66E146}" dt="2021-02-27T09:11:45.917" v="291" actId="14100"/>
          <ac:cxnSpMkLst>
            <pc:docMk/>
            <pc:sldMk cId="3525482616" sldId="263"/>
            <ac:cxnSpMk id="9" creationId="{47D83EE0-887A-4185-BD48-ADB5C336243B}"/>
          </ac:cxnSpMkLst>
        </pc:cxnChg>
        <pc:cxnChg chg="mod">
          <ac:chgData name="Maximilien Lambart" userId="1e80e2eeb64294d1" providerId="LiveId" clId="{63EC2443-B2BC-4C1B-87EC-575A0E66E146}" dt="2021-02-27T09:08:30.418" v="213" actId="14100"/>
          <ac:cxnSpMkLst>
            <pc:docMk/>
            <pc:sldMk cId="3525482616" sldId="263"/>
            <ac:cxnSpMk id="11" creationId="{2DA4080F-ABF0-4EE5-81E5-40638774789F}"/>
          </ac:cxnSpMkLst>
        </pc:cxnChg>
        <pc:cxnChg chg="del">
          <ac:chgData name="Maximilien Lambart" userId="1e80e2eeb64294d1" providerId="LiveId" clId="{63EC2443-B2BC-4C1B-87EC-575A0E66E146}" dt="2021-02-27T09:08:56.869" v="244" actId="478"/>
          <ac:cxnSpMkLst>
            <pc:docMk/>
            <pc:sldMk cId="3525482616" sldId="263"/>
            <ac:cxnSpMk id="14" creationId="{279C3232-22BB-4246-9402-7FF0CCCB5561}"/>
          </ac:cxnSpMkLst>
        </pc:cxnChg>
        <pc:cxnChg chg="del">
          <ac:chgData name="Maximilien Lambart" userId="1e80e2eeb64294d1" providerId="LiveId" clId="{63EC2443-B2BC-4C1B-87EC-575A0E66E146}" dt="2021-02-27T09:08:27.581" v="212" actId="478"/>
          <ac:cxnSpMkLst>
            <pc:docMk/>
            <pc:sldMk cId="3525482616" sldId="263"/>
            <ac:cxnSpMk id="18" creationId="{D7F83034-A12A-4924-89F2-7D18C28AF34F}"/>
          </ac:cxnSpMkLst>
        </pc:cxnChg>
        <pc:cxnChg chg="mod">
          <ac:chgData name="Maximilien Lambart" userId="1e80e2eeb64294d1" providerId="LiveId" clId="{63EC2443-B2BC-4C1B-87EC-575A0E66E146}" dt="2021-02-27T09:08:40.435" v="224" actId="14100"/>
          <ac:cxnSpMkLst>
            <pc:docMk/>
            <pc:sldMk cId="3525482616" sldId="263"/>
            <ac:cxnSpMk id="21" creationId="{F3A0EF63-82EE-48F2-9CAF-30317C3C7138}"/>
          </ac:cxnSpMkLst>
        </pc:cxnChg>
      </pc:sldChg>
      <pc:sldChg chg="del">
        <pc:chgData name="Maximilien Lambart" userId="1e80e2eeb64294d1" providerId="LiveId" clId="{63EC2443-B2BC-4C1B-87EC-575A0E66E146}" dt="2021-02-27T09:11:54.194" v="292" actId="47"/>
        <pc:sldMkLst>
          <pc:docMk/>
          <pc:sldMk cId="2581779985" sldId="264"/>
        </pc:sldMkLst>
      </pc:sldChg>
      <pc:sldChg chg="del">
        <pc:chgData name="Maximilien Lambart" userId="1e80e2eeb64294d1" providerId="LiveId" clId="{63EC2443-B2BC-4C1B-87EC-575A0E66E146}" dt="2021-02-27T09:11:54.776" v="293" actId="47"/>
        <pc:sldMkLst>
          <pc:docMk/>
          <pc:sldMk cId="2139806131" sldId="265"/>
        </pc:sldMkLst>
      </pc:sldChg>
      <pc:sldChg chg="del">
        <pc:chgData name="Maximilien Lambart" userId="1e80e2eeb64294d1" providerId="LiveId" clId="{63EC2443-B2BC-4C1B-87EC-575A0E66E146}" dt="2021-02-27T09:11:55.287" v="294" actId="47"/>
        <pc:sldMkLst>
          <pc:docMk/>
          <pc:sldMk cId="2842433767" sldId="266"/>
        </pc:sldMkLst>
      </pc:sldChg>
      <pc:sldChg chg="addSp delSp modSp mod delAnim modAnim">
        <pc:chgData name="Maximilien Lambart" userId="1e80e2eeb64294d1" providerId="LiveId" clId="{63EC2443-B2BC-4C1B-87EC-575A0E66E146}" dt="2021-02-27T09:07:30.168" v="163" actId="6549"/>
        <pc:sldMkLst>
          <pc:docMk/>
          <pc:sldMk cId="3454137586" sldId="267"/>
        </pc:sldMkLst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2" creationId="{E6F549D9-78CF-4F7E-9650-F28796FF61FD}"/>
          </ac:spMkLst>
        </pc:spChg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6" creationId="{F71A7499-EDC7-4DD5-BAAF-50E5DB997A17}"/>
          </ac:spMkLst>
        </pc:spChg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8" creationId="{FED062B7-37F3-494D-8790-2AD2602AB493}"/>
          </ac:spMkLst>
        </pc:spChg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15" creationId="{3F55360C-ECC5-4FA6-A8EC-0807CE735BF6}"/>
          </ac:spMkLst>
        </pc:spChg>
        <pc:spChg chg="add mod">
          <ac:chgData name="Maximilien Lambart" userId="1e80e2eeb64294d1" providerId="LiveId" clId="{63EC2443-B2BC-4C1B-87EC-575A0E66E146}" dt="2021-02-27T09:07:27.032" v="161" actId="6549"/>
          <ac:spMkLst>
            <pc:docMk/>
            <pc:sldMk cId="3454137586" sldId="267"/>
            <ac:spMk id="17" creationId="{522D97A8-6780-43D0-A074-F368364B7DE5}"/>
          </ac:spMkLst>
        </pc:spChg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18" creationId="{40DD1384-E832-406A-AFBF-90B00C709148}"/>
          </ac:spMkLst>
        </pc:spChg>
        <pc:spChg chg="del">
          <ac:chgData name="Maximilien Lambart" userId="1e80e2eeb64294d1" providerId="LiveId" clId="{63EC2443-B2BC-4C1B-87EC-575A0E66E146}" dt="2021-02-27T09:07:05.645" v="154" actId="478"/>
          <ac:spMkLst>
            <pc:docMk/>
            <pc:sldMk cId="3454137586" sldId="267"/>
            <ac:spMk id="20" creationId="{AA4E0332-B45C-42B3-AD43-0E48E42153F1}"/>
          </ac:spMkLst>
        </pc:spChg>
        <pc:spChg chg="add mod">
          <ac:chgData name="Maximilien Lambart" userId="1e80e2eeb64294d1" providerId="LiveId" clId="{63EC2443-B2BC-4C1B-87EC-575A0E66E146}" dt="2021-02-27T09:07:25.990" v="160" actId="6549"/>
          <ac:spMkLst>
            <pc:docMk/>
            <pc:sldMk cId="3454137586" sldId="267"/>
            <ac:spMk id="22" creationId="{5227CEAB-CDC0-4FBB-91F0-5A189ACE8CE4}"/>
          </ac:spMkLst>
        </pc:spChg>
        <pc:spChg chg="add mod">
          <ac:chgData name="Maximilien Lambart" userId="1e80e2eeb64294d1" providerId="LiveId" clId="{63EC2443-B2BC-4C1B-87EC-575A0E66E146}" dt="2021-02-27T09:07:24.531" v="159" actId="6549"/>
          <ac:spMkLst>
            <pc:docMk/>
            <pc:sldMk cId="3454137586" sldId="267"/>
            <ac:spMk id="24" creationId="{4A567E1F-FB11-4B60-8C64-A573E49F5E9A}"/>
          </ac:spMkLst>
        </pc:spChg>
        <pc:spChg chg="add mod">
          <ac:chgData name="Maximilien Lambart" userId="1e80e2eeb64294d1" providerId="LiveId" clId="{63EC2443-B2BC-4C1B-87EC-575A0E66E146}" dt="2021-02-27T09:07:30.168" v="163" actId="6549"/>
          <ac:spMkLst>
            <pc:docMk/>
            <pc:sldMk cId="3454137586" sldId="267"/>
            <ac:spMk id="26" creationId="{4B2C7D16-3B31-4108-B607-41D1767F3A0C}"/>
          </ac:spMkLst>
        </pc:spChg>
        <pc:spChg chg="add mod">
          <ac:chgData name="Maximilien Lambart" userId="1e80e2eeb64294d1" providerId="LiveId" clId="{63EC2443-B2BC-4C1B-87EC-575A0E66E146}" dt="2021-02-27T09:07:28.747" v="162" actId="6549"/>
          <ac:spMkLst>
            <pc:docMk/>
            <pc:sldMk cId="3454137586" sldId="267"/>
            <ac:spMk id="28" creationId="{D0F605EB-26D4-455D-A070-08A167F850A6}"/>
          </ac:spMkLst>
        </pc:spChg>
        <pc:picChg chg="del">
          <ac:chgData name="Maximilien Lambart" userId="1e80e2eeb64294d1" providerId="LiveId" clId="{63EC2443-B2BC-4C1B-87EC-575A0E66E146}" dt="2021-02-27T09:07:07.683" v="155" actId="478"/>
          <ac:picMkLst>
            <pc:docMk/>
            <pc:sldMk cId="3454137586" sldId="267"/>
            <ac:picMk id="5" creationId="{FF27D7EE-6BC1-4700-9C3F-EA365307C7FC}"/>
          </ac:picMkLst>
        </pc:picChg>
        <pc:picChg chg="add mod ord">
          <ac:chgData name="Maximilien Lambart" userId="1e80e2eeb64294d1" providerId="LiveId" clId="{63EC2443-B2BC-4C1B-87EC-575A0E66E146}" dt="2021-02-27T09:07:22.369" v="158" actId="167"/>
          <ac:picMkLst>
            <pc:docMk/>
            <pc:sldMk cId="3454137586" sldId="267"/>
            <ac:picMk id="31" creationId="{222EE882-580A-40C7-A53B-4A9ACC1244F7}"/>
          </ac:picMkLst>
        </pc:picChg>
        <pc:cxnChg chg="del mod">
          <ac:chgData name="Maximilien Lambart" userId="1e80e2eeb64294d1" providerId="LiveId" clId="{63EC2443-B2BC-4C1B-87EC-575A0E66E146}" dt="2021-02-27T09:07:05.645" v="154" actId="478"/>
          <ac:cxnSpMkLst>
            <pc:docMk/>
            <pc:sldMk cId="3454137586" sldId="267"/>
            <ac:cxnSpMk id="7" creationId="{20AEB20C-BB54-4F11-942B-C2D1DC1DAD5F}"/>
          </ac:cxnSpMkLst>
        </pc:cxnChg>
        <pc:cxnChg chg="del mod">
          <ac:chgData name="Maximilien Lambart" userId="1e80e2eeb64294d1" providerId="LiveId" clId="{63EC2443-B2BC-4C1B-87EC-575A0E66E146}" dt="2021-02-27T09:07:05.645" v="154" actId="478"/>
          <ac:cxnSpMkLst>
            <pc:docMk/>
            <pc:sldMk cId="3454137586" sldId="267"/>
            <ac:cxnSpMk id="9" creationId="{6394FE7F-6997-4C2C-A56B-3566A38628B1}"/>
          </ac:cxnSpMkLst>
        </pc:cxnChg>
        <pc:cxnChg chg="del">
          <ac:chgData name="Maximilien Lambart" userId="1e80e2eeb64294d1" providerId="LiveId" clId="{63EC2443-B2BC-4C1B-87EC-575A0E66E146}" dt="2021-02-27T09:07:05.645" v="154" actId="478"/>
          <ac:cxnSpMkLst>
            <pc:docMk/>
            <pc:sldMk cId="3454137586" sldId="267"/>
            <ac:cxnSpMk id="16" creationId="{2EA8E27A-C54F-4518-BCD2-D8CB0AEEDD20}"/>
          </ac:cxnSpMkLst>
        </pc:cxnChg>
        <pc:cxnChg chg="del">
          <ac:chgData name="Maximilien Lambart" userId="1e80e2eeb64294d1" providerId="LiveId" clId="{63EC2443-B2BC-4C1B-87EC-575A0E66E146}" dt="2021-02-27T09:07:05.645" v="154" actId="478"/>
          <ac:cxnSpMkLst>
            <pc:docMk/>
            <pc:sldMk cId="3454137586" sldId="267"/>
            <ac:cxnSpMk id="19" creationId="{0129D2CB-24C6-4095-BBBF-B573143F7021}"/>
          </ac:cxnSpMkLst>
        </pc:cxnChg>
        <pc:cxnChg chg="del">
          <ac:chgData name="Maximilien Lambart" userId="1e80e2eeb64294d1" providerId="LiveId" clId="{63EC2443-B2BC-4C1B-87EC-575A0E66E146}" dt="2021-02-27T09:07:05.645" v="154" actId="478"/>
          <ac:cxnSpMkLst>
            <pc:docMk/>
            <pc:sldMk cId="3454137586" sldId="267"/>
            <ac:cxnSpMk id="21" creationId="{A8380894-854A-479B-AEDA-243F287363DD}"/>
          </ac:cxnSpMkLst>
        </pc:cxnChg>
        <pc:cxnChg chg="add mod">
          <ac:chgData name="Maximilien Lambart" userId="1e80e2eeb64294d1" providerId="LiveId" clId="{63EC2443-B2BC-4C1B-87EC-575A0E66E146}" dt="2021-02-27T09:07:13.819" v="156"/>
          <ac:cxnSpMkLst>
            <pc:docMk/>
            <pc:sldMk cId="3454137586" sldId="267"/>
            <ac:cxnSpMk id="23" creationId="{47D936BD-05F6-45DE-992B-5349C9882ACD}"/>
          </ac:cxnSpMkLst>
        </pc:cxnChg>
        <pc:cxnChg chg="add mod">
          <ac:chgData name="Maximilien Lambart" userId="1e80e2eeb64294d1" providerId="LiveId" clId="{63EC2443-B2BC-4C1B-87EC-575A0E66E146}" dt="2021-02-27T09:07:13.819" v="156"/>
          <ac:cxnSpMkLst>
            <pc:docMk/>
            <pc:sldMk cId="3454137586" sldId="267"/>
            <ac:cxnSpMk id="25" creationId="{EB3656EE-9E94-40B6-AD5E-D48E4257383D}"/>
          </ac:cxnSpMkLst>
        </pc:cxnChg>
        <pc:cxnChg chg="add mod">
          <ac:chgData name="Maximilien Lambart" userId="1e80e2eeb64294d1" providerId="LiveId" clId="{63EC2443-B2BC-4C1B-87EC-575A0E66E146}" dt="2021-02-27T09:07:13.819" v="156"/>
          <ac:cxnSpMkLst>
            <pc:docMk/>
            <pc:sldMk cId="3454137586" sldId="267"/>
            <ac:cxnSpMk id="27" creationId="{3535D680-EF7D-4446-BCF1-19E1A1371C0F}"/>
          </ac:cxnSpMkLst>
        </pc:cxnChg>
        <pc:cxnChg chg="add mod">
          <ac:chgData name="Maximilien Lambart" userId="1e80e2eeb64294d1" providerId="LiveId" clId="{63EC2443-B2BC-4C1B-87EC-575A0E66E146}" dt="2021-02-27T09:07:13.819" v="156"/>
          <ac:cxnSpMkLst>
            <pc:docMk/>
            <pc:sldMk cId="3454137586" sldId="267"/>
            <ac:cxnSpMk id="29" creationId="{1EE839B2-2B5B-40A1-8A68-AD37CA4B94F6}"/>
          </ac:cxnSpMkLst>
        </pc:cxnChg>
        <pc:cxnChg chg="add mod">
          <ac:chgData name="Maximilien Lambart" userId="1e80e2eeb64294d1" providerId="LiveId" clId="{63EC2443-B2BC-4C1B-87EC-575A0E66E146}" dt="2021-02-27T09:07:13.819" v="156"/>
          <ac:cxnSpMkLst>
            <pc:docMk/>
            <pc:sldMk cId="3454137586" sldId="267"/>
            <ac:cxnSpMk id="30" creationId="{667C8E25-7BE0-4EFF-BC73-555EDAE7AE39}"/>
          </ac:cxnSpMkLst>
        </pc:cxnChg>
      </pc:sldChg>
      <pc:sldChg chg="addSp delSp modSp mod delAnim modAnim">
        <pc:chgData name="Maximilien Lambart" userId="1e80e2eeb64294d1" providerId="LiveId" clId="{63EC2443-B2BC-4C1B-87EC-575A0E66E146}" dt="2021-02-27T09:12:25.201" v="306" actId="20577"/>
        <pc:sldMkLst>
          <pc:docMk/>
          <pc:sldMk cId="1725606942" sldId="268"/>
        </pc:sldMkLst>
        <pc:spChg chg="mod">
          <ac:chgData name="Maximilien Lambart" userId="1e80e2eeb64294d1" providerId="LiveId" clId="{63EC2443-B2BC-4C1B-87EC-575A0E66E146}" dt="2021-02-27T09:12:14.342" v="302" actId="1076"/>
          <ac:spMkLst>
            <pc:docMk/>
            <pc:sldMk cId="1725606942" sldId="268"/>
            <ac:spMk id="2" creationId="{F676AFDF-7E7B-4531-8FB0-B45D3171268A}"/>
          </ac:spMkLst>
        </pc:spChg>
        <pc:spChg chg="del">
          <ac:chgData name="Maximilien Lambart" userId="1e80e2eeb64294d1" providerId="LiveId" clId="{63EC2443-B2BC-4C1B-87EC-575A0E66E146}" dt="2021-02-27T09:11:59.124" v="297" actId="478"/>
          <ac:spMkLst>
            <pc:docMk/>
            <pc:sldMk cId="1725606942" sldId="268"/>
            <ac:spMk id="6" creationId="{E390CB1B-8240-4C16-ADED-FABC22778EE7}"/>
          </ac:spMkLst>
        </pc:spChg>
        <pc:spChg chg="del">
          <ac:chgData name="Maximilien Lambart" userId="1e80e2eeb64294d1" providerId="LiveId" clId="{63EC2443-B2BC-4C1B-87EC-575A0E66E146}" dt="2021-02-27T09:11:59.124" v="297" actId="478"/>
          <ac:spMkLst>
            <pc:docMk/>
            <pc:sldMk cId="1725606942" sldId="268"/>
            <ac:spMk id="8" creationId="{2B26B8DE-9961-4A1E-9B4E-83274B6DA369}"/>
          </ac:spMkLst>
        </pc:spChg>
        <pc:spChg chg="del">
          <ac:chgData name="Maximilien Lambart" userId="1e80e2eeb64294d1" providerId="LiveId" clId="{63EC2443-B2BC-4C1B-87EC-575A0E66E146}" dt="2021-02-27T09:12:00.034" v="298" actId="478"/>
          <ac:spMkLst>
            <pc:docMk/>
            <pc:sldMk cId="1725606942" sldId="268"/>
            <ac:spMk id="10" creationId="{BD4334AA-AE06-4900-9C76-8B2962F635A1}"/>
          </ac:spMkLst>
        </pc:spChg>
        <pc:spChg chg="del">
          <ac:chgData name="Maximilien Lambart" userId="1e80e2eeb64294d1" providerId="LiveId" clId="{63EC2443-B2BC-4C1B-87EC-575A0E66E146}" dt="2021-02-27T09:11:59.124" v="297" actId="478"/>
          <ac:spMkLst>
            <pc:docMk/>
            <pc:sldMk cId="1725606942" sldId="268"/>
            <ac:spMk id="13" creationId="{E86ABB01-3BEB-4BD1-8C42-D7BF7FD85A0D}"/>
          </ac:spMkLst>
        </pc:spChg>
        <pc:spChg chg="del">
          <ac:chgData name="Maximilien Lambart" userId="1e80e2eeb64294d1" providerId="LiveId" clId="{63EC2443-B2BC-4C1B-87EC-575A0E66E146}" dt="2021-02-27T09:11:59.124" v="297" actId="478"/>
          <ac:spMkLst>
            <pc:docMk/>
            <pc:sldMk cId="1725606942" sldId="268"/>
            <ac:spMk id="17" creationId="{7E2681C8-EEB8-44A9-952A-54E85DB70476}"/>
          </ac:spMkLst>
        </pc:spChg>
        <pc:spChg chg="add mod">
          <ac:chgData name="Maximilien Lambart" userId="1e80e2eeb64294d1" providerId="LiveId" clId="{63EC2443-B2BC-4C1B-87EC-575A0E66E146}" dt="2021-02-27T09:12:16.394" v="303" actId="20577"/>
          <ac:spMkLst>
            <pc:docMk/>
            <pc:sldMk cId="1725606942" sldId="268"/>
            <ac:spMk id="19" creationId="{48036680-A6C0-487C-9AB4-3EC5483A2D30}"/>
          </ac:spMkLst>
        </pc:spChg>
        <pc:spChg chg="del">
          <ac:chgData name="Maximilien Lambart" userId="1e80e2eeb64294d1" providerId="LiveId" clId="{63EC2443-B2BC-4C1B-87EC-575A0E66E146}" dt="2021-02-27T09:11:59.124" v="297" actId="478"/>
          <ac:spMkLst>
            <pc:docMk/>
            <pc:sldMk cId="1725606942" sldId="268"/>
            <ac:spMk id="20" creationId="{9A5F3931-D534-4B28-B950-165224FFBCE5}"/>
          </ac:spMkLst>
        </pc:spChg>
        <pc:spChg chg="add mod">
          <ac:chgData name="Maximilien Lambart" userId="1e80e2eeb64294d1" providerId="LiveId" clId="{63EC2443-B2BC-4C1B-87EC-575A0E66E146}" dt="2021-02-27T09:12:18.682" v="304" actId="20577"/>
          <ac:spMkLst>
            <pc:docMk/>
            <pc:sldMk cId="1725606942" sldId="268"/>
            <ac:spMk id="23" creationId="{0A8BC6DA-BBBF-468A-8FC0-079F78A9B667}"/>
          </ac:spMkLst>
        </pc:spChg>
        <pc:spChg chg="add mod">
          <ac:chgData name="Maximilien Lambart" userId="1e80e2eeb64294d1" providerId="LiveId" clId="{63EC2443-B2BC-4C1B-87EC-575A0E66E146}" dt="2021-02-27T09:12:25.201" v="306" actId="20577"/>
          <ac:spMkLst>
            <pc:docMk/>
            <pc:sldMk cId="1725606942" sldId="268"/>
            <ac:spMk id="25" creationId="{ADD35D63-468A-4B18-B237-F45024AA4CBB}"/>
          </ac:spMkLst>
        </pc:spChg>
        <pc:spChg chg="add mod">
          <ac:chgData name="Maximilien Lambart" userId="1e80e2eeb64294d1" providerId="LiveId" clId="{63EC2443-B2BC-4C1B-87EC-575A0E66E146}" dt="2021-02-27T09:12:23.847" v="305" actId="20577"/>
          <ac:spMkLst>
            <pc:docMk/>
            <pc:sldMk cId="1725606942" sldId="268"/>
            <ac:spMk id="27" creationId="{906FD523-DCD9-46E4-83F4-3532AF85B46D}"/>
          </ac:spMkLst>
        </pc:spChg>
        <pc:picChg chg="del">
          <ac:chgData name="Maximilien Lambart" userId="1e80e2eeb64294d1" providerId="LiveId" clId="{63EC2443-B2BC-4C1B-87EC-575A0E66E146}" dt="2021-02-27T09:11:57.543" v="296" actId="478"/>
          <ac:picMkLst>
            <pc:docMk/>
            <pc:sldMk cId="1725606942" sldId="268"/>
            <ac:picMk id="5" creationId="{FF27D7EE-6BC1-4700-9C3F-EA365307C7FC}"/>
          </ac:picMkLst>
        </pc:picChg>
        <pc:picChg chg="add mod">
          <ac:chgData name="Maximilien Lambart" userId="1e80e2eeb64294d1" providerId="LiveId" clId="{63EC2443-B2BC-4C1B-87EC-575A0E66E146}" dt="2021-02-27T09:12:09.926" v="301"/>
          <ac:picMkLst>
            <pc:docMk/>
            <pc:sldMk cId="1725606942" sldId="268"/>
            <ac:picMk id="16" creationId="{9A38AE0E-38F0-4282-9549-912DA34BEC06}"/>
          </ac:picMkLst>
        </pc:picChg>
        <pc:cxnChg chg="del mod">
          <ac:chgData name="Maximilien Lambart" userId="1e80e2eeb64294d1" providerId="LiveId" clId="{63EC2443-B2BC-4C1B-87EC-575A0E66E146}" dt="2021-02-27T09:11:59.124" v="297" actId="478"/>
          <ac:cxnSpMkLst>
            <pc:docMk/>
            <pc:sldMk cId="1725606942" sldId="268"/>
            <ac:cxnSpMk id="7" creationId="{9224769F-8E6A-45D5-9CCD-16C0C1573938}"/>
          </ac:cxnSpMkLst>
        </pc:cxnChg>
        <pc:cxnChg chg="del mod">
          <ac:chgData name="Maximilien Lambart" userId="1e80e2eeb64294d1" providerId="LiveId" clId="{63EC2443-B2BC-4C1B-87EC-575A0E66E146}" dt="2021-02-27T09:12:01.842" v="300" actId="478"/>
          <ac:cxnSpMkLst>
            <pc:docMk/>
            <pc:sldMk cId="1725606942" sldId="268"/>
            <ac:cxnSpMk id="9" creationId="{47D83EE0-887A-4185-BD48-ADB5C336243B}"/>
          </ac:cxnSpMkLst>
        </pc:cxnChg>
        <pc:cxnChg chg="del">
          <ac:chgData name="Maximilien Lambart" userId="1e80e2eeb64294d1" providerId="LiveId" clId="{63EC2443-B2BC-4C1B-87EC-575A0E66E146}" dt="2021-02-27T09:11:59.124" v="297" actId="478"/>
          <ac:cxnSpMkLst>
            <pc:docMk/>
            <pc:sldMk cId="1725606942" sldId="268"/>
            <ac:cxnSpMk id="11" creationId="{2DA4080F-ABF0-4EE5-81E5-40638774789F}"/>
          </ac:cxnSpMkLst>
        </pc:cxnChg>
        <pc:cxnChg chg="del">
          <ac:chgData name="Maximilien Lambart" userId="1e80e2eeb64294d1" providerId="LiveId" clId="{63EC2443-B2BC-4C1B-87EC-575A0E66E146}" dt="2021-02-27T09:11:59.124" v="297" actId="478"/>
          <ac:cxnSpMkLst>
            <pc:docMk/>
            <pc:sldMk cId="1725606942" sldId="268"/>
            <ac:cxnSpMk id="14" creationId="{279C3232-22BB-4246-9402-7FF0CCCB5561}"/>
          </ac:cxnSpMkLst>
        </pc:cxnChg>
        <pc:cxnChg chg="del">
          <ac:chgData name="Maximilien Lambart" userId="1e80e2eeb64294d1" providerId="LiveId" clId="{63EC2443-B2BC-4C1B-87EC-575A0E66E146}" dt="2021-02-27T09:12:00.796" v="299" actId="478"/>
          <ac:cxnSpMkLst>
            <pc:docMk/>
            <pc:sldMk cId="1725606942" sldId="268"/>
            <ac:cxnSpMk id="18" creationId="{D7F83034-A12A-4924-89F2-7D18C28AF34F}"/>
          </ac:cxnSpMkLst>
        </pc:cxnChg>
        <pc:cxnChg chg="del">
          <ac:chgData name="Maximilien Lambart" userId="1e80e2eeb64294d1" providerId="LiveId" clId="{63EC2443-B2BC-4C1B-87EC-575A0E66E146}" dt="2021-02-27T09:11:59.124" v="297" actId="478"/>
          <ac:cxnSpMkLst>
            <pc:docMk/>
            <pc:sldMk cId="1725606942" sldId="268"/>
            <ac:cxnSpMk id="21" creationId="{F3A0EF63-82EE-48F2-9CAF-30317C3C7138}"/>
          </ac:cxnSpMkLst>
        </pc:cxnChg>
        <pc:cxnChg chg="add mod">
          <ac:chgData name="Maximilien Lambart" userId="1e80e2eeb64294d1" providerId="LiveId" clId="{63EC2443-B2BC-4C1B-87EC-575A0E66E146}" dt="2021-02-27T09:12:09.926" v="301"/>
          <ac:cxnSpMkLst>
            <pc:docMk/>
            <pc:sldMk cId="1725606942" sldId="268"/>
            <ac:cxnSpMk id="22" creationId="{8F8266D6-FAA5-422E-B8C5-40140F3FE5B5}"/>
          </ac:cxnSpMkLst>
        </pc:cxnChg>
        <pc:cxnChg chg="add mod">
          <ac:chgData name="Maximilien Lambart" userId="1e80e2eeb64294d1" providerId="LiveId" clId="{63EC2443-B2BC-4C1B-87EC-575A0E66E146}" dt="2021-02-27T09:12:09.926" v="301"/>
          <ac:cxnSpMkLst>
            <pc:docMk/>
            <pc:sldMk cId="1725606942" sldId="268"/>
            <ac:cxnSpMk id="24" creationId="{A3A6012C-26FC-4D16-816D-92D4DD85768F}"/>
          </ac:cxnSpMkLst>
        </pc:cxnChg>
        <pc:cxnChg chg="add mod">
          <ac:chgData name="Maximilien Lambart" userId="1e80e2eeb64294d1" providerId="LiveId" clId="{63EC2443-B2BC-4C1B-87EC-575A0E66E146}" dt="2021-02-27T09:12:09.926" v="301"/>
          <ac:cxnSpMkLst>
            <pc:docMk/>
            <pc:sldMk cId="1725606942" sldId="268"/>
            <ac:cxnSpMk id="26" creationId="{205E4EEA-6C7F-46CF-85E1-6EB113460926}"/>
          </ac:cxnSpMkLst>
        </pc:cxnChg>
        <pc:cxnChg chg="add mod">
          <ac:chgData name="Maximilien Lambart" userId="1e80e2eeb64294d1" providerId="LiveId" clId="{63EC2443-B2BC-4C1B-87EC-575A0E66E146}" dt="2021-02-27T09:12:09.926" v="301"/>
          <ac:cxnSpMkLst>
            <pc:docMk/>
            <pc:sldMk cId="1725606942" sldId="268"/>
            <ac:cxnSpMk id="28" creationId="{280B77E1-8A9A-4E90-8CDC-B9594FAAF0E6}"/>
          </ac:cxnSpMkLst>
        </pc:cxnChg>
      </pc:sldChg>
      <pc:sldChg chg="del">
        <pc:chgData name="Maximilien Lambart" userId="1e80e2eeb64294d1" providerId="LiveId" clId="{63EC2443-B2BC-4C1B-87EC-575A0E66E146}" dt="2021-02-27T09:11:55.881" v="295" actId="47"/>
        <pc:sldMkLst>
          <pc:docMk/>
          <pc:sldMk cId="3181888388" sldId="269"/>
        </pc:sldMkLst>
      </pc:sldChg>
      <pc:sldChg chg="addSp delSp modSp add mod ord">
        <pc:chgData name="Maximilien Lambart" userId="1e80e2eeb64294d1" providerId="LiveId" clId="{63EC2443-B2BC-4C1B-87EC-575A0E66E146}" dt="2021-02-27T09:05:24.083" v="82" actId="478"/>
        <pc:sldMkLst>
          <pc:docMk/>
          <pc:sldMk cId="3129523688" sldId="270"/>
        </pc:sldMkLst>
        <pc:picChg chg="add del mod">
          <ac:chgData name="Maximilien Lambart" userId="1e80e2eeb64294d1" providerId="LiveId" clId="{63EC2443-B2BC-4C1B-87EC-575A0E66E146}" dt="2021-02-27T09:05:24.083" v="82" actId="478"/>
          <ac:picMkLst>
            <pc:docMk/>
            <pc:sldMk cId="3129523688" sldId="270"/>
            <ac:picMk id="3" creationId="{65BBD2B7-9FF4-4BA7-94C2-99621F162613}"/>
          </ac:picMkLst>
        </pc:picChg>
      </pc:sldChg>
      <pc:sldChg chg="modSp add mod ord">
        <pc:chgData name="Maximilien Lambart" userId="1e80e2eeb64294d1" providerId="LiveId" clId="{63EC2443-B2BC-4C1B-87EC-575A0E66E146}" dt="2021-02-27T09:07:56.419" v="202" actId="14100"/>
        <pc:sldMkLst>
          <pc:docMk/>
          <pc:sldMk cId="3715619424" sldId="271"/>
        </pc:sldMkLst>
        <pc:spChg chg="mod">
          <ac:chgData name="Maximilien Lambart" userId="1e80e2eeb64294d1" providerId="LiveId" clId="{63EC2443-B2BC-4C1B-87EC-575A0E66E146}" dt="2021-02-27T09:07:56.419" v="202" actId="14100"/>
          <ac:spMkLst>
            <pc:docMk/>
            <pc:sldMk cId="3715619424" sldId="271"/>
            <ac:spMk id="6" creationId="{27797535-EE6E-405B-A342-3BE5C2E75CFB}"/>
          </ac:spMkLst>
        </pc:spChg>
      </pc:sldChg>
      <pc:sldChg chg="add ord">
        <pc:chgData name="Maximilien Lambart" userId="1e80e2eeb64294d1" providerId="LiveId" clId="{63EC2443-B2BC-4C1B-87EC-575A0E66E146}" dt="2021-02-27T09:08:08.258" v="206"/>
        <pc:sldMkLst>
          <pc:docMk/>
          <pc:sldMk cId="118985185" sldId="272"/>
        </pc:sldMkLst>
      </pc:sldChg>
    </pc:docChg>
  </pc:docChgLst>
  <pc:docChgLst>
    <pc:chgData name="Maximilien Lambart" userId="1e80e2eeb64294d1" providerId="LiveId" clId="{9A15AEEB-4D44-4573-A5E4-88B4BB8E57F1}"/>
    <pc:docChg chg="undo custSel addSld delSld modSld sldOrd">
      <pc:chgData name="Maximilien Lambart" userId="1e80e2eeb64294d1" providerId="LiveId" clId="{9A15AEEB-4D44-4573-A5E4-88B4BB8E57F1}" dt="2021-08-26T15:01:21.908" v="534"/>
      <pc:docMkLst>
        <pc:docMk/>
      </pc:docMkLst>
      <pc:sldChg chg="addSp delSp modSp mod modAnim">
        <pc:chgData name="Maximilien Lambart" userId="1e80e2eeb64294d1" providerId="LiveId" clId="{9A15AEEB-4D44-4573-A5E4-88B4BB8E57F1}" dt="2021-08-26T15:01:21.908" v="534"/>
        <pc:sldMkLst>
          <pc:docMk/>
          <pc:sldMk cId="2740358855" sldId="256"/>
        </pc:sldMkLst>
        <pc:spChg chg="mod">
          <ac:chgData name="Maximilien Lambart" userId="1e80e2eeb64294d1" providerId="LiveId" clId="{9A15AEEB-4D44-4573-A5E4-88B4BB8E57F1}" dt="2021-08-24T10:36:03.227" v="523" actId="20577"/>
          <ac:spMkLst>
            <pc:docMk/>
            <pc:sldMk cId="2740358855" sldId="256"/>
            <ac:spMk id="6" creationId="{27797535-EE6E-405B-A342-3BE5C2E75CFB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7" creationId="{87FF2002-F05B-4732-BFF7-4D4D85392F99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8" creationId="{6EB399E4-4B84-4359-9317-4FB5F34B4C1E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9" creationId="{F83B2A24-719B-48ED-8F93-47E623A4DF7B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0" creationId="{ED5826A8-3B5F-45EF-989B-B3B3D193F690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1" creationId="{3B36F42B-778B-4834-A07F-8CF7F99E62C6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2" creationId="{E1138970-8B34-424E-AF4E-00A18FF67BA7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3" creationId="{78A2E0F0-045E-4B4D-BD75-F7E5AAB9DE49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4" creationId="{7B5987C5-8247-4B44-B4C2-CE30749C6998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5" creationId="{F3ABFF36-3137-4AAE-8724-D022B47E7EB0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6" creationId="{29485E85-5933-47C4-95F0-81C8EB28DE56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7" creationId="{63069425-1409-4E41-BC8A-F947456E27E4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8" creationId="{B6FF5FFC-BB82-4EC2-8487-83D9E9FE793E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19" creationId="{EC4904E0-B90C-412A-B8C8-37D4EFF210F3}"/>
          </ac:spMkLst>
        </pc:spChg>
        <pc:spChg chg="add mod ord">
          <ac:chgData name="Maximilien Lambart" userId="1e80e2eeb64294d1" providerId="LiveId" clId="{9A15AEEB-4D44-4573-A5E4-88B4BB8E57F1}" dt="2021-08-24T10:33:37.866" v="499" actId="171"/>
          <ac:spMkLst>
            <pc:docMk/>
            <pc:sldMk cId="2740358855" sldId="256"/>
            <ac:spMk id="20" creationId="{E615AFA0-2AB6-48ED-B60F-6DDC8120A7AB}"/>
          </ac:spMkLst>
        </pc:spChg>
        <pc:picChg chg="del">
          <ac:chgData name="Maximilien Lambart" userId="1e80e2eeb64294d1" providerId="LiveId" clId="{9A15AEEB-4D44-4573-A5E4-88B4BB8E57F1}" dt="2021-08-24T10:00:26.501" v="2" actId="478"/>
          <ac:picMkLst>
            <pc:docMk/>
            <pc:sldMk cId="2740358855" sldId="256"/>
            <ac:picMk id="3" creationId="{031EE979-9CBA-4358-B098-93CFBC0BAB52}"/>
          </ac:picMkLst>
        </pc:picChg>
        <pc:picChg chg="add del mod ord modCrop">
          <ac:chgData name="Maximilien Lambart" userId="1e80e2eeb64294d1" providerId="LiveId" clId="{9A15AEEB-4D44-4573-A5E4-88B4BB8E57F1}" dt="2021-08-24T10:33:29.638" v="497" actId="478"/>
          <ac:picMkLst>
            <pc:docMk/>
            <pc:sldMk cId="2740358855" sldId="256"/>
            <ac:picMk id="4" creationId="{451158EE-A038-4119-B5E3-12ADF82CB2ED}"/>
          </ac:picMkLst>
        </pc:picChg>
      </pc:sldChg>
      <pc:sldChg chg="del">
        <pc:chgData name="Maximilien Lambart" userId="1e80e2eeb64294d1" providerId="LiveId" clId="{9A15AEEB-4D44-4573-A5E4-88B4BB8E57F1}" dt="2021-08-24T10:01:48.745" v="53" actId="47"/>
        <pc:sldMkLst>
          <pc:docMk/>
          <pc:sldMk cId="2669956960" sldId="257"/>
        </pc:sldMkLst>
      </pc:sldChg>
      <pc:sldChg chg="del">
        <pc:chgData name="Maximilien Lambart" userId="1e80e2eeb64294d1" providerId="LiveId" clId="{9A15AEEB-4D44-4573-A5E4-88B4BB8E57F1}" dt="2021-08-24T10:02:04.707" v="57" actId="47"/>
        <pc:sldMkLst>
          <pc:docMk/>
          <pc:sldMk cId="1744222874" sldId="258"/>
        </pc:sldMkLst>
      </pc:sldChg>
      <pc:sldChg chg="del">
        <pc:chgData name="Maximilien Lambart" userId="1e80e2eeb64294d1" providerId="LiveId" clId="{9A15AEEB-4D44-4573-A5E4-88B4BB8E57F1}" dt="2021-08-24T10:22:57.656" v="369" actId="47"/>
        <pc:sldMkLst>
          <pc:docMk/>
          <pc:sldMk cId="4255138527" sldId="260"/>
        </pc:sldMkLst>
      </pc:sldChg>
      <pc:sldChg chg="del">
        <pc:chgData name="Maximilien Lambart" userId="1e80e2eeb64294d1" providerId="LiveId" clId="{9A15AEEB-4D44-4573-A5E4-88B4BB8E57F1}" dt="2021-08-24T10:35:54.671" v="516" actId="47"/>
        <pc:sldMkLst>
          <pc:docMk/>
          <pc:sldMk cId="3525482616" sldId="263"/>
        </pc:sldMkLst>
      </pc:sldChg>
      <pc:sldChg chg="del">
        <pc:chgData name="Maximilien Lambart" userId="1e80e2eeb64294d1" providerId="LiveId" clId="{9A15AEEB-4D44-4573-A5E4-88B4BB8E57F1}" dt="2021-08-24T10:35:52.373" v="513" actId="47"/>
        <pc:sldMkLst>
          <pc:docMk/>
          <pc:sldMk cId="3454137586" sldId="267"/>
        </pc:sldMkLst>
      </pc:sldChg>
      <pc:sldChg chg="del">
        <pc:chgData name="Maximilien Lambart" userId="1e80e2eeb64294d1" providerId="LiveId" clId="{9A15AEEB-4D44-4573-A5E4-88B4BB8E57F1}" dt="2021-08-24T10:35:55.456" v="517" actId="47"/>
        <pc:sldMkLst>
          <pc:docMk/>
          <pc:sldMk cId="1725606942" sldId="268"/>
        </pc:sldMkLst>
      </pc:sldChg>
      <pc:sldChg chg="addSp delSp modSp del mod">
        <pc:chgData name="Maximilien Lambart" userId="1e80e2eeb64294d1" providerId="LiveId" clId="{9A15AEEB-4D44-4573-A5E4-88B4BB8E57F1}" dt="2021-08-24T10:35:49.018" v="512" actId="47"/>
        <pc:sldMkLst>
          <pc:docMk/>
          <pc:sldMk cId="3129523688" sldId="270"/>
        </pc:sldMkLst>
        <pc:picChg chg="add del mod">
          <ac:chgData name="Maximilien Lambart" userId="1e80e2eeb64294d1" providerId="LiveId" clId="{9A15AEEB-4D44-4573-A5E4-88B4BB8E57F1}" dt="2021-08-24T10:24:00.507" v="399" actId="21"/>
          <ac:picMkLst>
            <pc:docMk/>
            <pc:sldMk cId="3129523688" sldId="270"/>
            <ac:picMk id="3" creationId="{4FBD8F80-2B33-42C2-85C3-FB8418CE9EDB}"/>
          </ac:picMkLst>
        </pc:picChg>
        <pc:picChg chg="del">
          <ac:chgData name="Maximilien Lambart" userId="1e80e2eeb64294d1" providerId="LiveId" clId="{9A15AEEB-4D44-4573-A5E4-88B4BB8E57F1}" dt="2021-08-24T10:23:02.847" v="370" actId="478"/>
          <ac:picMkLst>
            <pc:docMk/>
            <pc:sldMk cId="3129523688" sldId="270"/>
            <ac:picMk id="19" creationId="{A5D6ECD0-BD6B-44EC-90E9-CF673A0D712D}"/>
          </ac:picMkLst>
        </pc:picChg>
      </pc:sldChg>
      <pc:sldChg chg="del">
        <pc:chgData name="Maximilien Lambart" userId="1e80e2eeb64294d1" providerId="LiveId" clId="{9A15AEEB-4D44-4573-A5E4-88B4BB8E57F1}" dt="2021-08-24T10:35:53.129" v="514" actId="47"/>
        <pc:sldMkLst>
          <pc:docMk/>
          <pc:sldMk cId="3715619424" sldId="271"/>
        </pc:sldMkLst>
      </pc:sldChg>
      <pc:sldChg chg="del">
        <pc:chgData name="Maximilien Lambart" userId="1e80e2eeb64294d1" providerId="LiveId" clId="{9A15AEEB-4D44-4573-A5E4-88B4BB8E57F1}" dt="2021-08-24T10:35:53.915" v="515" actId="47"/>
        <pc:sldMkLst>
          <pc:docMk/>
          <pc:sldMk cId="118985185" sldId="272"/>
        </pc:sldMkLst>
      </pc:sldChg>
      <pc:sldChg chg="addSp delSp modSp add mod modAnim">
        <pc:chgData name="Maximilien Lambart" userId="1e80e2eeb64294d1" providerId="LiveId" clId="{9A15AEEB-4D44-4573-A5E4-88B4BB8E57F1}" dt="2021-08-24T10:37:08.060" v="526"/>
        <pc:sldMkLst>
          <pc:docMk/>
          <pc:sldMk cId="143122124" sldId="273"/>
        </pc:sldMkLst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5" creationId="{FA741E70-572B-43E7-A283-146F2774E4FB}"/>
          </ac:spMkLst>
        </pc:spChg>
        <pc:spChg chg="mod">
          <ac:chgData name="Maximilien Lambart" userId="1e80e2eeb64294d1" providerId="LiveId" clId="{9A15AEEB-4D44-4573-A5E4-88B4BB8E57F1}" dt="2021-08-24T10:01:55.056" v="55" actId="6549"/>
          <ac:spMkLst>
            <pc:docMk/>
            <pc:sldMk cId="143122124" sldId="273"/>
            <ac:spMk id="6" creationId="{27797535-EE6E-405B-A342-3BE5C2E75CFB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7" creationId="{DA10BB8D-B0DF-4CBA-89F6-F107B0948925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8" creationId="{279C7239-F8C7-4A4C-B1C5-01038B5F1F6E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9" creationId="{A9874F26-7867-436F-B234-37FF2C87AAF3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0" creationId="{9EEF3602-A104-4C0E-B76B-9D6F89C240C2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1" creationId="{818FEA31-D48D-439E-9828-283D5D4ABC8E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2" creationId="{EE50A597-E922-4BFA-8EDA-9C68F4A09007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3" creationId="{5416D2DD-420A-4FF1-910D-5EAD96E5A80E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4" creationId="{EF01E07C-7EFD-4CF1-B7BD-2044D4071032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5" creationId="{7C24CC98-570F-46FE-BB8E-A86A374782CA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6" creationId="{FBF95985-B58A-4038-9B35-11BA83B73E3A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7" creationId="{3FEF36BE-D5E7-4012-A3FC-F02FA819E89D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8" creationId="{9818DD1F-FF6F-43A2-B8D6-9FF111D1056E}"/>
          </ac:spMkLst>
        </pc:spChg>
        <pc:spChg chg="add mod ord">
          <ac:chgData name="Maximilien Lambart" userId="1e80e2eeb64294d1" providerId="LiveId" clId="{9A15AEEB-4D44-4573-A5E4-88B4BB8E57F1}" dt="2021-08-24T10:33:24.652" v="496" actId="167"/>
          <ac:spMkLst>
            <pc:docMk/>
            <pc:sldMk cId="143122124" sldId="273"/>
            <ac:spMk id="19" creationId="{01EFF81F-FB22-4204-A107-C775CE28DD8C}"/>
          </ac:spMkLst>
        </pc:spChg>
        <pc:picChg chg="del">
          <ac:chgData name="Maximilien Lambart" userId="1e80e2eeb64294d1" providerId="LiveId" clId="{9A15AEEB-4D44-4573-A5E4-88B4BB8E57F1}" dt="2021-08-24T10:33:19.123" v="495" actId="478"/>
          <ac:picMkLst>
            <pc:docMk/>
            <pc:sldMk cId="143122124" sldId="273"/>
            <ac:picMk id="4" creationId="{451158EE-A038-4119-B5E3-12ADF82CB2ED}"/>
          </ac:picMkLst>
        </pc:picChg>
      </pc:sldChg>
      <pc:sldChg chg="addSp delSp modSp add mod delAnim modAnim">
        <pc:chgData name="Maximilien Lambart" userId="1e80e2eeb64294d1" providerId="LiveId" clId="{9A15AEEB-4D44-4573-A5E4-88B4BB8E57F1}" dt="2021-08-24T10:22:51.169" v="368" actId="21"/>
        <pc:sldMkLst>
          <pc:docMk/>
          <pc:sldMk cId="897893954" sldId="274"/>
        </pc:sldMkLst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2" creationId="{DD48D698-DC11-429D-820E-2E3B591F38F0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5" creationId="{E99B547A-C9A1-4F52-B5FC-8E3DA6699AE9}"/>
          </ac:spMkLst>
        </pc:spChg>
        <pc:spChg chg="del">
          <ac:chgData name="Maximilien Lambart" userId="1e80e2eeb64294d1" providerId="LiveId" clId="{9A15AEEB-4D44-4573-A5E4-88B4BB8E57F1}" dt="2021-08-24T10:02:08.248" v="58" actId="478"/>
          <ac:spMkLst>
            <pc:docMk/>
            <pc:sldMk cId="897893954" sldId="274"/>
            <ac:spMk id="6" creationId="{27797535-EE6E-405B-A342-3BE5C2E75CFB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7" creationId="{CDCFA7C1-CF3F-41AF-8C52-F7D1238551FB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8" creationId="{F36E637F-E572-4CC4-A8AB-60B14B9B90A7}"/>
          </ac:spMkLst>
        </pc:spChg>
        <pc:spChg chg="add del mod">
          <ac:chgData name="Maximilien Lambart" userId="1e80e2eeb64294d1" providerId="LiveId" clId="{9A15AEEB-4D44-4573-A5E4-88B4BB8E57F1}" dt="2021-08-24T10:19:29.107" v="263" actId="478"/>
          <ac:spMkLst>
            <pc:docMk/>
            <pc:sldMk cId="897893954" sldId="274"/>
            <ac:spMk id="9" creationId="{5DD58249-66C3-43F5-A91B-AF14BB8FA63B}"/>
          </ac:spMkLst>
        </pc:spChg>
        <pc:spChg chg="mod">
          <ac:chgData name="Maximilien Lambart" userId="1e80e2eeb64294d1" providerId="LiveId" clId="{9A15AEEB-4D44-4573-A5E4-88B4BB8E57F1}" dt="2021-08-24T10:12:06.209" v="182" actId="18245"/>
          <ac:spMkLst>
            <pc:docMk/>
            <pc:sldMk cId="897893954" sldId="274"/>
            <ac:spMk id="11" creationId="{B7B30912-C4BE-4BB8-9FAA-B8A8C1FF1330}"/>
          </ac:spMkLst>
        </pc:spChg>
        <pc:spChg chg="mod">
          <ac:chgData name="Maximilien Lambart" userId="1e80e2eeb64294d1" providerId="LiveId" clId="{9A15AEEB-4D44-4573-A5E4-88B4BB8E57F1}" dt="2021-08-24T10:12:06.209" v="182" actId="18245"/>
          <ac:spMkLst>
            <pc:docMk/>
            <pc:sldMk cId="897893954" sldId="274"/>
            <ac:spMk id="12" creationId="{F2FC71A5-F915-4FF1-98ED-9A036F83E169}"/>
          </ac:spMkLst>
        </pc:spChg>
        <pc:spChg chg="mod">
          <ac:chgData name="Maximilien Lambart" userId="1e80e2eeb64294d1" providerId="LiveId" clId="{9A15AEEB-4D44-4573-A5E4-88B4BB8E57F1}" dt="2021-08-24T10:12:06.209" v="182" actId="18245"/>
          <ac:spMkLst>
            <pc:docMk/>
            <pc:sldMk cId="897893954" sldId="274"/>
            <ac:spMk id="13" creationId="{356B18F2-295D-41F6-9897-19D1A03D24C0}"/>
          </ac:spMkLst>
        </pc:spChg>
        <pc:spChg chg="mod">
          <ac:chgData name="Maximilien Lambart" userId="1e80e2eeb64294d1" providerId="LiveId" clId="{9A15AEEB-4D44-4573-A5E4-88B4BB8E57F1}" dt="2021-08-24T10:12:06.209" v="182" actId="18245"/>
          <ac:spMkLst>
            <pc:docMk/>
            <pc:sldMk cId="897893954" sldId="274"/>
            <ac:spMk id="14" creationId="{3235CDAD-F285-4DCD-A0A7-A55E14A4B82F}"/>
          </ac:spMkLst>
        </pc:spChg>
        <pc:spChg chg="mod">
          <ac:chgData name="Maximilien Lambart" userId="1e80e2eeb64294d1" providerId="LiveId" clId="{9A15AEEB-4D44-4573-A5E4-88B4BB8E57F1}" dt="2021-08-24T10:11:41.843" v="173" actId="18245"/>
          <ac:spMkLst>
            <pc:docMk/>
            <pc:sldMk cId="897893954" sldId="274"/>
            <ac:spMk id="15" creationId="{0C4CA549-7581-4196-89EA-54F1F36FB58C}"/>
          </ac:spMkLst>
        </pc:spChg>
        <pc:spChg chg="mod">
          <ac:chgData name="Maximilien Lambart" userId="1e80e2eeb64294d1" providerId="LiveId" clId="{9A15AEEB-4D44-4573-A5E4-88B4BB8E57F1}" dt="2021-08-24T10:13:56.652" v="202" actId="18245"/>
          <ac:spMkLst>
            <pc:docMk/>
            <pc:sldMk cId="897893954" sldId="274"/>
            <ac:spMk id="17" creationId="{C1CA251A-24ED-411F-8B7A-D71E67F14967}"/>
          </ac:spMkLst>
        </pc:spChg>
        <pc:spChg chg="mod">
          <ac:chgData name="Maximilien Lambart" userId="1e80e2eeb64294d1" providerId="LiveId" clId="{9A15AEEB-4D44-4573-A5E4-88B4BB8E57F1}" dt="2021-08-24T10:13:56.652" v="202" actId="18245"/>
          <ac:spMkLst>
            <pc:docMk/>
            <pc:sldMk cId="897893954" sldId="274"/>
            <ac:spMk id="18" creationId="{60CF51E7-A14E-4942-A9C2-F01DF6067CFE}"/>
          </ac:spMkLst>
        </pc:spChg>
        <pc:spChg chg="mod">
          <ac:chgData name="Maximilien Lambart" userId="1e80e2eeb64294d1" providerId="LiveId" clId="{9A15AEEB-4D44-4573-A5E4-88B4BB8E57F1}" dt="2021-08-24T10:13:56.652" v="202" actId="18245"/>
          <ac:spMkLst>
            <pc:docMk/>
            <pc:sldMk cId="897893954" sldId="274"/>
            <ac:spMk id="19" creationId="{C9DB554F-17E3-43A0-8C5C-1DD0BB01360F}"/>
          </ac:spMkLst>
        </pc:spChg>
        <pc:spChg chg="mod">
          <ac:chgData name="Maximilien Lambart" userId="1e80e2eeb64294d1" providerId="LiveId" clId="{9A15AEEB-4D44-4573-A5E4-88B4BB8E57F1}" dt="2021-08-24T10:13:56.652" v="202" actId="18245"/>
          <ac:spMkLst>
            <pc:docMk/>
            <pc:sldMk cId="897893954" sldId="274"/>
            <ac:spMk id="20" creationId="{210FDE2E-AC1F-4471-8F51-69F950EF3C3B}"/>
          </ac:spMkLst>
        </pc:spChg>
        <pc:spChg chg="mod">
          <ac:chgData name="Maximilien Lambart" userId="1e80e2eeb64294d1" providerId="LiveId" clId="{9A15AEEB-4D44-4573-A5E4-88B4BB8E57F1}" dt="2021-08-24T10:13:45.178" v="197" actId="18245"/>
          <ac:spMkLst>
            <pc:docMk/>
            <pc:sldMk cId="897893954" sldId="274"/>
            <ac:spMk id="21" creationId="{CA29253B-7ABB-49E4-A1A3-7267764B2FA8}"/>
          </ac:spMkLst>
        </pc:spChg>
        <pc:spChg chg="del mod">
          <ac:chgData name="Maximilien Lambart" userId="1e80e2eeb64294d1" providerId="LiveId" clId="{9A15AEEB-4D44-4573-A5E4-88B4BB8E57F1}" dt="2021-08-24T10:15:48.632" v="224" actId="478"/>
          <ac:spMkLst>
            <pc:docMk/>
            <pc:sldMk cId="897893954" sldId="274"/>
            <ac:spMk id="23" creationId="{43160FA8-D017-4CB8-B2E3-2AC57D4B8521}"/>
          </ac:spMkLst>
        </pc:spChg>
        <pc:spChg chg="del mod">
          <ac:chgData name="Maximilien Lambart" userId="1e80e2eeb64294d1" providerId="LiveId" clId="{9A15AEEB-4D44-4573-A5E4-88B4BB8E57F1}" dt="2021-08-24T10:15:17.419" v="216" actId="478"/>
          <ac:spMkLst>
            <pc:docMk/>
            <pc:sldMk cId="897893954" sldId="274"/>
            <ac:spMk id="24" creationId="{AE5F2584-A462-4120-850C-5F093BD7559A}"/>
          </ac:spMkLst>
        </pc:spChg>
        <pc:spChg chg="mod">
          <ac:chgData name="Maximilien Lambart" userId="1e80e2eeb64294d1" providerId="LiveId" clId="{9A15AEEB-4D44-4573-A5E4-88B4BB8E57F1}" dt="2021-08-24T10:15:44.429" v="223" actId="1076"/>
          <ac:spMkLst>
            <pc:docMk/>
            <pc:sldMk cId="897893954" sldId="274"/>
            <ac:spMk id="25" creationId="{6A44FD50-44B7-4981-BE4E-19DECCC90810}"/>
          </ac:spMkLst>
        </pc:spChg>
        <pc:spChg chg="del mod">
          <ac:chgData name="Maximilien Lambart" userId="1e80e2eeb64294d1" providerId="LiveId" clId="{9A15AEEB-4D44-4573-A5E4-88B4BB8E57F1}" dt="2021-08-24T10:15:21.713" v="219" actId="478"/>
          <ac:spMkLst>
            <pc:docMk/>
            <pc:sldMk cId="897893954" sldId="274"/>
            <ac:spMk id="26" creationId="{878E8F88-29FB-4512-80B2-37B511786CB7}"/>
          </ac:spMkLst>
        </pc:spChg>
        <pc:spChg chg="mod">
          <ac:chgData name="Maximilien Lambart" userId="1e80e2eeb64294d1" providerId="LiveId" clId="{9A15AEEB-4D44-4573-A5E4-88B4BB8E57F1}" dt="2021-08-24T10:15:16.252" v="215" actId="18245"/>
          <ac:spMkLst>
            <pc:docMk/>
            <pc:sldMk cId="897893954" sldId="274"/>
            <ac:spMk id="27" creationId="{A7D7D36D-CAFB-43A6-A9C9-F888BBE0ECDB}"/>
          </ac:spMkLst>
        </pc:spChg>
        <pc:spChg chg="del mod">
          <ac:chgData name="Maximilien Lambart" userId="1e80e2eeb64294d1" providerId="LiveId" clId="{9A15AEEB-4D44-4573-A5E4-88B4BB8E57F1}" dt="2021-08-24T10:15:23.194" v="220" actId="478"/>
          <ac:spMkLst>
            <pc:docMk/>
            <pc:sldMk cId="897893954" sldId="274"/>
            <ac:spMk id="28" creationId="{93EC9CC2-7A29-46CC-8A05-80EB3BEE6A76}"/>
          </ac:spMkLst>
        </pc:spChg>
        <pc:spChg chg="mod">
          <ac:chgData name="Maximilien Lambart" userId="1e80e2eeb64294d1" providerId="LiveId" clId="{9A15AEEB-4D44-4573-A5E4-88B4BB8E57F1}" dt="2021-08-24T10:15:16.252" v="215" actId="18245"/>
          <ac:spMkLst>
            <pc:docMk/>
            <pc:sldMk cId="897893954" sldId="274"/>
            <ac:spMk id="29" creationId="{BAC288C8-55A9-4DDB-A105-D7D44A0E9117}"/>
          </ac:spMkLst>
        </pc:spChg>
        <pc:spChg chg="mod">
          <ac:chgData name="Maximilien Lambart" userId="1e80e2eeb64294d1" providerId="LiveId" clId="{9A15AEEB-4D44-4573-A5E4-88B4BB8E57F1}" dt="2021-08-24T10:15:16.252" v="215" actId="18245"/>
          <ac:spMkLst>
            <pc:docMk/>
            <pc:sldMk cId="897893954" sldId="274"/>
            <ac:spMk id="30" creationId="{FA04871E-932F-4865-82C0-98B45121E8F4}"/>
          </ac:spMkLst>
        </pc:spChg>
        <pc:spChg chg="mod">
          <ac:chgData name="Maximilien Lambart" userId="1e80e2eeb64294d1" providerId="LiveId" clId="{9A15AEEB-4D44-4573-A5E4-88B4BB8E57F1}" dt="2021-08-24T10:15:16.252" v="215" actId="18245"/>
          <ac:spMkLst>
            <pc:docMk/>
            <pc:sldMk cId="897893954" sldId="274"/>
            <ac:spMk id="31" creationId="{47005E5E-7543-4431-A121-C649F0CB803B}"/>
          </ac:spMkLst>
        </pc:spChg>
        <pc:spChg chg="add del">
          <ac:chgData name="Maximilien Lambart" userId="1e80e2eeb64294d1" providerId="LiveId" clId="{9A15AEEB-4D44-4573-A5E4-88B4BB8E57F1}" dt="2021-08-24T10:16:03.843" v="227" actId="11529"/>
          <ac:spMkLst>
            <pc:docMk/>
            <pc:sldMk cId="897893954" sldId="274"/>
            <ac:spMk id="32" creationId="{533CDBEF-1DB1-4FD8-9A6A-280E38FD2BE0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33" creationId="{FE1C2F7D-590E-4688-9EE2-6B0B0402D7E4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34" creationId="{14E3E10D-6E15-481A-B919-0DCF4F132518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35" creationId="{FA1E1995-FD93-41D9-9BEC-0804622963C2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36" creationId="{7EABADCF-2C38-4B3E-89A4-3B263BED1619}"/>
          </ac:spMkLst>
        </pc:spChg>
        <pc:spChg chg="add mod">
          <ac:chgData name="Maximilien Lambart" userId="1e80e2eeb64294d1" providerId="LiveId" clId="{9A15AEEB-4D44-4573-A5E4-88B4BB8E57F1}" dt="2021-08-24T10:19:47.372" v="265" actId="1076"/>
          <ac:spMkLst>
            <pc:docMk/>
            <pc:sldMk cId="897893954" sldId="274"/>
            <ac:spMk id="37" creationId="{881ABEDE-65B2-44AB-930B-BEC47C3E2DEF}"/>
          </ac:spMkLst>
        </pc:spChg>
        <pc:spChg chg="add del">
          <ac:chgData name="Maximilien Lambart" userId="1e80e2eeb64294d1" providerId="LiveId" clId="{9A15AEEB-4D44-4573-A5E4-88B4BB8E57F1}" dt="2021-08-24T10:20:59.610" v="269" actId="478"/>
          <ac:spMkLst>
            <pc:docMk/>
            <pc:sldMk cId="897893954" sldId="274"/>
            <ac:spMk id="38" creationId="{CE595372-6025-47FB-B12F-CBD16563EFAA}"/>
          </ac:spMkLst>
        </pc:spChg>
        <pc:spChg chg="add mod">
          <ac:chgData name="Maximilien Lambart" userId="1e80e2eeb64294d1" providerId="LiveId" clId="{9A15AEEB-4D44-4573-A5E4-88B4BB8E57F1}" dt="2021-08-24T10:21:16.272" v="286" actId="14100"/>
          <ac:spMkLst>
            <pc:docMk/>
            <pc:sldMk cId="897893954" sldId="274"/>
            <ac:spMk id="39" creationId="{3988673C-4191-4AF6-9892-4FC1E07E33B8}"/>
          </ac:spMkLst>
        </pc:spChg>
        <pc:spChg chg="add mod">
          <ac:chgData name="Maximilien Lambart" userId="1e80e2eeb64294d1" providerId="LiveId" clId="{9A15AEEB-4D44-4573-A5E4-88B4BB8E57F1}" dt="2021-08-24T10:21:35.695" v="299" actId="1076"/>
          <ac:spMkLst>
            <pc:docMk/>
            <pc:sldMk cId="897893954" sldId="274"/>
            <ac:spMk id="40" creationId="{78EDA7E7-B771-4DE0-B424-61DF69B9D9BA}"/>
          </ac:spMkLst>
        </pc:spChg>
        <pc:spChg chg="add mod">
          <ac:chgData name="Maximilien Lambart" userId="1e80e2eeb64294d1" providerId="LiveId" clId="{9A15AEEB-4D44-4573-A5E4-88B4BB8E57F1}" dt="2021-08-24T10:22:01.479" v="319" actId="1076"/>
          <ac:spMkLst>
            <pc:docMk/>
            <pc:sldMk cId="897893954" sldId="274"/>
            <ac:spMk id="41" creationId="{01599A20-08A4-4BBF-BA6D-18667895F4F3}"/>
          </ac:spMkLst>
        </pc:spChg>
        <pc:spChg chg="add mod">
          <ac:chgData name="Maximilien Lambart" userId="1e80e2eeb64294d1" providerId="LiveId" clId="{9A15AEEB-4D44-4573-A5E4-88B4BB8E57F1}" dt="2021-08-24T10:22:22.297" v="339" actId="1076"/>
          <ac:spMkLst>
            <pc:docMk/>
            <pc:sldMk cId="897893954" sldId="274"/>
            <ac:spMk id="42" creationId="{F7A09312-DF54-4998-B363-C9CD496482F5}"/>
          </ac:spMkLst>
        </pc:spChg>
        <pc:spChg chg="add mod">
          <ac:chgData name="Maximilien Lambart" userId="1e80e2eeb64294d1" providerId="LiveId" clId="{9A15AEEB-4D44-4573-A5E4-88B4BB8E57F1}" dt="2021-08-24T10:22:45.825" v="366" actId="404"/>
          <ac:spMkLst>
            <pc:docMk/>
            <pc:sldMk cId="897893954" sldId="274"/>
            <ac:spMk id="43" creationId="{319C9249-69BE-41BF-9384-F9DA859373F9}"/>
          </ac:spMkLst>
        </pc:spChg>
        <pc:grpChg chg="mod">
          <ac:chgData name="Maximilien Lambart" userId="1e80e2eeb64294d1" providerId="LiveId" clId="{9A15AEEB-4D44-4573-A5E4-88B4BB8E57F1}" dt="2021-08-24T10:12:06.209" v="182" actId="18245"/>
          <ac:grpSpMkLst>
            <pc:docMk/>
            <pc:sldMk cId="897893954" sldId="274"/>
            <ac:grpSpMk id="10" creationId="{FF8D37AE-19E7-413F-A681-2CB508497661}"/>
          </ac:grpSpMkLst>
        </pc:grpChg>
        <pc:grpChg chg="mod">
          <ac:chgData name="Maximilien Lambart" userId="1e80e2eeb64294d1" providerId="LiveId" clId="{9A15AEEB-4D44-4573-A5E4-88B4BB8E57F1}" dt="2021-08-24T10:13:56.652" v="202" actId="18245"/>
          <ac:grpSpMkLst>
            <pc:docMk/>
            <pc:sldMk cId="897893954" sldId="274"/>
            <ac:grpSpMk id="16" creationId="{BF9D9BCA-9F18-466C-A823-B55EC01D2866}"/>
          </ac:grpSpMkLst>
        </pc:grpChg>
        <pc:grpChg chg="add del mod">
          <ac:chgData name="Maximilien Lambart" userId="1e80e2eeb64294d1" providerId="LiveId" clId="{9A15AEEB-4D44-4573-A5E4-88B4BB8E57F1}" dt="2021-08-24T10:15:49.172" v="225" actId="478"/>
          <ac:grpSpMkLst>
            <pc:docMk/>
            <pc:sldMk cId="897893954" sldId="274"/>
            <ac:grpSpMk id="22" creationId="{741BF5A9-BA39-4C05-A464-5BCD305D76E5}"/>
          </ac:grpSpMkLst>
        </pc:grpChg>
        <pc:graphicFrameChg chg="add del mod modGraphic">
          <ac:chgData name="Maximilien Lambart" userId="1e80e2eeb64294d1" providerId="LiveId" clId="{9A15AEEB-4D44-4573-A5E4-88B4BB8E57F1}" dt="2021-08-24T10:15:16.252" v="215" actId="18245"/>
          <ac:graphicFrameMkLst>
            <pc:docMk/>
            <pc:sldMk cId="897893954" sldId="274"/>
            <ac:graphicFrameMk id="3" creationId="{8CEA9C8B-C9A9-40E4-8AC0-186C673F0087}"/>
          </ac:graphicFrameMkLst>
        </pc:graphicFrameChg>
        <pc:picChg chg="del mod">
          <ac:chgData name="Maximilien Lambart" userId="1e80e2eeb64294d1" providerId="LiveId" clId="{9A15AEEB-4D44-4573-A5E4-88B4BB8E57F1}" dt="2021-08-24T10:22:51.169" v="368" actId="21"/>
          <ac:picMkLst>
            <pc:docMk/>
            <pc:sldMk cId="897893954" sldId="274"/>
            <ac:picMk id="4" creationId="{451158EE-A038-4119-B5E3-12ADF82CB2ED}"/>
          </ac:picMkLst>
        </pc:picChg>
      </pc:sldChg>
      <pc:sldChg chg="addSp modSp add modAnim">
        <pc:chgData name="Maximilien Lambart" userId="1e80e2eeb64294d1" providerId="LiveId" clId="{9A15AEEB-4D44-4573-A5E4-88B4BB8E57F1}" dt="2021-08-24T10:23:18.177" v="378" actId="6549"/>
        <pc:sldMkLst>
          <pc:docMk/>
          <pc:sldMk cId="118021401" sldId="275"/>
        </pc:sldMkLst>
        <pc:spChg chg="add mod">
          <ac:chgData name="Maximilien Lambart" userId="1e80e2eeb64294d1" providerId="LiveId" clId="{9A15AEEB-4D44-4573-A5E4-88B4BB8E57F1}" dt="2021-08-24T10:23:10.843" v="373"/>
          <ac:spMkLst>
            <pc:docMk/>
            <pc:sldMk cId="118021401" sldId="275"/>
            <ac:spMk id="16" creationId="{3B3DD6FD-C5F4-458B-9956-D73273D93846}"/>
          </ac:spMkLst>
        </pc:spChg>
        <pc:spChg chg="mod">
          <ac:chgData name="Maximilien Lambart" userId="1e80e2eeb64294d1" providerId="LiveId" clId="{9A15AEEB-4D44-4573-A5E4-88B4BB8E57F1}" dt="2021-08-24T10:23:13.760" v="374" actId="6549"/>
          <ac:spMkLst>
            <pc:docMk/>
            <pc:sldMk cId="118021401" sldId="275"/>
            <ac:spMk id="39" creationId="{3988673C-4191-4AF6-9892-4FC1E07E33B8}"/>
          </ac:spMkLst>
        </pc:spChg>
        <pc:spChg chg="mod">
          <ac:chgData name="Maximilien Lambart" userId="1e80e2eeb64294d1" providerId="LiveId" clId="{9A15AEEB-4D44-4573-A5E4-88B4BB8E57F1}" dt="2021-08-24T10:23:15.089" v="375" actId="6549"/>
          <ac:spMkLst>
            <pc:docMk/>
            <pc:sldMk cId="118021401" sldId="275"/>
            <ac:spMk id="40" creationId="{78EDA7E7-B771-4DE0-B424-61DF69B9D9BA}"/>
          </ac:spMkLst>
        </pc:spChg>
        <pc:spChg chg="mod">
          <ac:chgData name="Maximilien Lambart" userId="1e80e2eeb64294d1" providerId="LiveId" clId="{9A15AEEB-4D44-4573-A5E4-88B4BB8E57F1}" dt="2021-08-24T10:23:16.127" v="376" actId="6549"/>
          <ac:spMkLst>
            <pc:docMk/>
            <pc:sldMk cId="118021401" sldId="275"/>
            <ac:spMk id="41" creationId="{01599A20-08A4-4BBF-BA6D-18667895F4F3}"/>
          </ac:spMkLst>
        </pc:spChg>
        <pc:spChg chg="mod">
          <ac:chgData name="Maximilien Lambart" userId="1e80e2eeb64294d1" providerId="LiveId" clId="{9A15AEEB-4D44-4573-A5E4-88B4BB8E57F1}" dt="2021-08-24T10:23:17.126" v="377" actId="6549"/>
          <ac:spMkLst>
            <pc:docMk/>
            <pc:sldMk cId="118021401" sldId="275"/>
            <ac:spMk id="42" creationId="{F7A09312-DF54-4998-B363-C9CD496482F5}"/>
          </ac:spMkLst>
        </pc:spChg>
        <pc:spChg chg="mod">
          <ac:chgData name="Maximilien Lambart" userId="1e80e2eeb64294d1" providerId="LiveId" clId="{9A15AEEB-4D44-4573-A5E4-88B4BB8E57F1}" dt="2021-08-24T10:23:18.177" v="378" actId="6549"/>
          <ac:spMkLst>
            <pc:docMk/>
            <pc:sldMk cId="118021401" sldId="275"/>
            <ac:spMk id="43" creationId="{319C9249-69BE-41BF-9384-F9DA859373F9}"/>
          </ac:spMkLst>
        </pc:spChg>
      </pc:sldChg>
      <pc:sldChg chg="addSp delSp modSp add mod ord modAnim">
        <pc:chgData name="Maximilien Lambart" userId="1e80e2eeb64294d1" providerId="LiveId" clId="{9A15AEEB-4D44-4573-A5E4-88B4BB8E57F1}" dt="2021-08-24T10:37:17.449" v="528"/>
        <pc:sldMkLst>
          <pc:docMk/>
          <pc:sldMk cId="3131244199" sldId="276"/>
        </pc:sldMkLst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5" creationId="{AD3E5330-6315-48DA-8C70-02FD1DFC8CB1}"/>
          </ac:spMkLst>
        </pc:spChg>
        <pc:spChg chg="mod">
          <ac:chgData name="Maximilien Lambart" userId="1e80e2eeb64294d1" providerId="LiveId" clId="{9A15AEEB-4D44-4573-A5E4-88B4BB8E57F1}" dt="2021-08-24T10:23:29.981" v="391" actId="20577"/>
          <ac:spMkLst>
            <pc:docMk/>
            <pc:sldMk cId="3131244199" sldId="276"/>
            <ac:spMk id="6" creationId="{27797535-EE6E-405B-A342-3BE5C2E75CFB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7" creationId="{194C9598-421C-495E-A65A-A3B789AAF93D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8" creationId="{FA4CE723-A0E6-4F87-86CD-0A4D0A2B7BA2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9" creationId="{67EDA73E-8013-4E46-9BE2-884B1005C917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0" creationId="{CEF71A28-587F-45E9-A021-517091C49B3E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1" creationId="{09AC1448-5F68-4686-A57A-D3E93950D80B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2" creationId="{60FC39C1-FB4B-4AB5-BAD3-D02E5C23F284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3" creationId="{67836DB3-A40C-458F-BDF1-CDAACC7A5CAB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4" creationId="{2768402E-A0D2-4D0E-80EF-45F924E5090B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5" creationId="{DBCEF957-6604-4714-9FBA-9E4D16938967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6" creationId="{419A0568-4866-492D-BCA9-424FA93B6F87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7" creationId="{099E71B9-744E-400A-9801-7B8484F23F58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8" creationId="{A8A120B6-85B6-49A7-9812-D711FE625794}"/>
          </ac:spMkLst>
        </pc:spChg>
        <pc:spChg chg="add mod ord">
          <ac:chgData name="Maximilien Lambart" userId="1e80e2eeb64294d1" providerId="LiveId" clId="{9A15AEEB-4D44-4573-A5E4-88B4BB8E57F1}" dt="2021-08-24T10:33:45.799" v="502" actId="167"/>
          <ac:spMkLst>
            <pc:docMk/>
            <pc:sldMk cId="3131244199" sldId="276"/>
            <ac:spMk id="19" creationId="{5DCF57BF-E13A-4771-8473-A26C70C33BCC}"/>
          </ac:spMkLst>
        </pc:spChg>
        <pc:picChg chg="del">
          <ac:chgData name="Maximilien Lambart" userId="1e80e2eeb64294d1" providerId="LiveId" clId="{9A15AEEB-4D44-4573-A5E4-88B4BB8E57F1}" dt="2021-08-24T10:33:42.931" v="500" actId="478"/>
          <ac:picMkLst>
            <pc:docMk/>
            <pc:sldMk cId="3131244199" sldId="276"/>
            <ac:picMk id="4" creationId="{451158EE-A038-4119-B5E3-12ADF82CB2ED}"/>
          </ac:picMkLst>
        </pc:picChg>
      </pc:sldChg>
      <pc:sldChg chg="addSp delSp modSp add mod ord addAnim delAnim modAnim">
        <pc:chgData name="Maximilien Lambart" userId="1e80e2eeb64294d1" providerId="LiveId" clId="{9A15AEEB-4D44-4573-A5E4-88B4BB8E57F1}" dt="2021-08-24T10:33:03.332" v="493" actId="1076"/>
        <pc:sldMkLst>
          <pc:docMk/>
          <pc:sldMk cId="3685180282" sldId="277"/>
        </pc:sldMkLst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2" creationId="{DD48D698-DC11-429D-820E-2E3B591F38F0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5" creationId="{E99B547A-C9A1-4F52-B5FC-8E3DA6699AE9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7" creationId="{CDCFA7C1-CF3F-41AF-8C52-F7D1238551FB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8" creationId="{F36E637F-E572-4CC4-A8AB-60B14B9B90A7}"/>
          </ac:spMkLst>
        </pc:spChg>
        <pc:spChg chg="add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17" creationId="{1797623E-2974-44D9-AC62-5A089EA2A0D7}"/>
          </ac:spMkLst>
        </pc:spChg>
        <pc:spChg chg="add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21" creationId="{C7448E17-DD41-4DFC-8A75-2FA8DEC9E906}"/>
          </ac:spMkLst>
        </pc:spChg>
        <pc:spChg chg="add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23" creationId="{CAF5F46D-9618-4C6D-8EED-138DD57A53D4}"/>
          </ac:spMkLst>
        </pc:spChg>
        <pc:spChg chg="add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26" creationId="{56301E13-5EEE-4836-B225-FDE65F2F2D92}"/>
          </ac:spMkLst>
        </pc:spChg>
        <pc:spChg chg="add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1" creationId="{F2C2235F-A847-44AE-9086-BDCBC59DDB6E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3" creationId="{FE1C2F7D-590E-4688-9EE2-6B0B0402D7E4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4" creationId="{14E3E10D-6E15-481A-B919-0DCF4F132518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5" creationId="{FA1E1995-FD93-41D9-9BEC-0804622963C2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6" creationId="{7EABADCF-2C38-4B3E-89A4-3B263BED1619}"/>
          </ac:spMkLst>
        </pc:spChg>
        <pc:spChg chg="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7" creationId="{881ABEDE-65B2-44AB-930B-BEC47C3E2DEF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39" creationId="{3988673C-4191-4AF6-9892-4FC1E07E33B8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40" creationId="{78EDA7E7-B771-4DE0-B424-61DF69B9D9BA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41" creationId="{01599A20-08A4-4BBF-BA6D-18667895F4F3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42" creationId="{F7A09312-DF54-4998-B363-C9CD496482F5}"/>
          </ac:spMkLst>
        </pc:spChg>
        <pc:spChg chg="add del mod">
          <ac:chgData name="Maximilien Lambart" userId="1e80e2eeb64294d1" providerId="LiveId" clId="{9A15AEEB-4D44-4573-A5E4-88B4BB8E57F1}" dt="2021-08-24T10:33:03.332" v="493" actId="1076"/>
          <ac:spMkLst>
            <pc:docMk/>
            <pc:sldMk cId="3685180282" sldId="277"/>
            <ac:spMk id="43" creationId="{319C9249-69BE-41BF-9384-F9DA859373F9}"/>
          </ac:spMkLst>
        </pc:spChg>
        <pc:picChg chg="add del mod">
          <ac:chgData name="Maximilien Lambart" userId="1e80e2eeb64294d1" providerId="LiveId" clId="{9A15AEEB-4D44-4573-A5E4-88B4BB8E57F1}" dt="2021-08-24T10:32:57.730" v="492" actId="478"/>
          <ac:picMkLst>
            <pc:docMk/>
            <pc:sldMk cId="3685180282" sldId="277"/>
            <ac:picMk id="16" creationId="{5AEB4D71-71C5-47BD-9C89-CCD0B1421C97}"/>
          </ac:picMkLst>
        </pc:picChg>
        <pc:cxnChg chg="add mod">
          <ac:chgData name="Maximilien Lambart" userId="1e80e2eeb64294d1" providerId="LiveId" clId="{9A15AEEB-4D44-4573-A5E4-88B4BB8E57F1}" dt="2021-08-24T10:33:03.332" v="493" actId="1076"/>
          <ac:cxnSpMkLst>
            <pc:docMk/>
            <pc:sldMk cId="3685180282" sldId="277"/>
            <ac:cxnSpMk id="18" creationId="{6DB298E4-A85A-4818-9835-D0B7124088D8}"/>
          </ac:cxnSpMkLst>
        </pc:cxnChg>
        <pc:cxnChg chg="add mod">
          <ac:chgData name="Maximilien Lambart" userId="1e80e2eeb64294d1" providerId="LiveId" clId="{9A15AEEB-4D44-4573-A5E4-88B4BB8E57F1}" dt="2021-08-24T10:33:03.332" v="493" actId="1076"/>
          <ac:cxnSpMkLst>
            <pc:docMk/>
            <pc:sldMk cId="3685180282" sldId="277"/>
            <ac:cxnSpMk id="22" creationId="{91338C3E-E7A1-467C-B5F5-929526EBA63E}"/>
          </ac:cxnSpMkLst>
        </pc:cxnChg>
        <pc:cxnChg chg="add mod">
          <ac:chgData name="Maximilien Lambart" userId="1e80e2eeb64294d1" providerId="LiveId" clId="{9A15AEEB-4D44-4573-A5E4-88B4BB8E57F1}" dt="2021-08-24T10:33:03.332" v="493" actId="1076"/>
          <ac:cxnSpMkLst>
            <pc:docMk/>
            <pc:sldMk cId="3685180282" sldId="277"/>
            <ac:cxnSpMk id="24" creationId="{9A25BA30-73C5-49FA-9F80-A07A052B8C31}"/>
          </ac:cxnSpMkLst>
        </pc:cxnChg>
        <pc:cxnChg chg="add mod">
          <ac:chgData name="Maximilien Lambart" userId="1e80e2eeb64294d1" providerId="LiveId" clId="{9A15AEEB-4D44-4573-A5E4-88B4BB8E57F1}" dt="2021-08-24T10:33:03.332" v="493" actId="1076"/>
          <ac:cxnSpMkLst>
            <pc:docMk/>
            <pc:sldMk cId="3685180282" sldId="277"/>
            <ac:cxnSpMk id="27" creationId="{C1737477-9A15-4618-B394-BFFF68DA23BD}"/>
          </ac:cxnSpMkLst>
        </pc:cxnChg>
        <pc:cxnChg chg="add mod">
          <ac:chgData name="Maximilien Lambart" userId="1e80e2eeb64294d1" providerId="LiveId" clId="{9A15AEEB-4D44-4573-A5E4-88B4BB8E57F1}" dt="2021-08-24T10:33:03.332" v="493" actId="1076"/>
          <ac:cxnSpMkLst>
            <pc:docMk/>
            <pc:sldMk cId="3685180282" sldId="277"/>
            <ac:cxnSpMk id="32" creationId="{BA916920-9077-4903-A15D-B9AF51051F33}"/>
          </ac:cxnSpMkLst>
        </pc:cxnChg>
      </pc:sldChg>
      <pc:sldChg chg="addSp modSp add modAnim">
        <pc:chgData name="Maximilien Lambart" userId="1e80e2eeb64294d1" providerId="LiveId" clId="{9A15AEEB-4D44-4573-A5E4-88B4BB8E57F1}" dt="2021-08-24T10:34:30.573" v="510"/>
        <pc:sldMkLst>
          <pc:docMk/>
          <pc:sldMk cId="1661374459" sldId="278"/>
        </pc:sldMkLst>
        <pc:spChg chg="mod">
          <ac:chgData name="Maximilien Lambart" userId="1e80e2eeb64294d1" providerId="LiveId" clId="{9A15AEEB-4D44-4573-A5E4-88B4BB8E57F1}" dt="2021-08-24T10:34:11.843" v="504" actId="6549"/>
          <ac:spMkLst>
            <pc:docMk/>
            <pc:sldMk cId="1661374459" sldId="278"/>
            <ac:spMk id="17" creationId="{1797623E-2974-44D9-AC62-5A089EA2A0D7}"/>
          </ac:spMkLst>
        </pc:spChg>
        <pc:spChg chg="mod">
          <ac:chgData name="Maximilien Lambart" userId="1e80e2eeb64294d1" providerId="LiveId" clId="{9A15AEEB-4D44-4573-A5E4-88B4BB8E57F1}" dt="2021-08-24T10:34:13.121" v="505" actId="6549"/>
          <ac:spMkLst>
            <pc:docMk/>
            <pc:sldMk cId="1661374459" sldId="278"/>
            <ac:spMk id="21" creationId="{C7448E17-DD41-4DFC-8A75-2FA8DEC9E906}"/>
          </ac:spMkLst>
        </pc:spChg>
        <pc:spChg chg="mod">
          <ac:chgData name="Maximilien Lambart" userId="1e80e2eeb64294d1" providerId="LiveId" clId="{9A15AEEB-4D44-4573-A5E4-88B4BB8E57F1}" dt="2021-08-24T10:34:14.382" v="506" actId="6549"/>
          <ac:spMkLst>
            <pc:docMk/>
            <pc:sldMk cId="1661374459" sldId="278"/>
            <ac:spMk id="23" creationId="{CAF5F46D-9618-4C6D-8EED-138DD57A53D4}"/>
          </ac:spMkLst>
        </pc:spChg>
        <pc:spChg chg="mod">
          <ac:chgData name="Maximilien Lambart" userId="1e80e2eeb64294d1" providerId="LiveId" clId="{9A15AEEB-4D44-4573-A5E4-88B4BB8E57F1}" dt="2021-08-24T10:34:15.350" v="507" actId="6549"/>
          <ac:spMkLst>
            <pc:docMk/>
            <pc:sldMk cId="1661374459" sldId="278"/>
            <ac:spMk id="26" creationId="{56301E13-5EEE-4836-B225-FDE65F2F2D92}"/>
          </ac:spMkLst>
        </pc:spChg>
        <pc:spChg chg="add mod">
          <ac:chgData name="Maximilien Lambart" userId="1e80e2eeb64294d1" providerId="LiveId" clId="{9A15AEEB-4D44-4573-A5E4-88B4BB8E57F1}" dt="2021-08-24T10:34:30.573" v="510"/>
          <ac:spMkLst>
            <pc:docMk/>
            <pc:sldMk cId="1661374459" sldId="278"/>
            <ac:spMk id="28" creationId="{E7F657C3-810B-4355-8FBE-E59880A7A2F1}"/>
          </ac:spMkLst>
        </pc:spChg>
        <pc:spChg chg="mod">
          <ac:chgData name="Maximilien Lambart" userId="1e80e2eeb64294d1" providerId="LiveId" clId="{9A15AEEB-4D44-4573-A5E4-88B4BB8E57F1}" dt="2021-08-24T10:34:16.309" v="508" actId="6549"/>
          <ac:spMkLst>
            <pc:docMk/>
            <pc:sldMk cId="1661374459" sldId="278"/>
            <ac:spMk id="31" creationId="{F2C2235F-A847-44AE-9086-BDCBC59DDB6E}"/>
          </ac:spMkLst>
        </pc:spChg>
      </pc:sldChg>
      <pc:sldChg chg="add del">
        <pc:chgData name="Maximilien Lambart" userId="1e80e2eeb64294d1" providerId="LiveId" clId="{9A15AEEB-4D44-4573-A5E4-88B4BB8E57F1}" dt="2021-08-24T10:35:58.224" v="518" actId="47"/>
        <pc:sldMkLst>
          <pc:docMk/>
          <pc:sldMk cId="1540639138" sldId="279"/>
        </pc:sldMkLst>
      </pc:sldChg>
    </pc:docChg>
  </pc:docChgLst>
  <pc:docChgLst>
    <pc:chgData name="Maximilien Lambart" userId="1e80e2eeb64294d1" providerId="LiveId" clId="{39658A37-77D3-448A-A193-48382B17BF34}"/>
    <pc:docChg chg="undo custSel addSld delSld modSld sldOrd">
      <pc:chgData name="Maximilien Lambart" userId="1e80e2eeb64294d1" providerId="LiveId" clId="{39658A37-77D3-448A-A193-48382B17BF34}" dt="2022-01-25T12:35:39.972" v="360" actId="6549"/>
      <pc:docMkLst>
        <pc:docMk/>
      </pc:docMkLst>
      <pc:sldChg chg="modSp">
        <pc:chgData name="Maximilien Lambart" userId="1e80e2eeb64294d1" providerId="LiveId" clId="{39658A37-77D3-448A-A193-48382B17BF34}" dt="2022-01-25T12:25:52.857" v="175" actId="20577"/>
        <pc:sldMkLst>
          <pc:docMk/>
          <pc:sldMk cId="2740358855" sldId="256"/>
        </pc:sldMkLst>
        <pc:spChg chg="mod">
          <ac:chgData name="Maximilien Lambart" userId="1e80e2eeb64294d1" providerId="LiveId" clId="{39658A37-77D3-448A-A193-48382B17BF34}" dt="2022-01-25T12:25:52.857" v="175" actId="20577"/>
          <ac:spMkLst>
            <pc:docMk/>
            <pc:sldMk cId="2740358855" sldId="256"/>
            <ac:spMk id="6" creationId="{27797535-EE6E-405B-A342-3BE5C2E75CFB}"/>
          </ac:spMkLst>
        </pc:spChg>
      </pc:sldChg>
      <pc:sldChg chg="modSp mod">
        <pc:chgData name="Maximilien Lambart" userId="1e80e2eeb64294d1" providerId="LiveId" clId="{39658A37-77D3-448A-A193-48382B17BF34}" dt="2022-01-25T12:10:10.984" v="9" actId="1076"/>
        <pc:sldMkLst>
          <pc:docMk/>
          <pc:sldMk cId="897893954" sldId="274"/>
        </pc:sldMkLst>
        <pc:spChg chg="mod">
          <ac:chgData name="Maximilien Lambart" userId="1e80e2eeb64294d1" providerId="LiveId" clId="{39658A37-77D3-448A-A193-48382B17BF34}" dt="2022-01-25T12:10:10.984" v="9" actId="1076"/>
          <ac:spMkLst>
            <pc:docMk/>
            <pc:sldMk cId="897893954" sldId="274"/>
            <ac:spMk id="3" creationId="{389BFFC2-8EF4-44E2-8BFB-EFDE327D839C}"/>
          </ac:spMkLst>
        </pc:spChg>
      </pc:sldChg>
      <pc:sldChg chg="addSp delSp modSp mod delAnim modAnim">
        <pc:chgData name="Maximilien Lambart" userId="1e80e2eeb64294d1" providerId="LiveId" clId="{39658A37-77D3-448A-A193-48382B17BF34}" dt="2022-01-25T12:31:32.381" v="278"/>
        <pc:sldMkLst>
          <pc:docMk/>
          <pc:sldMk cId="3685180282" sldId="277"/>
        </pc:sldMkLst>
        <pc:spChg chg="add del mod">
          <ac:chgData name="Maximilien Lambart" userId="1e80e2eeb64294d1" providerId="LiveId" clId="{39658A37-77D3-448A-A193-48382B17BF34}" dt="2022-01-25T12:17:59.922" v="71"/>
          <ac:spMkLst>
            <pc:docMk/>
            <pc:sldMk cId="3685180282" sldId="277"/>
            <ac:spMk id="12" creationId="{D7518E12-F368-459B-B471-87FDF601D1C4}"/>
          </ac:spMkLst>
        </pc:spChg>
        <pc:spChg chg="mod">
          <ac:chgData name="Maximilien Lambart" userId="1e80e2eeb64294d1" providerId="LiveId" clId="{39658A37-77D3-448A-A193-48382B17BF34}" dt="2022-01-25T12:11:36.427" v="16" actId="20577"/>
          <ac:spMkLst>
            <pc:docMk/>
            <pc:sldMk cId="3685180282" sldId="277"/>
            <ac:spMk id="17" creationId="{1797623E-2974-44D9-AC62-5A089EA2A0D7}"/>
          </ac:spMkLst>
        </pc:spChg>
        <pc:spChg chg="mod">
          <ac:chgData name="Maximilien Lambart" userId="1e80e2eeb64294d1" providerId="LiveId" clId="{39658A37-77D3-448A-A193-48382B17BF34}" dt="2022-01-25T12:28:10.038" v="202" actId="14100"/>
          <ac:spMkLst>
            <pc:docMk/>
            <pc:sldMk cId="3685180282" sldId="277"/>
            <ac:spMk id="18" creationId="{5C98BDAC-E546-47DC-9403-1D66B0BEE512}"/>
          </ac:spMkLst>
        </pc:spChg>
        <pc:spChg chg="mod">
          <ac:chgData name="Maximilien Lambart" userId="1e80e2eeb64294d1" providerId="LiveId" clId="{39658A37-77D3-448A-A193-48382B17BF34}" dt="2022-01-25T12:13:24.834" v="25" actId="20577"/>
          <ac:spMkLst>
            <pc:docMk/>
            <pc:sldMk cId="3685180282" sldId="277"/>
            <ac:spMk id="19" creationId="{10022BF7-DC54-4D6A-A3ED-C451AC69C76E}"/>
          </ac:spMkLst>
        </pc:spChg>
        <pc:spChg chg="mod">
          <ac:chgData name="Maximilien Lambart" userId="1e80e2eeb64294d1" providerId="LiveId" clId="{39658A37-77D3-448A-A193-48382B17BF34}" dt="2022-01-25T12:17:56.406" v="69" actId="14100"/>
          <ac:spMkLst>
            <pc:docMk/>
            <pc:sldMk cId="3685180282" sldId="277"/>
            <ac:spMk id="28" creationId="{0A12D6B4-8886-4E19-899E-9836B9587F78}"/>
          </ac:spMkLst>
        </pc:spChg>
        <pc:spChg chg="mod">
          <ac:chgData name="Maximilien Lambart" userId="1e80e2eeb64294d1" providerId="LiveId" clId="{39658A37-77D3-448A-A193-48382B17BF34}" dt="2022-01-25T12:14:03.022" v="46" actId="14100"/>
          <ac:spMkLst>
            <pc:docMk/>
            <pc:sldMk cId="3685180282" sldId="277"/>
            <ac:spMk id="30" creationId="{2F0EA279-765F-4919-8522-3E37FAF2E55C}"/>
          </ac:spMkLst>
        </pc:spChg>
        <pc:picChg chg="del">
          <ac:chgData name="Maximilien Lambart" userId="1e80e2eeb64294d1" providerId="LiveId" clId="{39658A37-77D3-448A-A193-48382B17BF34}" dt="2022-01-25T12:26:37.318" v="178" actId="478"/>
          <ac:picMkLst>
            <pc:docMk/>
            <pc:sldMk cId="3685180282" sldId="277"/>
            <ac:picMk id="2" creationId="{335C1122-83F6-40F8-AF47-D5F3DB0F7A2B}"/>
          </ac:picMkLst>
        </pc:picChg>
        <pc:picChg chg="add del mod">
          <ac:chgData name="Maximilien Lambart" userId="1e80e2eeb64294d1" providerId="LiveId" clId="{39658A37-77D3-448A-A193-48382B17BF34}" dt="2022-01-25T12:30:06.222" v="232" actId="478"/>
          <ac:picMkLst>
            <pc:docMk/>
            <pc:sldMk cId="3685180282" sldId="277"/>
            <ac:picMk id="3" creationId="{918DD003-DA83-4A42-B98B-6D1F7CAEF984}"/>
          </ac:picMkLst>
        </pc:picChg>
        <pc:picChg chg="del">
          <ac:chgData name="Maximilien Lambart" userId="1e80e2eeb64294d1" providerId="LiveId" clId="{39658A37-77D3-448A-A193-48382B17BF34}" dt="2022-01-25T12:27:22.070" v="191" actId="478"/>
          <ac:picMkLst>
            <pc:docMk/>
            <pc:sldMk cId="3685180282" sldId="277"/>
            <ac:picMk id="5" creationId="{96C65C43-C417-40A9-8E18-35D00C894599}"/>
          </ac:picMkLst>
        </pc:picChg>
        <pc:picChg chg="del">
          <ac:chgData name="Maximilien Lambart" userId="1e80e2eeb64294d1" providerId="LiveId" clId="{39658A37-77D3-448A-A193-48382B17BF34}" dt="2022-01-25T12:27:20.792" v="190" actId="478"/>
          <ac:picMkLst>
            <pc:docMk/>
            <pc:sldMk cId="3685180282" sldId="277"/>
            <ac:picMk id="7" creationId="{CF3F89A7-E047-475B-9F35-4E0D51BDE9CC}"/>
          </ac:picMkLst>
        </pc:picChg>
        <pc:picChg chg="del">
          <ac:chgData name="Maximilien Lambart" userId="1e80e2eeb64294d1" providerId="LiveId" clId="{39658A37-77D3-448A-A193-48382B17BF34}" dt="2022-01-25T12:27:23.487" v="192" actId="478"/>
          <ac:picMkLst>
            <pc:docMk/>
            <pc:sldMk cId="3685180282" sldId="277"/>
            <ac:picMk id="8" creationId="{3F96D956-830C-42BE-BC81-182C9D9EBCEA}"/>
          </ac:picMkLst>
        </pc:picChg>
        <pc:picChg chg="del">
          <ac:chgData name="Maximilien Lambart" userId="1e80e2eeb64294d1" providerId="LiveId" clId="{39658A37-77D3-448A-A193-48382B17BF34}" dt="2022-01-25T12:26:46.454" v="182" actId="478"/>
          <ac:picMkLst>
            <pc:docMk/>
            <pc:sldMk cId="3685180282" sldId="277"/>
            <ac:picMk id="9" creationId="{E91CAF20-8E85-415F-8BD4-0AC2908F8947}"/>
          </ac:picMkLst>
        </pc:picChg>
        <pc:picChg chg="add del mod">
          <ac:chgData name="Maximilien Lambart" userId="1e80e2eeb64294d1" providerId="LiveId" clId="{39658A37-77D3-448A-A193-48382B17BF34}" dt="2022-01-25T12:27:03.850" v="186" actId="478"/>
          <ac:picMkLst>
            <pc:docMk/>
            <pc:sldMk cId="3685180282" sldId="277"/>
            <ac:picMk id="1026" creationId="{38330250-E2F7-4E91-BB18-357C9E2A890F}"/>
          </ac:picMkLst>
        </pc:picChg>
        <pc:picChg chg="add mod">
          <ac:chgData name="Maximilien Lambart" userId="1e80e2eeb64294d1" providerId="LiveId" clId="{39658A37-77D3-448A-A193-48382B17BF34}" dt="2022-01-25T12:27:19.344" v="189" actId="1076"/>
          <ac:picMkLst>
            <pc:docMk/>
            <pc:sldMk cId="3685180282" sldId="277"/>
            <ac:picMk id="1028" creationId="{216C8B65-F7C8-442C-B172-C187549340CD}"/>
          </ac:picMkLst>
        </pc:picChg>
        <pc:picChg chg="add mod">
          <ac:chgData name="Maximilien Lambart" userId="1e80e2eeb64294d1" providerId="LiveId" clId="{39658A37-77D3-448A-A193-48382B17BF34}" dt="2022-01-25T12:27:40.186" v="196" actId="14100"/>
          <ac:picMkLst>
            <pc:docMk/>
            <pc:sldMk cId="3685180282" sldId="277"/>
            <ac:picMk id="1030" creationId="{65D2E060-8C2D-469D-9937-A120B509FB53}"/>
          </ac:picMkLst>
        </pc:picChg>
        <pc:picChg chg="add del mod">
          <ac:chgData name="Maximilien Lambart" userId="1e80e2eeb64294d1" providerId="LiveId" clId="{39658A37-77D3-448A-A193-48382B17BF34}" dt="2022-01-25T12:28:12.347" v="203"/>
          <ac:picMkLst>
            <pc:docMk/>
            <pc:sldMk cId="3685180282" sldId="277"/>
            <ac:picMk id="1032" creationId="{08C29707-394D-40BF-AF52-9D64A1B82958}"/>
          </ac:picMkLst>
        </pc:picChg>
        <pc:picChg chg="add mod">
          <ac:chgData name="Maximilien Lambart" userId="1e80e2eeb64294d1" providerId="LiveId" clId="{39658A37-77D3-448A-A193-48382B17BF34}" dt="2022-01-25T12:28:40.649" v="210" actId="1076"/>
          <ac:picMkLst>
            <pc:docMk/>
            <pc:sldMk cId="3685180282" sldId="277"/>
            <ac:picMk id="1034" creationId="{0412E288-529A-4F88-BA50-E860DDD1814E}"/>
          </ac:picMkLst>
        </pc:picChg>
        <pc:picChg chg="add mod">
          <ac:chgData name="Maximilien Lambart" userId="1e80e2eeb64294d1" providerId="LiveId" clId="{39658A37-77D3-448A-A193-48382B17BF34}" dt="2022-01-25T12:28:48.767" v="213" actId="1076"/>
          <ac:picMkLst>
            <pc:docMk/>
            <pc:sldMk cId="3685180282" sldId="277"/>
            <ac:picMk id="1036" creationId="{402A4BFB-F3E9-47B0-82AE-1D84DDBBA53F}"/>
          </ac:picMkLst>
        </pc:picChg>
        <pc:picChg chg="add mod">
          <ac:chgData name="Maximilien Lambart" userId="1e80e2eeb64294d1" providerId="LiveId" clId="{39658A37-77D3-448A-A193-48382B17BF34}" dt="2022-01-25T12:30:41.462" v="237" actId="1076"/>
          <ac:picMkLst>
            <pc:docMk/>
            <pc:sldMk cId="3685180282" sldId="277"/>
            <ac:picMk id="1038" creationId="{C9B7A86D-7047-4579-8F4E-D68DC7AA2853}"/>
          </ac:picMkLst>
        </pc:picChg>
      </pc:sldChg>
      <pc:sldChg chg="del">
        <pc:chgData name="Maximilien Lambart" userId="1e80e2eeb64294d1" providerId="LiveId" clId="{39658A37-77D3-448A-A193-48382B17BF34}" dt="2022-01-25T12:10:19.121" v="10" actId="47"/>
        <pc:sldMkLst>
          <pc:docMk/>
          <pc:sldMk cId="2583108312" sldId="278"/>
        </pc:sldMkLst>
      </pc:sldChg>
      <pc:sldChg chg="addSp delSp modSp add mod delAnim modAnim">
        <pc:chgData name="Maximilien Lambart" userId="1e80e2eeb64294d1" providerId="LiveId" clId="{39658A37-77D3-448A-A193-48382B17BF34}" dt="2022-01-25T12:35:15.865" v="353"/>
        <pc:sldMkLst>
          <pc:docMk/>
          <pc:sldMk cId="3554101175" sldId="278"/>
        </pc:sldMkLst>
        <pc:spChg chg="mod">
          <ac:chgData name="Maximilien Lambart" userId="1e80e2eeb64294d1" providerId="LiveId" clId="{39658A37-77D3-448A-A193-48382B17BF34}" dt="2022-01-25T12:18:10.146" v="91" actId="20577"/>
          <ac:spMkLst>
            <pc:docMk/>
            <pc:sldMk cId="3554101175" sldId="278"/>
            <ac:spMk id="17" creationId="{1797623E-2974-44D9-AC62-5A089EA2A0D7}"/>
          </ac:spMkLst>
        </pc:spChg>
        <pc:spChg chg="mod">
          <ac:chgData name="Maximilien Lambart" userId="1e80e2eeb64294d1" providerId="LiveId" clId="{39658A37-77D3-448A-A193-48382B17BF34}" dt="2022-01-25T12:34:36.235" v="332" actId="1076"/>
          <ac:spMkLst>
            <pc:docMk/>
            <pc:sldMk cId="3554101175" sldId="278"/>
            <ac:spMk id="18" creationId="{5C98BDAC-E546-47DC-9403-1D66B0BEE512}"/>
          </ac:spMkLst>
        </pc:spChg>
        <pc:spChg chg="mod">
          <ac:chgData name="Maximilien Lambart" userId="1e80e2eeb64294d1" providerId="LiveId" clId="{39658A37-77D3-448A-A193-48382B17BF34}" dt="2022-01-25T12:18:45.492" v="102" actId="20577"/>
          <ac:spMkLst>
            <pc:docMk/>
            <pc:sldMk cId="3554101175" sldId="278"/>
            <ac:spMk id="19" creationId="{10022BF7-DC54-4D6A-A3ED-C451AC69C76E}"/>
          </ac:spMkLst>
        </pc:spChg>
        <pc:spChg chg="mod">
          <ac:chgData name="Maximilien Lambart" userId="1e80e2eeb64294d1" providerId="LiveId" clId="{39658A37-77D3-448A-A193-48382B17BF34}" dt="2022-01-25T12:25:42.552" v="168" actId="20577"/>
          <ac:spMkLst>
            <pc:docMk/>
            <pc:sldMk cId="3554101175" sldId="278"/>
            <ac:spMk id="28" creationId="{0A12D6B4-8886-4E19-899E-9836B9587F78}"/>
          </ac:spMkLst>
        </pc:spChg>
        <pc:spChg chg="mod">
          <ac:chgData name="Maximilien Lambart" userId="1e80e2eeb64294d1" providerId="LiveId" clId="{39658A37-77D3-448A-A193-48382B17BF34}" dt="2022-01-25T12:24:32.314" v="140" actId="14100"/>
          <ac:spMkLst>
            <pc:docMk/>
            <pc:sldMk cId="3554101175" sldId="278"/>
            <ac:spMk id="30" creationId="{2F0EA279-765F-4919-8522-3E37FAF2E55C}"/>
          </ac:spMkLst>
        </pc:spChg>
        <pc:picChg chg="del">
          <ac:chgData name="Maximilien Lambart" userId="1e80e2eeb64294d1" providerId="LiveId" clId="{39658A37-77D3-448A-A193-48382B17BF34}" dt="2022-01-25T12:31:44.546" v="279" actId="478"/>
          <ac:picMkLst>
            <pc:docMk/>
            <pc:sldMk cId="3554101175" sldId="278"/>
            <ac:picMk id="2" creationId="{335C1122-83F6-40F8-AF47-D5F3DB0F7A2B}"/>
          </ac:picMkLst>
        </pc:picChg>
        <pc:picChg chg="del">
          <ac:chgData name="Maximilien Lambart" userId="1e80e2eeb64294d1" providerId="LiveId" clId="{39658A37-77D3-448A-A193-48382B17BF34}" dt="2022-01-25T12:31:51.054" v="282" actId="478"/>
          <ac:picMkLst>
            <pc:docMk/>
            <pc:sldMk cId="3554101175" sldId="278"/>
            <ac:picMk id="5" creationId="{96C65C43-C417-40A9-8E18-35D00C894599}"/>
          </ac:picMkLst>
        </pc:picChg>
        <pc:picChg chg="del">
          <ac:chgData name="Maximilien Lambart" userId="1e80e2eeb64294d1" providerId="LiveId" clId="{39658A37-77D3-448A-A193-48382B17BF34}" dt="2022-01-25T12:31:49.437" v="281" actId="478"/>
          <ac:picMkLst>
            <pc:docMk/>
            <pc:sldMk cId="3554101175" sldId="278"/>
            <ac:picMk id="7" creationId="{CF3F89A7-E047-475B-9F35-4E0D51BDE9CC}"/>
          </ac:picMkLst>
        </pc:picChg>
        <pc:picChg chg="del">
          <ac:chgData name="Maximilien Lambart" userId="1e80e2eeb64294d1" providerId="LiveId" clId="{39658A37-77D3-448A-A193-48382B17BF34}" dt="2022-01-25T12:31:52.753" v="283" actId="478"/>
          <ac:picMkLst>
            <pc:docMk/>
            <pc:sldMk cId="3554101175" sldId="278"/>
            <ac:picMk id="8" creationId="{3F96D956-830C-42BE-BC81-182C9D9EBCEA}"/>
          </ac:picMkLst>
        </pc:picChg>
        <pc:picChg chg="del">
          <ac:chgData name="Maximilien Lambart" userId="1e80e2eeb64294d1" providerId="LiveId" clId="{39658A37-77D3-448A-A193-48382B17BF34}" dt="2022-01-25T12:31:47.678" v="280" actId="478"/>
          <ac:picMkLst>
            <pc:docMk/>
            <pc:sldMk cId="3554101175" sldId="278"/>
            <ac:picMk id="9" creationId="{E91CAF20-8E85-415F-8BD4-0AC2908F8947}"/>
          </ac:picMkLst>
        </pc:picChg>
        <pc:picChg chg="add mod">
          <ac:chgData name="Maximilien Lambart" userId="1e80e2eeb64294d1" providerId="LiveId" clId="{39658A37-77D3-448A-A193-48382B17BF34}" dt="2022-01-25T12:32:48.221" v="290" actId="14100"/>
          <ac:picMkLst>
            <pc:docMk/>
            <pc:sldMk cId="3554101175" sldId="278"/>
            <ac:picMk id="3074" creationId="{35470A18-B381-4CFE-BBB8-12A2034B0A71}"/>
          </ac:picMkLst>
        </pc:picChg>
        <pc:picChg chg="add mod">
          <ac:chgData name="Maximilien Lambart" userId="1e80e2eeb64294d1" providerId="LiveId" clId="{39658A37-77D3-448A-A193-48382B17BF34}" dt="2022-01-25T12:32:57.976" v="292" actId="1076"/>
          <ac:picMkLst>
            <pc:docMk/>
            <pc:sldMk cId="3554101175" sldId="278"/>
            <ac:picMk id="3076" creationId="{219D23F0-153C-4D0C-B89B-CFA7C205DA0A}"/>
          </ac:picMkLst>
        </pc:picChg>
        <pc:picChg chg="add mod">
          <ac:chgData name="Maximilien Lambart" userId="1e80e2eeb64294d1" providerId="LiveId" clId="{39658A37-77D3-448A-A193-48382B17BF34}" dt="2022-01-25T12:33:24.903" v="296" actId="14100"/>
          <ac:picMkLst>
            <pc:docMk/>
            <pc:sldMk cId="3554101175" sldId="278"/>
            <ac:picMk id="3078" creationId="{A440F48C-4A62-4D3B-84F3-E3BC19067E61}"/>
          </ac:picMkLst>
        </pc:picChg>
        <pc:picChg chg="add mod">
          <ac:chgData name="Maximilien Lambart" userId="1e80e2eeb64294d1" providerId="LiveId" clId="{39658A37-77D3-448A-A193-48382B17BF34}" dt="2022-01-25T12:34:33.989" v="331" actId="14100"/>
          <ac:picMkLst>
            <pc:docMk/>
            <pc:sldMk cId="3554101175" sldId="278"/>
            <ac:picMk id="3080" creationId="{6C2052BB-7D93-48F1-96D7-A68AD3E87CB4}"/>
          </ac:picMkLst>
        </pc:picChg>
        <pc:picChg chg="add mod">
          <ac:chgData name="Maximilien Lambart" userId="1e80e2eeb64294d1" providerId="LiveId" clId="{39658A37-77D3-448A-A193-48382B17BF34}" dt="2022-01-25T12:35:08.097" v="341" actId="1076"/>
          <ac:picMkLst>
            <pc:docMk/>
            <pc:sldMk cId="3554101175" sldId="278"/>
            <ac:picMk id="3082" creationId="{9E9613E1-7FE0-4219-A0D0-E9CDE95243C4}"/>
          </ac:picMkLst>
        </pc:picChg>
      </pc:sldChg>
      <pc:sldChg chg="modSp add ord">
        <pc:chgData name="Maximilien Lambart" userId="1e80e2eeb64294d1" providerId="LiveId" clId="{39658A37-77D3-448A-A193-48382B17BF34}" dt="2022-01-25T12:25:50.013" v="173" actId="20577"/>
        <pc:sldMkLst>
          <pc:docMk/>
          <pc:sldMk cId="596546285" sldId="279"/>
        </pc:sldMkLst>
        <pc:spChg chg="mod">
          <ac:chgData name="Maximilien Lambart" userId="1e80e2eeb64294d1" providerId="LiveId" clId="{39658A37-77D3-448A-A193-48382B17BF34}" dt="2022-01-25T12:25:50.013" v="173" actId="20577"/>
          <ac:spMkLst>
            <pc:docMk/>
            <pc:sldMk cId="596546285" sldId="279"/>
            <ac:spMk id="6" creationId="{27797535-EE6E-405B-A342-3BE5C2E75CFB}"/>
          </ac:spMkLst>
        </pc:spChg>
      </pc:sldChg>
      <pc:sldChg chg="add">
        <pc:chgData name="Maximilien Lambart" userId="1e80e2eeb64294d1" providerId="LiveId" clId="{39658A37-77D3-448A-A193-48382B17BF34}" dt="2022-01-25T12:25:56.758" v="176"/>
        <pc:sldMkLst>
          <pc:docMk/>
          <pc:sldMk cId="1221529768" sldId="280"/>
        </pc:sldMkLst>
      </pc:sldChg>
      <pc:sldChg chg="addSp delSp modSp add mod modAnim">
        <pc:chgData name="Maximilien Lambart" userId="1e80e2eeb64294d1" providerId="LiveId" clId="{39658A37-77D3-448A-A193-48382B17BF34}" dt="2022-01-25T12:30:47.285" v="239"/>
        <pc:sldMkLst>
          <pc:docMk/>
          <pc:sldMk cId="1638952405" sldId="281"/>
        </pc:sldMkLst>
        <pc:spChg chg="add mod">
          <ac:chgData name="Maximilien Lambart" userId="1e80e2eeb64294d1" providerId="LiveId" clId="{39658A37-77D3-448A-A193-48382B17BF34}" dt="2022-01-25T12:29:44.456" v="231" actId="1076"/>
          <ac:spMkLst>
            <pc:docMk/>
            <pc:sldMk cId="1638952405" sldId="281"/>
            <ac:spMk id="12" creationId="{09BFC255-15A5-4A4C-B7C2-EF26301988B6}"/>
          </ac:spMkLst>
        </pc:spChg>
        <pc:spChg chg="mod">
          <ac:chgData name="Maximilien Lambart" userId="1e80e2eeb64294d1" providerId="LiveId" clId="{39658A37-77D3-448A-A193-48382B17BF34}" dt="2022-01-25T12:29:00.532" v="223" actId="20577"/>
          <ac:spMkLst>
            <pc:docMk/>
            <pc:sldMk cId="1638952405" sldId="281"/>
            <ac:spMk id="17" creationId="{1797623E-2974-44D9-AC62-5A089EA2A0D7}"/>
          </ac:spMkLst>
        </pc:spChg>
        <pc:spChg chg="mod">
          <ac:chgData name="Maximilien Lambart" userId="1e80e2eeb64294d1" providerId="LiveId" clId="{39658A37-77D3-448A-A193-48382B17BF34}" dt="2022-01-25T12:29:06.770" v="227" actId="6549"/>
          <ac:spMkLst>
            <pc:docMk/>
            <pc:sldMk cId="1638952405" sldId="281"/>
            <ac:spMk id="18" creationId="{5C98BDAC-E546-47DC-9403-1D66B0BEE512}"/>
          </ac:spMkLst>
        </pc:spChg>
        <pc:spChg chg="mod">
          <ac:chgData name="Maximilien Lambart" userId="1e80e2eeb64294d1" providerId="LiveId" clId="{39658A37-77D3-448A-A193-48382B17BF34}" dt="2022-01-25T12:29:02.849" v="225" actId="6549"/>
          <ac:spMkLst>
            <pc:docMk/>
            <pc:sldMk cId="1638952405" sldId="281"/>
            <ac:spMk id="19" creationId="{10022BF7-DC54-4D6A-A3ED-C451AC69C76E}"/>
          </ac:spMkLst>
        </pc:spChg>
        <pc:spChg chg="mod">
          <ac:chgData name="Maximilien Lambart" userId="1e80e2eeb64294d1" providerId="LiveId" clId="{39658A37-77D3-448A-A193-48382B17BF34}" dt="2022-01-25T12:29:12.066" v="229" actId="6549"/>
          <ac:spMkLst>
            <pc:docMk/>
            <pc:sldMk cId="1638952405" sldId="281"/>
            <ac:spMk id="28" creationId="{0A12D6B4-8886-4E19-899E-9836B9587F78}"/>
          </ac:spMkLst>
        </pc:spChg>
        <pc:spChg chg="mod">
          <ac:chgData name="Maximilien Lambart" userId="1e80e2eeb64294d1" providerId="LiveId" clId="{39658A37-77D3-448A-A193-48382B17BF34}" dt="2022-01-25T12:29:08.737" v="228" actId="6549"/>
          <ac:spMkLst>
            <pc:docMk/>
            <pc:sldMk cId="1638952405" sldId="281"/>
            <ac:spMk id="30" creationId="{2F0EA279-765F-4919-8522-3E37FAF2E55C}"/>
          </ac:spMkLst>
        </pc:spChg>
        <pc:picChg chg="add del">
          <ac:chgData name="Maximilien Lambart" userId="1e80e2eeb64294d1" providerId="LiveId" clId="{39658A37-77D3-448A-A193-48382B17BF34}" dt="2022-01-25T12:30:46.656" v="238" actId="478"/>
          <ac:picMkLst>
            <pc:docMk/>
            <pc:sldMk cId="1638952405" sldId="281"/>
            <ac:picMk id="3" creationId="{918DD003-DA83-4A42-B98B-6D1F7CAEF984}"/>
          </ac:picMkLst>
        </pc:picChg>
        <pc:picChg chg="add mod">
          <ac:chgData name="Maximilien Lambart" userId="1e80e2eeb64294d1" providerId="LiveId" clId="{39658A37-77D3-448A-A193-48382B17BF34}" dt="2022-01-25T12:30:47.285" v="239"/>
          <ac:picMkLst>
            <pc:docMk/>
            <pc:sldMk cId="1638952405" sldId="281"/>
            <ac:picMk id="13" creationId="{7F07659C-F010-4341-95A0-72B92DDDCA5E}"/>
          </ac:picMkLst>
        </pc:picChg>
      </pc:sldChg>
      <pc:sldChg chg="addSp modSp add modAnim">
        <pc:chgData name="Maximilien Lambart" userId="1e80e2eeb64294d1" providerId="LiveId" clId="{39658A37-77D3-448A-A193-48382B17BF34}" dt="2022-01-25T12:35:39.972" v="360" actId="6549"/>
        <pc:sldMkLst>
          <pc:docMk/>
          <pc:sldMk cId="1140195440" sldId="282"/>
        </pc:sldMkLst>
        <pc:spChg chg="add mod">
          <ac:chgData name="Maximilien Lambart" userId="1e80e2eeb64294d1" providerId="LiveId" clId="{39658A37-77D3-448A-A193-48382B17BF34}" dt="2022-01-25T12:35:26.834" v="355"/>
          <ac:spMkLst>
            <pc:docMk/>
            <pc:sldMk cId="1140195440" sldId="282"/>
            <ac:spMk id="12" creationId="{5809429C-E01A-4867-B290-7512B1BBAD73}"/>
          </ac:spMkLst>
        </pc:spChg>
        <pc:spChg chg="mod">
          <ac:chgData name="Maximilien Lambart" userId="1e80e2eeb64294d1" providerId="LiveId" clId="{39658A37-77D3-448A-A193-48382B17BF34}" dt="2022-01-25T12:35:31.543" v="357" actId="6549"/>
          <ac:spMkLst>
            <pc:docMk/>
            <pc:sldMk cId="1140195440" sldId="282"/>
            <ac:spMk id="17" creationId="{1797623E-2974-44D9-AC62-5A089EA2A0D7}"/>
          </ac:spMkLst>
        </pc:spChg>
        <pc:spChg chg="mod">
          <ac:chgData name="Maximilien Lambart" userId="1e80e2eeb64294d1" providerId="LiveId" clId="{39658A37-77D3-448A-A193-48382B17BF34}" dt="2022-01-25T12:35:29.287" v="356" actId="6549"/>
          <ac:spMkLst>
            <pc:docMk/>
            <pc:sldMk cId="1140195440" sldId="282"/>
            <ac:spMk id="18" creationId="{5C98BDAC-E546-47DC-9403-1D66B0BEE512}"/>
          </ac:spMkLst>
        </pc:spChg>
        <pc:spChg chg="mod">
          <ac:chgData name="Maximilien Lambart" userId="1e80e2eeb64294d1" providerId="LiveId" clId="{39658A37-77D3-448A-A193-48382B17BF34}" dt="2022-01-25T12:35:33.724" v="358" actId="6549"/>
          <ac:spMkLst>
            <pc:docMk/>
            <pc:sldMk cId="1140195440" sldId="282"/>
            <ac:spMk id="19" creationId="{10022BF7-DC54-4D6A-A3ED-C451AC69C76E}"/>
          </ac:spMkLst>
        </pc:spChg>
        <pc:spChg chg="mod">
          <ac:chgData name="Maximilien Lambart" userId="1e80e2eeb64294d1" providerId="LiveId" clId="{39658A37-77D3-448A-A193-48382B17BF34}" dt="2022-01-25T12:35:39.972" v="360" actId="6549"/>
          <ac:spMkLst>
            <pc:docMk/>
            <pc:sldMk cId="1140195440" sldId="282"/>
            <ac:spMk id="28" creationId="{0A12D6B4-8886-4E19-899E-9836B9587F78}"/>
          </ac:spMkLst>
        </pc:spChg>
        <pc:spChg chg="mod">
          <ac:chgData name="Maximilien Lambart" userId="1e80e2eeb64294d1" providerId="LiveId" clId="{39658A37-77D3-448A-A193-48382B17BF34}" dt="2022-01-25T12:35:35.721" v="359" actId="6549"/>
          <ac:spMkLst>
            <pc:docMk/>
            <pc:sldMk cId="1140195440" sldId="282"/>
            <ac:spMk id="30" creationId="{2F0EA279-765F-4919-8522-3E37FAF2E55C}"/>
          </ac:spMkLst>
        </pc:spChg>
      </pc:sldChg>
    </pc:docChg>
  </pc:docChgLst>
  <pc:docChgLst>
    <pc:chgData name="Maximilien Lambart" userId="1e80e2eeb64294d1" providerId="LiveId" clId="{E39EBDEC-852D-4EEA-A809-91E0E4C58957}"/>
    <pc:docChg chg="undo custSel addSld modSld">
      <pc:chgData name="Maximilien Lambart" userId="1e80e2eeb64294d1" providerId="LiveId" clId="{E39EBDEC-852D-4EEA-A809-91E0E4C58957}" dt="2022-10-09T09:57:09.437" v="122" actId="404"/>
      <pc:docMkLst>
        <pc:docMk/>
      </pc:docMkLst>
      <pc:sldChg chg="addSp delSp modSp add mod addAnim delAnim modAnim">
        <pc:chgData name="Maximilien Lambart" userId="1e80e2eeb64294d1" providerId="LiveId" clId="{E39EBDEC-852D-4EEA-A809-91E0E4C58957}" dt="2022-10-09T09:57:09.437" v="122" actId="404"/>
        <pc:sldMkLst>
          <pc:docMk/>
          <pc:sldMk cId="3801234015" sldId="300"/>
        </pc:sldMkLst>
        <pc:spChg chg="add del mod or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2" creationId="{129A3DF5-DBAE-4934-EB9A-F42AF0EDE7C0}"/>
          </ac:spMkLst>
        </pc:spChg>
        <pc:spChg chg="add del mod">
          <ac:chgData name="Maximilien Lambart" userId="1e80e2eeb64294d1" providerId="LiveId" clId="{E39EBDEC-852D-4EEA-A809-91E0E4C58957}" dt="2022-10-09T09:53:38.381" v="74"/>
          <ac:spMkLst>
            <pc:docMk/>
            <pc:sldMk cId="3801234015" sldId="300"/>
            <ac:spMk id="3" creationId="{A6983648-BFA9-1CBF-86ED-068DFD2F2DF5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4" creationId="{424BE6C9-B5C1-BBEC-8F71-9A0F07713E6A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5" creationId="{80AA45BB-DE2C-9265-E948-0102A619A083}"/>
          </ac:spMkLst>
        </pc:spChg>
        <pc:spChg chg="add del">
          <ac:chgData name="Maximilien Lambart" userId="1e80e2eeb64294d1" providerId="LiveId" clId="{E39EBDEC-852D-4EEA-A809-91E0E4C58957}" dt="2022-10-09T09:53:55.860" v="84" actId="478"/>
          <ac:spMkLst>
            <pc:docMk/>
            <pc:sldMk cId="3801234015" sldId="300"/>
            <ac:spMk id="6" creationId="{E0342C84-9316-D929-02FE-A83B60568500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7" creationId="{BC6EB795-2D54-C935-2B56-6BD9DF4AEDFE}"/>
          </ac:spMkLst>
        </pc:spChg>
        <pc:spChg chg="add del mod">
          <ac:chgData name="Maximilien Lambart" userId="1e80e2eeb64294d1" providerId="LiveId" clId="{E39EBDEC-852D-4EEA-A809-91E0E4C58957}" dt="2022-10-09T09:53:38.381" v="74"/>
          <ac:spMkLst>
            <pc:docMk/>
            <pc:sldMk cId="3801234015" sldId="300"/>
            <ac:spMk id="8" creationId="{8E1CBDE1-79C0-0FB5-69CB-D94941C11CC9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12" creationId="{AF680820-AEA0-28CE-BDA1-72C6EE059EAA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13" creationId="{6D0DC709-2098-2CDA-FD42-50C0123D11B5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14" creationId="{AEB9E8A0-656B-F451-7948-84A78F6C775D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15" creationId="{37DAE935-1B83-5401-81CF-80B27058872A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16" creationId="{80F13BA2-1A99-F139-6645-A5F2E5D65FC4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21" creationId="{7D8C0D5E-2C38-E5CB-46F6-B37FF0FA8369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22" creationId="{2FDBA819-ECCE-668A-4539-7900AACB8768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26" creationId="{622364BF-C322-2EFC-2B64-571656AE7471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27" creationId="{E992BD69-D8E5-0E4F-3696-CC33026C7476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28" creationId="{59EE6D42-BFB3-D1DB-7FEC-D092C7B6A126}"/>
          </ac:spMkLst>
        </pc:spChg>
        <pc:spChg chg="del">
          <ac:chgData name="Maximilien Lambart" userId="1e80e2eeb64294d1" providerId="LiveId" clId="{E39EBDEC-852D-4EEA-A809-91E0E4C58957}" dt="2022-10-09T09:45:46.389" v="1" actId="478"/>
          <ac:spMkLst>
            <pc:docMk/>
            <pc:sldMk cId="3801234015" sldId="300"/>
            <ac:spMk id="29" creationId="{B78268CA-C3FD-71E0-578B-AC12B6FD35F3}"/>
          </ac:spMkLst>
        </pc:spChg>
        <pc:spChg chg="del">
          <ac:chgData name="Maximilien Lambart" userId="1e80e2eeb64294d1" providerId="LiveId" clId="{E39EBDEC-852D-4EEA-A809-91E0E4C58957}" dt="2022-10-09T09:45:46.389" v="1" actId="478"/>
          <ac:spMkLst>
            <pc:docMk/>
            <pc:sldMk cId="3801234015" sldId="300"/>
            <ac:spMk id="31" creationId="{94A13BCD-3076-95EB-E415-A51F1783AD90}"/>
          </ac:spMkLst>
        </pc:spChg>
        <pc:spChg chg="del">
          <ac:chgData name="Maximilien Lambart" userId="1e80e2eeb64294d1" providerId="LiveId" clId="{E39EBDEC-852D-4EEA-A809-91E0E4C58957}" dt="2022-10-09T09:53:49.381" v="80" actId="478"/>
          <ac:spMkLst>
            <pc:docMk/>
            <pc:sldMk cId="3801234015" sldId="300"/>
            <ac:spMk id="34" creationId="{D32E5D7C-731C-1A54-7CEB-C8C50FEBA722}"/>
          </ac:spMkLst>
        </pc:spChg>
        <pc:spChg chg="mod or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37" creationId="{881ABEDE-65B2-44AB-930B-BEC47C3E2DEF}"/>
          </ac:spMkLst>
        </pc:spChg>
        <pc:spChg chg="add del">
          <ac:chgData name="Maximilien Lambart" userId="1e80e2eeb64294d1" providerId="LiveId" clId="{E39EBDEC-852D-4EEA-A809-91E0E4C58957}" dt="2022-10-09T09:53:46.655" v="79" actId="478"/>
          <ac:spMkLst>
            <pc:docMk/>
            <pc:sldMk cId="3801234015" sldId="300"/>
            <ac:spMk id="38" creationId="{A2811E77-CD3B-134D-C574-856B79E7CDD4}"/>
          </ac:spMkLst>
        </pc:spChg>
        <pc:spChg chg="del">
          <ac:chgData name="Maximilien Lambart" userId="1e80e2eeb64294d1" providerId="LiveId" clId="{E39EBDEC-852D-4EEA-A809-91E0E4C58957}" dt="2022-10-09T09:45:46.389" v="1" actId="478"/>
          <ac:spMkLst>
            <pc:docMk/>
            <pc:sldMk cId="3801234015" sldId="300"/>
            <ac:spMk id="39" creationId="{3988673C-4191-4AF6-9892-4FC1E07E33B8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40" creationId="{78EDA7E7-B771-4DE0-B424-61DF69B9D9BA}"/>
          </ac:spMkLst>
        </pc:spChg>
        <pc:spChg chg="del">
          <ac:chgData name="Maximilien Lambart" userId="1e80e2eeb64294d1" providerId="LiveId" clId="{E39EBDEC-852D-4EEA-A809-91E0E4C58957}" dt="2022-10-09T09:45:54.845" v="4" actId="478"/>
          <ac:spMkLst>
            <pc:docMk/>
            <pc:sldMk cId="3801234015" sldId="300"/>
            <ac:spMk id="42" creationId="{B0D488ED-BAEF-1FA6-7735-2564D02AAB97}"/>
          </ac:spMkLst>
        </pc:spChg>
        <pc:spChg chg="add del">
          <ac:chgData name="Maximilien Lambart" userId="1e80e2eeb64294d1" providerId="LiveId" clId="{E39EBDEC-852D-4EEA-A809-91E0E4C58957}" dt="2022-10-09T09:53:53.195" v="82" actId="478"/>
          <ac:spMkLst>
            <pc:docMk/>
            <pc:sldMk cId="3801234015" sldId="300"/>
            <ac:spMk id="43" creationId="{F50FEF87-197A-B3F1-956C-18ED43B825A2}"/>
          </ac:spMkLst>
        </pc:spChg>
        <pc:spChg chg="add del">
          <ac:chgData name="Maximilien Lambart" userId="1e80e2eeb64294d1" providerId="LiveId" clId="{E39EBDEC-852D-4EEA-A809-91E0E4C58957}" dt="2022-10-09T09:53:46.655" v="79" actId="478"/>
          <ac:spMkLst>
            <pc:docMk/>
            <pc:sldMk cId="3801234015" sldId="300"/>
            <ac:spMk id="44" creationId="{AAA3A4F0-3800-481F-B646-4B2B120DE516}"/>
          </ac:spMkLst>
        </pc:spChg>
        <pc:spChg chg="del">
          <ac:chgData name="Maximilien Lambart" userId="1e80e2eeb64294d1" providerId="LiveId" clId="{E39EBDEC-852D-4EEA-A809-91E0E4C58957}" dt="2022-10-09T09:53:51.281" v="81" actId="478"/>
          <ac:spMkLst>
            <pc:docMk/>
            <pc:sldMk cId="3801234015" sldId="300"/>
            <ac:spMk id="53" creationId="{B32E6445-B7F5-276A-E708-DB44AF66CDD1}"/>
          </ac:spMkLst>
        </pc:spChg>
        <pc:spChg chg="del">
          <ac:chgData name="Maximilien Lambart" userId="1e80e2eeb64294d1" providerId="LiveId" clId="{E39EBDEC-852D-4EEA-A809-91E0E4C58957}" dt="2022-10-09T09:45:49.441" v="2" actId="478"/>
          <ac:spMkLst>
            <pc:docMk/>
            <pc:sldMk cId="3801234015" sldId="300"/>
            <ac:spMk id="55" creationId="{3E3CCFA1-52A8-A3FE-61B0-142560D182C6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56" creationId="{EE2FF900-C36B-4DC4-BC08-331F3B1F0400}"/>
          </ac:spMkLst>
        </pc:spChg>
        <pc:spChg chg="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59" creationId="{6D64DABD-DBB4-DD61-1574-E6CBFCE6B813}"/>
          </ac:spMkLst>
        </pc:spChg>
        <pc:spChg chg="add del mod">
          <ac:chgData name="Maximilien Lambart" userId="1e80e2eeb64294d1" providerId="LiveId" clId="{E39EBDEC-852D-4EEA-A809-91E0E4C58957}" dt="2022-10-09T09:57:09.437" v="122" actId="404"/>
          <ac:spMkLst>
            <pc:docMk/>
            <pc:sldMk cId="3801234015" sldId="300"/>
            <ac:spMk id="63" creationId="{98F75F3A-9E12-D0BF-1427-2F24AC4FCA29}"/>
          </ac:spMkLst>
        </pc:spChg>
        <pc:grpChg chg="add mod">
          <ac:chgData name="Maximilien Lambart" userId="1e80e2eeb64294d1" providerId="LiveId" clId="{E39EBDEC-852D-4EEA-A809-91E0E4C58957}" dt="2022-10-09T09:57:09.437" v="122" actId="404"/>
          <ac:grpSpMkLst>
            <pc:docMk/>
            <pc:sldMk cId="3801234015" sldId="300"/>
            <ac:grpSpMk id="9" creationId="{C2600B55-FBC5-4D26-2257-2C155FC8DF3B}"/>
          </ac:grpSpMkLst>
        </pc:grpChg>
        <pc:cxnChg chg="del">
          <ac:chgData name="Maximilien Lambart" userId="1e80e2eeb64294d1" providerId="LiveId" clId="{E39EBDEC-852D-4EEA-A809-91E0E4C58957}" dt="2022-10-09T09:45:56.336" v="5" actId="478"/>
          <ac:cxnSpMkLst>
            <pc:docMk/>
            <pc:sldMk cId="3801234015" sldId="300"/>
            <ac:cxnSpMk id="10" creationId="{28B58118-7F64-10C8-CB34-84D86CAA4577}"/>
          </ac:cxnSpMkLst>
        </pc:cxnChg>
        <pc:cxnChg chg="add del mod">
          <ac:chgData name="Maximilien Lambart" userId="1e80e2eeb64294d1" providerId="LiveId" clId="{E39EBDEC-852D-4EEA-A809-91E0E4C58957}" dt="2022-10-09T09:53:54.227" v="83" actId="478"/>
          <ac:cxnSpMkLst>
            <pc:docMk/>
            <pc:sldMk cId="3801234015" sldId="300"/>
            <ac:cxnSpMk id="49" creationId="{075E07C7-3B18-1A7C-D25D-AE0EBD6A8250}"/>
          </ac:cxnSpMkLst>
        </pc:cxnChg>
        <pc:cxnChg chg="del">
          <ac:chgData name="Maximilien Lambart" userId="1e80e2eeb64294d1" providerId="LiveId" clId="{E39EBDEC-852D-4EEA-A809-91E0E4C58957}" dt="2022-10-09T09:45:50.901" v="3" actId="478"/>
          <ac:cxnSpMkLst>
            <pc:docMk/>
            <pc:sldMk cId="3801234015" sldId="300"/>
            <ac:cxnSpMk id="50" creationId="{88070C81-821F-E288-256F-C2A203977CB5}"/>
          </ac:cxnSpMkLst>
        </pc:cxnChg>
        <pc:cxnChg chg="add del mod">
          <ac:chgData name="Maximilien Lambart" userId="1e80e2eeb64294d1" providerId="LiveId" clId="{E39EBDEC-852D-4EEA-A809-91E0E4C58957}" dt="2022-10-09T09:57:09.437" v="122" actId="404"/>
          <ac:cxnSpMkLst>
            <pc:docMk/>
            <pc:sldMk cId="3801234015" sldId="300"/>
            <ac:cxnSpMk id="60" creationId="{0BFF876C-68C2-80D9-AC5C-E77AD1D9B103}"/>
          </ac:cxnSpMkLst>
        </pc:cxnChg>
      </pc:sldChg>
    </pc:docChg>
  </pc:docChgLst>
  <pc:docChgLst>
    <pc:chgData name="Maximilien Lambart" userId="1e80e2eeb64294d1" providerId="LiveId" clId="{FEDA9D37-44D6-4EB7-9AE8-E662E7252D85}"/>
    <pc:docChg chg="undo custSel delSld modSld sldOrd">
      <pc:chgData name="Maximilien Lambart" userId="1e80e2eeb64294d1" providerId="LiveId" clId="{FEDA9D37-44D6-4EB7-9AE8-E662E7252D85}" dt="2021-10-12T09:14:36.356" v="244" actId="6549"/>
      <pc:docMkLst>
        <pc:docMk/>
      </pc:docMkLst>
      <pc:sldChg chg="modSp">
        <pc:chgData name="Maximilien Lambart" userId="1e80e2eeb64294d1" providerId="LiveId" clId="{FEDA9D37-44D6-4EB7-9AE8-E662E7252D85}" dt="2021-10-12T09:01:21.538" v="24" actId="20577"/>
        <pc:sldMkLst>
          <pc:docMk/>
          <pc:sldMk cId="2740358855" sldId="256"/>
        </pc:sldMkLst>
        <pc:spChg chg="mod">
          <ac:chgData name="Maximilien Lambart" userId="1e80e2eeb64294d1" providerId="LiveId" clId="{FEDA9D37-44D6-4EB7-9AE8-E662E7252D85}" dt="2021-10-12T09:01:21.538" v="24" actId="20577"/>
          <ac:spMkLst>
            <pc:docMk/>
            <pc:sldMk cId="2740358855" sldId="256"/>
            <ac:spMk id="6" creationId="{27797535-EE6E-405B-A342-3BE5C2E75CFB}"/>
          </ac:spMkLst>
        </pc:spChg>
      </pc:sldChg>
      <pc:sldChg chg="del">
        <pc:chgData name="Maximilien Lambart" userId="1e80e2eeb64294d1" providerId="LiveId" clId="{FEDA9D37-44D6-4EB7-9AE8-E662E7252D85}" dt="2021-10-12T09:01:24.375" v="25" actId="47"/>
        <pc:sldMkLst>
          <pc:docMk/>
          <pc:sldMk cId="143122124" sldId="273"/>
        </pc:sldMkLst>
      </pc:sldChg>
      <pc:sldChg chg="addSp delSp modSp mod addAnim delAnim modAnim">
        <pc:chgData name="Maximilien Lambart" userId="1e80e2eeb64294d1" providerId="LiveId" clId="{FEDA9D37-44D6-4EB7-9AE8-E662E7252D85}" dt="2021-10-12T09:04:32.310" v="79"/>
        <pc:sldMkLst>
          <pc:docMk/>
          <pc:sldMk cId="897893954" sldId="274"/>
        </pc:sldMkLst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2" creationId="{DD48D698-DC11-429D-820E-2E3B591F38F0}"/>
          </ac:spMkLst>
        </pc:spChg>
        <pc:spChg chg="add del mod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3" creationId="{389BFFC2-8EF4-44E2-8BFB-EFDE327D839C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5" creationId="{E99B547A-C9A1-4F52-B5FC-8E3DA6699AE9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7" creationId="{CDCFA7C1-CF3F-41AF-8C52-F7D1238551FB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8" creationId="{F36E637F-E572-4CC4-A8AB-60B14B9B90A7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33" creationId="{FE1C2F7D-590E-4688-9EE2-6B0B0402D7E4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34" creationId="{14E3E10D-6E15-481A-B919-0DCF4F132518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35" creationId="{FA1E1995-FD93-41D9-9BEC-0804622963C2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36" creationId="{7EABADCF-2C38-4B3E-89A4-3B263BED1619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37" creationId="{881ABEDE-65B2-44AB-930B-BEC47C3E2DEF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39" creationId="{3988673C-4191-4AF6-9892-4FC1E07E33B8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40" creationId="{78EDA7E7-B771-4DE0-B424-61DF69B9D9BA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41" creationId="{01599A20-08A4-4BBF-BA6D-18667895F4F3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42" creationId="{F7A09312-DF54-4998-B363-C9CD496482F5}"/>
          </ac:spMkLst>
        </pc:spChg>
        <pc:spChg chg="add del">
          <ac:chgData name="Maximilien Lambart" userId="1e80e2eeb64294d1" providerId="LiveId" clId="{FEDA9D37-44D6-4EB7-9AE8-E662E7252D85}" dt="2021-10-12T09:04:01.585" v="59" actId="478"/>
          <ac:spMkLst>
            <pc:docMk/>
            <pc:sldMk cId="897893954" sldId="274"/>
            <ac:spMk id="43" creationId="{319C9249-69BE-41BF-9384-F9DA859373F9}"/>
          </ac:spMkLst>
        </pc:spChg>
      </pc:sldChg>
      <pc:sldChg chg="addSp delSp modSp mod delAnim modAnim">
        <pc:chgData name="Maximilien Lambart" userId="1e80e2eeb64294d1" providerId="LiveId" clId="{FEDA9D37-44D6-4EB7-9AE8-E662E7252D85}" dt="2021-10-12T09:14:36.356" v="244" actId="6549"/>
        <pc:sldMkLst>
          <pc:docMk/>
          <pc:sldMk cId="118021401" sldId="275"/>
        </pc:sldMkLst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2" creationId="{DD48D698-DC11-429D-820E-2E3B591F38F0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5" creationId="{E99B547A-C9A1-4F52-B5FC-8E3DA6699AE9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7" creationId="{CDCFA7C1-CF3F-41AF-8C52-F7D1238551FB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8" creationId="{F36E637F-E572-4CC4-A8AB-60B14B9B90A7}"/>
          </ac:spMkLst>
        </pc:spChg>
        <pc:spChg chg="mod">
          <ac:chgData name="Maximilien Lambart" userId="1e80e2eeb64294d1" providerId="LiveId" clId="{FEDA9D37-44D6-4EB7-9AE8-E662E7252D85}" dt="2021-10-12T09:14:29.631" v="239" actId="1076"/>
          <ac:spMkLst>
            <pc:docMk/>
            <pc:sldMk cId="118021401" sldId="275"/>
            <ac:spMk id="16" creationId="{3B3DD6FD-C5F4-458B-9956-D73273D93846}"/>
          </ac:spMkLst>
        </pc:spChg>
        <pc:spChg chg="add del mod">
          <ac:chgData name="Maximilien Lambart" userId="1e80e2eeb64294d1" providerId="LiveId" clId="{FEDA9D37-44D6-4EB7-9AE8-E662E7252D85}" dt="2021-10-12T09:14:18.318" v="236"/>
          <ac:spMkLst>
            <pc:docMk/>
            <pc:sldMk cId="118021401" sldId="275"/>
            <ac:spMk id="17" creationId="{AC58302E-0BBC-4FF4-A5F7-BB5CE94B75B6}"/>
          </ac:spMkLst>
        </pc:spChg>
        <pc:spChg chg="add del mod">
          <ac:chgData name="Maximilien Lambart" userId="1e80e2eeb64294d1" providerId="LiveId" clId="{FEDA9D37-44D6-4EB7-9AE8-E662E7252D85}" dt="2021-10-12T09:14:18.318" v="236"/>
          <ac:spMkLst>
            <pc:docMk/>
            <pc:sldMk cId="118021401" sldId="275"/>
            <ac:spMk id="20" creationId="{0B76F0EF-47DA-4E64-A09F-72DC3B96F9E9}"/>
          </ac:spMkLst>
        </pc:spChg>
        <pc:spChg chg="add del mod">
          <ac:chgData name="Maximilien Lambart" userId="1e80e2eeb64294d1" providerId="LiveId" clId="{FEDA9D37-44D6-4EB7-9AE8-E662E7252D85}" dt="2021-10-12T09:14:18.318" v="236"/>
          <ac:spMkLst>
            <pc:docMk/>
            <pc:sldMk cId="118021401" sldId="275"/>
            <ac:spMk id="22" creationId="{A507F3B7-7055-4FBE-BB6B-086DC4EEAB13}"/>
          </ac:spMkLst>
        </pc:spChg>
        <pc:spChg chg="add del mod">
          <ac:chgData name="Maximilien Lambart" userId="1e80e2eeb64294d1" providerId="LiveId" clId="{FEDA9D37-44D6-4EB7-9AE8-E662E7252D85}" dt="2021-10-12T09:14:18.318" v="236"/>
          <ac:spMkLst>
            <pc:docMk/>
            <pc:sldMk cId="118021401" sldId="275"/>
            <ac:spMk id="23" creationId="{7FB08930-1A62-4FA9-ACFF-81CB2D116001}"/>
          </ac:spMkLst>
        </pc:spChg>
        <pc:spChg chg="add del mod">
          <ac:chgData name="Maximilien Lambart" userId="1e80e2eeb64294d1" providerId="LiveId" clId="{FEDA9D37-44D6-4EB7-9AE8-E662E7252D85}" dt="2021-10-12T09:14:18.318" v="236"/>
          <ac:spMkLst>
            <pc:docMk/>
            <pc:sldMk cId="118021401" sldId="275"/>
            <ac:spMk id="24" creationId="{0174214A-9A79-47EF-8011-9FA4BC8612A7}"/>
          </ac:spMkLst>
        </pc:spChg>
        <pc:spChg chg="add del mod">
          <ac:chgData name="Maximilien Lambart" userId="1e80e2eeb64294d1" providerId="LiveId" clId="{FEDA9D37-44D6-4EB7-9AE8-E662E7252D85}" dt="2021-10-12T09:14:18.318" v="236"/>
          <ac:spMkLst>
            <pc:docMk/>
            <pc:sldMk cId="118021401" sldId="275"/>
            <ac:spMk id="26" creationId="{7702E75C-BD1B-4530-8190-6FF1630F53A7}"/>
          </ac:spMkLst>
        </pc:spChg>
        <pc:spChg chg="add del mod">
          <ac:chgData name="Maximilien Lambart" userId="1e80e2eeb64294d1" providerId="LiveId" clId="{FEDA9D37-44D6-4EB7-9AE8-E662E7252D85}" dt="2021-10-12T09:14:18.318" v="236"/>
          <ac:spMkLst>
            <pc:docMk/>
            <pc:sldMk cId="118021401" sldId="275"/>
            <ac:spMk id="27" creationId="{F4A5A4D9-394B-4795-936F-35A8F522E6C0}"/>
          </ac:spMkLst>
        </pc:spChg>
        <pc:spChg chg="add mod">
          <ac:chgData name="Maximilien Lambart" userId="1e80e2eeb64294d1" providerId="LiveId" clId="{FEDA9D37-44D6-4EB7-9AE8-E662E7252D85}" dt="2021-10-12T09:14:36.356" v="244" actId="6549"/>
          <ac:spMkLst>
            <pc:docMk/>
            <pc:sldMk cId="118021401" sldId="275"/>
            <ac:spMk id="28" creationId="{2C47423A-C992-454E-A0B9-B5CCC6906BD6}"/>
          </ac:spMkLst>
        </pc:spChg>
        <pc:spChg chg="add mod">
          <ac:chgData name="Maximilien Lambart" userId="1e80e2eeb64294d1" providerId="LiveId" clId="{FEDA9D37-44D6-4EB7-9AE8-E662E7252D85}" dt="2021-10-12T09:14:33.556" v="242" actId="6549"/>
          <ac:spMkLst>
            <pc:docMk/>
            <pc:sldMk cId="118021401" sldId="275"/>
            <ac:spMk id="31" creationId="{433DE23A-408F-40C5-A17D-BB59730D2C9D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33" creationId="{FE1C2F7D-590E-4688-9EE2-6B0B0402D7E4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34" creationId="{14E3E10D-6E15-481A-B919-0DCF4F132518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35" creationId="{FA1E1995-FD93-41D9-9BEC-0804622963C2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36" creationId="{7EABADCF-2C38-4B3E-89A4-3B263BED1619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37" creationId="{881ABEDE-65B2-44AB-930B-BEC47C3E2DEF}"/>
          </ac:spMkLst>
        </pc:spChg>
        <pc:spChg chg="add mod">
          <ac:chgData name="Maximilien Lambart" userId="1e80e2eeb64294d1" providerId="LiveId" clId="{FEDA9D37-44D6-4EB7-9AE8-E662E7252D85}" dt="2021-10-12T09:14:34.887" v="243" actId="6549"/>
          <ac:spMkLst>
            <pc:docMk/>
            <pc:sldMk cId="118021401" sldId="275"/>
            <ac:spMk id="38" creationId="{0CD9ADFD-C7D9-4BFA-A389-8A1B58421CB5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39" creationId="{3988673C-4191-4AF6-9892-4FC1E07E33B8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40" creationId="{78EDA7E7-B771-4DE0-B424-61DF69B9D9BA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41" creationId="{01599A20-08A4-4BBF-BA6D-18667895F4F3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42" creationId="{F7A09312-DF54-4998-B363-C9CD496482F5}"/>
          </ac:spMkLst>
        </pc:spChg>
        <pc:spChg chg="del">
          <ac:chgData name="Maximilien Lambart" userId="1e80e2eeb64294d1" providerId="LiveId" clId="{FEDA9D37-44D6-4EB7-9AE8-E662E7252D85}" dt="2021-10-12T09:14:07.633" v="233" actId="478"/>
          <ac:spMkLst>
            <pc:docMk/>
            <pc:sldMk cId="118021401" sldId="275"/>
            <ac:spMk id="43" creationId="{319C9249-69BE-41BF-9384-F9DA859373F9}"/>
          </ac:spMkLst>
        </pc:spChg>
        <pc:spChg chg="add mod">
          <ac:chgData name="Maximilien Lambart" userId="1e80e2eeb64294d1" providerId="LiveId" clId="{FEDA9D37-44D6-4EB7-9AE8-E662E7252D85}" dt="2021-10-12T09:14:23.834" v="238" actId="1076"/>
          <ac:spMkLst>
            <pc:docMk/>
            <pc:sldMk cId="118021401" sldId="275"/>
            <ac:spMk id="44" creationId="{A2AC1EC7-EBCC-4894-87D4-4AB0A4D9AF84}"/>
          </ac:spMkLst>
        </pc:spChg>
        <pc:spChg chg="add mod">
          <ac:chgData name="Maximilien Lambart" userId="1e80e2eeb64294d1" providerId="LiveId" clId="{FEDA9D37-44D6-4EB7-9AE8-E662E7252D85}" dt="2021-10-12T09:14:23.834" v="238" actId="1076"/>
          <ac:spMkLst>
            <pc:docMk/>
            <pc:sldMk cId="118021401" sldId="275"/>
            <ac:spMk id="45" creationId="{FC517C3A-3CAA-4017-BB51-718BE48F5C2F}"/>
          </ac:spMkLst>
        </pc:spChg>
        <pc:spChg chg="add mod">
          <ac:chgData name="Maximilien Lambart" userId="1e80e2eeb64294d1" providerId="LiveId" clId="{FEDA9D37-44D6-4EB7-9AE8-E662E7252D85}" dt="2021-10-12T09:14:32.258" v="241" actId="6549"/>
          <ac:spMkLst>
            <pc:docMk/>
            <pc:sldMk cId="118021401" sldId="275"/>
            <ac:spMk id="47" creationId="{98B42A59-6D08-4A18-BF0C-4413CB084817}"/>
          </ac:spMkLst>
        </pc:spChg>
        <pc:spChg chg="add mod">
          <ac:chgData name="Maximilien Lambart" userId="1e80e2eeb64294d1" providerId="LiveId" clId="{FEDA9D37-44D6-4EB7-9AE8-E662E7252D85}" dt="2021-10-12T09:14:31.125" v="240" actId="6549"/>
          <ac:spMkLst>
            <pc:docMk/>
            <pc:sldMk cId="118021401" sldId="275"/>
            <ac:spMk id="48" creationId="{5ED1F909-F640-41DA-8FB6-93635E59C496}"/>
          </ac:spMkLst>
        </pc:spChg>
        <pc:picChg chg="add del mod">
          <ac:chgData name="Maximilien Lambart" userId="1e80e2eeb64294d1" providerId="LiveId" clId="{FEDA9D37-44D6-4EB7-9AE8-E662E7252D85}" dt="2021-10-12T09:14:18.318" v="236"/>
          <ac:picMkLst>
            <pc:docMk/>
            <pc:sldMk cId="118021401" sldId="275"/>
            <ac:picMk id="18" creationId="{36F8DF80-B380-41FC-84E6-BC15363339BF}"/>
          </ac:picMkLst>
        </pc:picChg>
        <pc:picChg chg="add del mod">
          <ac:chgData name="Maximilien Lambart" userId="1e80e2eeb64294d1" providerId="LiveId" clId="{FEDA9D37-44D6-4EB7-9AE8-E662E7252D85}" dt="2021-10-12T09:14:18.318" v="236"/>
          <ac:picMkLst>
            <pc:docMk/>
            <pc:sldMk cId="118021401" sldId="275"/>
            <ac:picMk id="19" creationId="{77F5906C-D927-452D-A2D6-2A21D3A6EA94}"/>
          </ac:picMkLst>
        </pc:picChg>
        <pc:picChg chg="add del mod">
          <ac:chgData name="Maximilien Lambart" userId="1e80e2eeb64294d1" providerId="LiveId" clId="{FEDA9D37-44D6-4EB7-9AE8-E662E7252D85}" dt="2021-10-12T09:14:18.318" v="236"/>
          <ac:picMkLst>
            <pc:docMk/>
            <pc:sldMk cId="118021401" sldId="275"/>
            <ac:picMk id="21" creationId="{A535FADC-B38A-4712-8EB3-2EC2CF30AEEF}"/>
          </ac:picMkLst>
        </pc:picChg>
        <pc:picChg chg="add mod">
          <ac:chgData name="Maximilien Lambart" userId="1e80e2eeb64294d1" providerId="LiveId" clId="{FEDA9D37-44D6-4EB7-9AE8-E662E7252D85}" dt="2021-10-12T09:14:23.834" v="238" actId="1076"/>
          <ac:picMkLst>
            <pc:docMk/>
            <pc:sldMk cId="118021401" sldId="275"/>
            <ac:picMk id="29" creationId="{200641B1-E981-4236-8832-29AE7C486C1C}"/>
          </ac:picMkLst>
        </pc:picChg>
        <pc:picChg chg="add mod">
          <ac:chgData name="Maximilien Lambart" userId="1e80e2eeb64294d1" providerId="LiveId" clId="{FEDA9D37-44D6-4EB7-9AE8-E662E7252D85}" dt="2021-10-12T09:14:23.834" v="238" actId="1076"/>
          <ac:picMkLst>
            <pc:docMk/>
            <pc:sldMk cId="118021401" sldId="275"/>
            <ac:picMk id="30" creationId="{AD879367-09AF-49D6-89DC-00844B8F49A5}"/>
          </ac:picMkLst>
        </pc:picChg>
        <pc:picChg chg="add mod">
          <ac:chgData name="Maximilien Lambart" userId="1e80e2eeb64294d1" providerId="LiveId" clId="{FEDA9D37-44D6-4EB7-9AE8-E662E7252D85}" dt="2021-10-12T09:14:23.834" v="238" actId="1076"/>
          <ac:picMkLst>
            <pc:docMk/>
            <pc:sldMk cId="118021401" sldId="275"/>
            <ac:picMk id="32" creationId="{11133562-9F85-4DFB-B4D6-2F6E6F2EA66D}"/>
          </ac:picMkLst>
        </pc:picChg>
        <pc:cxnChg chg="add del mod">
          <ac:chgData name="Maximilien Lambart" userId="1e80e2eeb64294d1" providerId="LiveId" clId="{FEDA9D37-44D6-4EB7-9AE8-E662E7252D85}" dt="2021-10-12T09:14:18.318" v="236"/>
          <ac:cxnSpMkLst>
            <pc:docMk/>
            <pc:sldMk cId="118021401" sldId="275"/>
            <ac:cxnSpMk id="25" creationId="{FD4AC494-6112-4A2D-BD9B-1635FC3671F6}"/>
          </ac:cxnSpMkLst>
        </pc:cxnChg>
        <pc:cxnChg chg="add mod">
          <ac:chgData name="Maximilien Lambart" userId="1e80e2eeb64294d1" providerId="LiveId" clId="{FEDA9D37-44D6-4EB7-9AE8-E662E7252D85}" dt="2021-10-12T09:14:23.834" v="238" actId="1076"/>
          <ac:cxnSpMkLst>
            <pc:docMk/>
            <pc:sldMk cId="118021401" sldId="275"/>
            <ac:cxnSpMk id="46" creationId="{079F7339-0234-4FBD-9EDC-53B47A16DD49}"/>
          </ac:cxnSpMkLst>
        </pc:cxnChg>
      </pc:sldChg>
      <pc:sldChg chg="del">
        <pc:chgData name="Maximilien Lambart" userId="1e80e2eeb64294d1" providerId="LiveId" clId="{FEDA9D37-44D6-4EB7-9AE8-E662E7252D85}" dt="2021-10-12T09:01:56.285" v="32" actId="47"/>
        <pc:sldMkLst>
          <pc:docMk/>
          <pc:sldMk cId="3131244199" sldId="276"/>
        </pc:sldMkLst>
      </pc:sldChg>
      <pc:sldChg chg="addSp delSp modSp mod ord delAnim modAnim">
        <pc:chgData name="Maximilien Lambart" userId="1e80e2eeb64294d1" providerId="LiveId" clId="{FEDA9D37-44D6-4EB7-9AE8-E662E7252D85}" dt="2021-10-12T09:13:57.471" v="232" actId="1076"/>
        <pc:sldMkLst>
          <pc:docMk/>
          <pc:sldMk cId="3685180282" sldId="277"/>
        </pc:sldMkLst>
        <pc:spChg chg="del">
          <ac:chgData name="Maximilien Lambart" userId="1e80e2eeb64294d1" providerId="LiveId" clId="{FEDA9D37-44D6-4EB7-9AE8-E662E7252D85}" dt="2021-10-12T09:02:04.337" v="35" actId="478"/>
          <ac:spMkLst>
            <pc:docMk/>
            <pc:sldMk cId="3685180282" sldId="277"/>
            <ac:spMk id="2" creationId="{DD48D698-DC11-429D-820E-2E3B591F38F0}"/>
          </ac:spMkLst>
        </pc:spChg>
        <pc:spChg chg="del">
          <ac:chgData name="Maximilien Lambart" userId="1e80e2eeb64294d1" providerId="LiveId" clId="{FEDA9D37-44D6-4EB7-9AE8-E662E7252D85}" dt="2021-10-12T09:02:04.337" v="35" actId="478"/>
          <ac:spMkLst>
            <pc:docMk/>
            <pc:sldMk cId="3685180282" sldId="277"/>
            <ac:spMk id="5" creationId="{E99B547A-C9A1-4F52-B5FC-8E3DA6699AE9}"/>
          </ac:spMkLst>
        </pc:spChg>
        <pc:spChg chg="del">
          <ac:chgData name="Maximilien Lambart" userId="1e80e2eeb64294d1" providerId="LiveId" clId="{FEDA9D37-44D6-4EB7-9AE8-E662E7252D85}" dt="2021-10-12T09:02:04.337" v="35" actId="478"/>
          <ac:spMkLst>
            <pc:docMk/>
            <pc:sldMk cId="3685180282" sldId="277"/>
            <ac:spMk id="7" creationId="{CDCFA7C1-CF3F-41AF-8C52-F7D1238551FB}"/>
          </ac:spMkLst>
        </pc:spChg>
        <pc:spChg chg="del">
          <ac:chgData name="Maximilien Lambart" userId="1e80e2eeb64294d1" providerId="LiveId" clId="{FEDA9D37-44D6-4EB7-9AE8-E662E7252D85}" dt="2021-10-12T09:02:04.337" v="35" actId="478"/>
          <ac:spMkLst>
            <pc:docMk/>
            <pc:sldMk cId="3685180282" sldId="277"/>
            <ac:spMk id="8" creationId="{F36E637F-E572-4CC4-A8AB-60B14B9B90A7}"/>
          </ac:spMkLst>
        </pc:spChg>
        <pc:spChg chg="mod">
          <ac:chgData name="Maximilien Lambart" userId="1e80e2eeb64294d1" providerId="LiveId" clId="{FEDA9D37-44D6-4EB7-9AE8-E662E7252D85}" dt="2021-10-12T09:11:15.773" v="174"/>
          <ac:spMkLst>
            <pc:docMk/>
            <pc:sldMk cId="3685180282" sldId="277"/>
            <ac:spMk id="17" creationId="{1797623E-2974-44D9-AC62-5A089EA2A0D7}"/>
          </ac:spMkLst>
        </pc:spChg>
        <pc:spChg chg="del">
          <ac:chgData name="Maximilien Lambart" userId="1e80e2eeb64294d1" providerId="LiveId" clId="{FEDA9D37-44D6-4EB7-9AE8-E662E7252D85}" dt="2021-10-12T09:05:34.937" v="99" actId="478"/>
          <ac:spMkLst>
            <pc:docMk/>
            <pc:sldMk cId="3685180282" sldId="277"/>
            <ac:spMk id="21" creationId="{C7448E17-DD41-4DFC-8A75-2FA8DEC9E906}"/>
          </ac:spMkLst>
        </pc:spChg>
        <pc:spChg chg="del">
          <ac:chgData name="Maximilien Lambart" userId="1e80e2eeb64294d1" providerId="LiveId" clId="{FEDA9D37-44D6-4EB7-9AE8-E662E7252D85}" dt="2021-10-12T09:05:34.238" v="98" actId="478"/>
          <ac:spMkLst>
            <pc:docMk/>
            <pc:sldMk cId="3685180282" sldId="277"/>
            <ac:spMk id="23" creationId="{CAF5F46D-9618-4C6D-8EED-138DD57A53D4}"/>
          </ac:spMkLst>
        </pc:spChg>
        <pc:spChg chg="del">
          <ac:chgData name="Maximilien Lambart" userId="1e80e2eeb64294d1" providerId="LiveId" clId="{FEDA9D37-44D6-4EB7-9AE8-E662E7252D85}" dt="2021-10-12T09:05:34.238" v="98" actId="478"/>
          <ac:spMkLst>
            <pc:docMk/>
            <pc:sldMk cId="3685180282" sldId="277"/>
            <ac:spMk id="26" creationId="{56301E13-5EEE-4836-B225-FDE65F2F2D92}"/>
          </ac:spMkLst>
        </pc:spChg>
        <pc:spChg chg="add mod">
          <ac:chgData name="Maximilien Lambart" userId="1e80e2eeb64294d1" providerId="LiveId" clId="{FEDA9D37-44D6-4EB7-9AE8-E662E7252D85}" dt="2021-10-12T09:13:52.526" v="231" actId="1076"/>
          <ac:spMkLst>
            <pc:docMk/>
            <pc:sldMk cId="3685180282" sldId="277"/>
            <ac:spMk id="28" creationId="{0A12D6B4-8886-4E19-899E-9836B9587F78}"/>
          </ac:spMkLst>
        </pc:spChg>
        <pc:spChg chg="add mod">
          <ac:chgData name="Maximilien Lambart" userId="1e80e2eeb64294d1" providerId="LiveId" clId="{FEDA9D37-44D6-4EB7-9AE8-E662E7252D85}" dt="2021-10-12T09:09:10.549" v="165" actId="1076"/>
          <ac:spMkLst>
            <pc:docMk/>
            <pc:sldMk cId="3685180282" sldId="277"/>
            <ac:spMk id="30" creationId="{2F0EA279-765F-4919-8522-3E37FAF2E55C}"/>
          </ac:spMkLst>
        </pc:spChg>
        <pc:spChg chg="del">
          <ac:chgData name="Maximilien Lambart" userId="1e80e2eeb64294d1" providerId="LiveId" clId="{FEDA9D37-44D6-4EB7-9AE8-E662E7252D85}" dt="2021-10-12T09:05:34.238" v="98" actId="478"/>
          <ac:spMkLst>
            <pc:docMk/>
            <pc:sldMk cId="3685180282" sldId="277"/>
            <ac:spMk id="31" creationId="{F2C2235F-A847-44AE-9086-BDCBC59DDB6E}"/>
          </ac:spMkLst>
        </pc:spChg>
        <pc:spChg chg="del">
          <ac:chgData name="Maximilien Lambart" userId="1e80e2eeb64294d1" providerId="LiveId" clId="{FEDA9D37-44D6-4EB7-9AE8-E662E7252D85}" dt="2021-10-12T09:02:07.620" v="40" actId="478"/>
          <ac:spMkLst>
            <pc:docMk/>
            <pc:sldMk cId="3685180282" sldId="277"/>
            <ac:spMk id="33" creationId="{FE1C2F7D-590E-4688-9EE2-6B0B0402D7E4}"/>
          </ac:spMkLst>
        </pc:spChg>
        <pc:spChg chg="del">
          <ac:chgData name="Maximilien Lambart" userId="1e80e2eeb64294d1" providerId="LiveId" clId="{FEDA9D37-44D6-4EB7-9AE8-E662E7252D85}" dt="2021-10-12T09:02:07.042" v="39" actId="478"/>
          <ac:spMkLst>
            <pc:docMk/>
            <pc:sldMk cId="3685180282" sldId="277"/>
            <ac:spMk id="34" creationId="{14E3E10D-6E15-481A-B919-0DCF4F132518}"/>
          </ac:spMkLst>
        </pc:spChg>
        <pc:spChg chg="del">
          <ac:chgData name="Maximilien Lambart" userId="1e80e2eeb64294d1" providerId="LiveId" clId="{FEDA9D37-44D6-4EB7-9AE8-E662E7252D85}" dt="2021-10-12T09:02:06.587" v="38" actId="478"/>
          <ac:spMkLst>
            <pc:docMk/>
            <pc:sldMk cId="3685180282" sldId="277"/>
            <ac:spMk id="35" creationId="{FA1E1995-FD93-41D9-9BEC-0804622963C2}"/>
          </ac:spMkLst>
        </pc:spChg>
        <pc:spChg chg="del">
          <ac:chgData name="Maximilien Lambart" userId="1e80e2eeb64294d1" providerId="LiveId" clId="{FEDA9D37-44D6-4EB7-9AE8-E662E7252D85}" dt="2021-10-12T09:02:06.177" v="37" actId="478"/>
          <ac:spMkLst>
            <pc:docMk/>
            <pc:sldMk cId="3685180282" sldId="277"/>
            <ac:spMk id="36" creationId="{7EABADCF-2C38-4B3E-89A4-3B263BED1619}"/>
          </ac:spMkLst>
        </pc:spChg>
        <pc:spChg chg="del">
          <ac:chgData name="Maximilien Lambart" userId="1e80e2eeb64294d1" providerId="LiveId" clId="{FEDA9D37-44D6-4EB7-9AE8-E662E7252D85}" dt="2021-10-12T09:02:05.014" v="36" actId="478"/>
          <ac:spMkLst>
            <pc:docMk/>
            <pc:sldMk cId="3685180282" sldId="277"/>
            <ac:spMk id="37" creationId="{881ABEDE-65B2-44AB-930B-BEC47C3E2DEF}"/>
          </ac:spMkLst>
        </pc:spChg>
        <pc:spChg chg="add del mod">
          <ac:chgData name="Maximilien Lambart" userId="1e80e2eeb64294d1" providerId="LiveId" clId="{FEDA9D37-44D6-4EB7-9AE8-E662E7252D85}" dt="2021-10-12T09:11:08.110" v="171" actId="478"/>
          <ac:spMkLst>
            <pc:docMk/>
            <pc:sldMk cId="3685180282" sldId="277"/>
            <ac:spMk id="38" creationId="{641DA181-087D-44B7-9B89-4ABDD8D1C5E9}"/>
          </ac:spMkLst>
        </pc:spChg>
        <pc:spChg chg="del">
          <ac:chgData name="Maximilien Lambart" userId="1e80e2eeb64294d1" providerId="LiveId" clId="{FEDA9D37-44D6-4EB7-9AE8-E662E7252D85}" dt="2021-10-12T09:02:04.337" v="35" actId="478"/>
          <ac:spMkLst>
            <pc:docMk/>
            <pc:sldMk cId="3685180282" sldId="277"/>
            <ac:spMk id="39" creationId="{3988673C-4191-4AF6-9892-4FC1E07E33B8}"/>
          </ac:spMkLst>
        </pc:spChg>
        <pc:spChg chg="del">
          <ac:chgData name="Maximilien Lambart" userId="1e80e2eeb64294d1" providerId="LiveId" clId="{FEDA9D37-44D6-4EB7-9AE8-E662E7252D85}" dt="2021-10-12T09:02:04.337" v="35" actId="478"/>
          <ac:spMkLst>
            <pc:docMk/>
            <pc:sldMk cId="3685180282" sldId="277"/>
            <ac:spMk id="40" creationId="{78EDA7E7-B771-4DE0-B424-61DF69B9D9BA}"/>
          </ac:spMkLst>
        </pc:spChg>
        <pc:spChg chg="del">
          <ac:chgData name="Maximilien Lambart" userId="1e80e2eeb64294d1" providerId="LiveId" clId="{FEDA9D37-44D6-4EB7-9AE8-E662E7252D85}" dt="2021-10-12T09:02:04.337" v="35" actId="478"/>
          <ac:spMkLst>
            <pc:docMk/>
            <pc:sldMk cId="3685180282" sldId="277"/>
            <ac:spMk id="41" creationId="{01599A20-08A4-4BBF-BA6D-18667895F4F3}"/>
          </ac:spMkLst>
        </pc:spChg>
        <pc:spChg chg="del">
          <ac:chgData name="Maximilien Lambart" userId="1e80e2eeb64294d1" providerId="LiveId" clId="{FEDA9D37-44D6-4EB7-9AE8-E662E7252D85}" dt="2021-10-12T09:02:13.255" v="46" actId="478"/>
          <ac:spMkLst>
            <pc:docMk/>
            <pc:sldMk cId="3685180282" sldId="277"/>
            <ac:spMk id="42" creationId="{F7A09312-DF54-4998-B363-C9CD496482F5}"/>
          </ac:spMkLst>
        </pc:spChg>
        <pc:spChg chg="del">
          <ac:chgData name="Maximilien Lambart" userId="1e80e2eeb64294d1" providerId="LiveId" clId="{FEDA9D37-44D6-4EB7-9AE8-E662E7252D85}" dt="2021-10-12T09:02:04.337" v="35" actId="478"/>
          <ac:spMkLst>
            <pc:docMk/>
            <pc:sldMk cId="3685180282" sldId="277"/>
            <ac:spMk id="43" creationId="{319C9249-69BE-41BF-9384-F9DA859373F9}"/>
          </ac:spMkLst>
        </pc:spChg>
        <pc:spChg chg="add mod">
          <ac:chgData name="Maximilien Lambart" userId="1e80e2eeb64294d1" providerId="LiveId" clId="{FEDA9D37-44D6-4EB7-9AE8-E662E7252D85}" dt="2021-10-12T09:13:36.334" v="224" actId="14100"/>
          <ac:spMkLst>
            <pc:docMk/>
            <pc:sldMk cId="3685180282" sldId="277"/>
            <ac:spMk id="44" creationId="{BE6B0685-9206-43AA-8C09-F871D4637237}"/>
          </ac:spMkLst>
        </pc:spChg>
        <pc:spChg chg="add del mod">
          <ac:chgData name="Maximilien Lambart" userId="1e80e2eeb64294d1" providerId="LiveId" clId="{FEDA9D37-44D6-4EB7-9AE8-E662E7252D85}" dt="2021-10-12T09:10:53.757" v="168" actId="478"/>
          <ac:spMkLst>
            <pc:docMk/>
            <pc:sldMk cId="3685180282" sldId="277"/>
            <ac:spMk id="45" creationId="{B8214BE5-6824-486F-A96A-92EC0AD5FE20}"/>
          </ac:spMkLst>
        </pc:spChg>
        <pc:spChg chg="add mod">
          <ac:chgData name="Maximilien Lambart" userId="1e80e2eeb64294d1" providerId="LiveId" clId="{FEDA9D37-44D6-4EB7-9AE8-E662E7252D85}" dt="2021-10-12T09:13:48.406" v="229" actId="1076"/>
          <ac:spMkLst>
            <pc:docMk/>
            <pc:sldMk cId="3685180282" sldId="277"/>
            <ac:spMk id="46" creationId="{9DB09642-3F4D-48F9-B171-7E1D2D3D2E18}"/>
          </ac:spMkLst>
        </pc:spChg>
        <pc:spChg chg="add mod">
          <ac:chgData name="Maximilien Lambart" userId="1e80e2eeb64294d1" providerId="LiveId" clId="{FEDA9D37-44D6-4EB7-9AE8-E662E7252D85}" dt="2021-10-12T09:13:57.471" v="232" actId="1076"/>
          <ac:spMkLst>
            <pc:docMk/>
            <pc:sldMk cId="3685180282" sldId="277"/>
            <ac:spMk id="47" creationId="{9B12FBDA-895E-4146-BEB3-6A3B1ADFEA34}"/>
          </ac:spMkLst>
        </pc:spChg>
        <pc:spChg chg="add mod">
          <ac:chgData name="Maximilien Lambart" userId="1e80e2eeb64294d1" providerId="LiveId" clId="{FEDA9D37-44D6-4EB7-9AE8-E662E7252D85}" dt="2021-10-12T09:13:33.598" v="223" actId="1076"/>
          <ac:spMkLst>
            <pc:docMk/>
            <pc:sldMk cId="3685180282" sldId="277"/>
            <ac:spMk id="48" creationId="{0CFCD78F-D578-44D2-BF8B-B601256595B6}"/>
          </ac:spMkLst>
        </pc:spChg>
        <pc:picChg chg="add mod modCrop">
          <ac:chgData name="Maximilien Lambart" userId="1e80e2eeb64294d1" providerId="LiveId" clId="{FEDA9D37-44D6-4EB7-9AE8-E662E7252D85}" dt="2021-10-12T09:03:13.664" v="51" actId="1076"/>
          <ac:picMkLst>
            <pc:docMk/>
            <pc:sldMk cId="3685180282" sldId="277"/>
            <ac:picMk id="3" creationId="{48B10FA7-70A4-4EF4-94FA-0AD4E16C8680}"/>
          </ac:picMkLst>
        </pc:picChg>
        <pc:picChg chg="add mod">
          <ac:chgData name="Maximilien Lambart" userId="1e80e2eeb64294d1" providerId="LiveId" clId="{FEDA9D37-44D6-4EB7-9AE8-E662E7252D85}" dt="2021-10-12T09:13:49.607" v="230" actId="1076"/>
          <ac:picMkLst>
            <pc:docMk/>
            <pc:sldMk cId="3685180282" sldId="277"/>
            <ac:picMk id="4" creationId="{83A9DFD8-53DD-42E0-A3F9-0C38AF01BA61}"/>
          </ac:picMkLst>
        </pc:picChg>
        <pc:picChg chg="add mod">
          <ac:chgData name="Maximilien Lambart" userId="1e80e2eeb64294d1" providerId="LiveId" clId="{FEDA9D37-44D6-4EB7-9AE8-E662E7252D85}" dt="2021-10-12T09:08:37.532" v="139" actId="1076"/>
          <ac:picMkLst>
            <pc:docMk/>
            <pc:sldMk cId="3685180282" sldId="277"/>
            <ac:picMk id="6" creationId="{A8F084B2-A0C0-4A00-8F92-D61E17CED551}"/>
          </ac:picMkLst>
        </pc:picChg>
        <pc:cxnChg chg="add mod">
          <ac:chgData name="Maximilien Lambart" userId="1e80e2eeb64294d1" providerId="LiveId" clId="{FEDA9D37-44D6-4EB7-9AE8-E662E7252D85}" dt="2021-10-12T09:12:42.575" v="195" actId="208"/>
          <ac:cxnSpMkLst>
            <pc:docMk/>
            <pc:sldMk cId="3685180282" sldId="277"/>
            <ac:cxnSpMk id="11" creationId="{9894E103-5D91-483A-9D60-4D86EC9A7DEE}"/>
          </ac:cxnSpMkLst>
        </pc:cxnChg>
        <pc:cxnChg chg="del">
          <ac:chgData name="Maximilien Lambart" userId="1e80e2eeb64294d1" providerId="LiveId" clId="{FEDA9D37-44D6-4EB7-9AE8-E662E7252D85}" dt="2021-10-12T09:02:09.861" v="42" actId="478"/>
          <ac:cxnSpMkLst>
            <pc:docMk/>
            <pc:sldMk cId="3685180282" sldId="277"/>
            <ac:cxnSpMk id="18" creationId="{6DB298E4-A85A-4818-9835-D0B7124088D8}"/>
          </ac:cxnSpMkLst>
        </pc:cxnChg>
        <pc:cxnChg chg="del">
          <ac:chgData name="Maximilien Lambart" userId="1e80e2eeb64294d1" providerId="LiveId" clId="{FEDA9D37-44D6-4EB7-9AE8-E662E7252D85}" dt="2021-10-12T09:02:08.748" v="41" actId="478"/>
          <ac:cxnSpMkLst>
            <pc:docMk/>
            <pc:sldMk cId="3685180282" sldId="277"/>
            <ac:cxnSpMk id="22" creationId="{91338C3E-E7A1-467C-B5F5-929526EBA63E}"/>
          </ac:cxnSpMkLst>
        </pc:cxnChg>
        <pc:cxnChg chg="del mod">
          <ac:chgData name="Maximilien Lambart" userId="1e80e2eeb64294d1" providerId="LiveId" clId="{FEDA9D37-44D6-4EB7-9AE8-E662E7252D85}" dt="2021-10-12T09:02:10.603" v="43" actId="478"/>
          <ac:cxnSpMkLst>
            <pc:docMk/>
            <pc:sldMk cId="3685180282" sldId="277"/>
            <ac:cxnSpMk id="24" creationId="{9A25BA30-73C5-49FA-9F80-A07A052B8C31}"/>
          </ac:cxnSpMkLst>
        </pc:cxnChg>
        <pc:cxnChg chg="del">
          <ac:chgData name="Maximilien Lambart" userId="1e80e2eeb64294d1" providerId="LiveId" clId="{FEDA9D37-44D6-4EB7-9AE8-E662E7252D85}" dt="2021-10-12T09:02:11.537" v="44" actId="478"/>
          <ac:cxnSpMkLst>
            <pc:docMk/>
            <pc:sldMk cId="3685180282" sldId="277"/>
            <ac:cxnSpMk id="27" creationId="{C1737477-9A15-4618-B394-BFFF68DA23BD}"/>
          </ac:cxnSpMkLst>
        </pc:cxnChg>
        <pc:cxnChg chg="del">
          <ac:chgData name="Maximilien Lambart" userId="1e80e2eeb64294d1" providerId="LiveId" clId="{FEDA9D37-44D6-4EB7-9AE8-E662E7252D85}" dt="2021-10-12T09:02:12.215" v="45" actId="478"/>
          <ac:cxnSpMkLst>
            <pc:docMk/>
            <pc:sldMk cId="3685180282" sldId="277"/>
            <ac:cxnSpMk id="32" creationId="{BA916920-9077-4903-A15D-B9AF51051F33}"/>
          </ac:cxnSpMkLst>
        </pc:cxnChg>
      </pc:sldChg>
      <pc:sldChg chg="del">
        <pc:chgData name="Maximilien Lambart" userId="1e80e2eeb64294d1" providerId="LiveId" clId="{FEDA9D37-44D6-4EB7-9AE8-E662E7252D85}" dt="2021-10-12T09:14:09.245" v="234" actId="47"/>
        <pc:sldMkLst>
          <pc:docMk/>
          <pc:sldMk cId="1661374459" sldId="278"/>
        </pc:sldMkLst>
      </pc:sldChg>
    </pc:docChg>
  </pc:docChgLst>
  <pc:docChgLst>
    <pc:chgData name="Maximilien Lambart" userId="1e80e2eeb64294d1" providerId="LiveId" clId="{2F694550-948C-4737-80EA-B93DCD9A40C1}"/>
    <pc:docChg chg="custSel addSld delSld modSld">
      <pc:chgData name="Maximilien Lambart" userId="1e80e2eeb64294d1" providerId="LiveId" clId="{2F694550-948C-4737-80EA-B93DCD9A40C1}" dt="2021-10-12T16:05:43.562" v="163" actId="47"/>
      <pc:docMkLst>
        <pc:docMk/>
      </pc:docMkLst>
      <pc:sldChg chg="modSp">
        <pc:chgData name="Maximilien Lambart" userId="1e80e2eeb64294d1" providerId="LiveId" clId="{2F694550-948C-4737-80EA-B93DCD9A40C1}" dt="2021-10-12T09:16:19.503" v="8" actId="20577"/>
        <pc:sldMkLst>
          <pc:docMk/>
          <pc:sldMk cId="2740358855" sldId="256"/>
        </pc:sldMkLst>
        <pc:spChg chg="mod">
          <ac:chgData name="Maximilien Lambart" userId="1e80e2eeb64294d1" providerId="LiveId" clId="{2F694550-948C-4737-80EA-B93DCD9A40C1}" dt="2021-10-12T09:16:19.503" v="8" actId="20577"/>
          <ac:spMkLst>
            <pc:docMk/>
            <pc:sldMk cId="2740358855" sldId="256"/>
            <ac:spMk id="6" creationId="{27797535-EE6E-405B-A342-3BE5C2E75CFB}"/>
          </ac:spMkLst>
        </pc:spChg>
      </pc:sldChg>
      <pc:sldChg chg="modSp mod">
        <pc:chgData name="Maximilien Lambart" userId="1e80e2eeb64294d1" providerId="LiveId" clId="{2F694550-948C-4737-80EA-B93DCD9A40C1}" dt="2021-10-12T09:16:23.807" v="9" actId="1076"/>
        <pc:sldMkLst>
          <pc:docMk/>
          <pc:sldMk cId="897893954" sldId="274"/>
        </pc:sldMkLst>
        <pc:spChg chg="mod">
          <ac:chgData name="Maximilien Lambart" userId="1e80e2eeb64294d1" providerId="LiveId" clId="{2F694550-948C-4737-80EA-B93DCD9A40C1}" dt="2021-10-12T09:16:23.807" v="9" actId="1076"/>
          <ac:spMkLst>
            <pc:docMk/>
            <pc:sldMk cId="897893954" sldId="274"/>
            <ac:spMk id="3" creationId="{389BFFC2-8EF4-44E2-8BFB-EFDE327D839C}"/>
          </ac:spMkLst>
        </pc:spChg>
      </pc:sldChg>
      <pc:sldChg chg="del">
        <pc:chgData name="Maximilien Lambart" userId="1e80e2eeb64294d1" providerId="LiveId" clId="{2F694550-948C-4737-80EA-B93DCD9A40C1}" dt="2021-10-12T16:05:43.562" v="163" actId="47"/>
        <pc:sldMkLst>
          <pc:docMk/>
          <pc:sldMk cId="118021401" sldId="275"/>
        </pc:sldMkLst>
      </pc:sldChg>
      <pc:sldChg chg="addSp delSp modSp mod delAnim modAnim">
        <pc:chgData name="Maximilien Lambart" userId="1e80e2eeb64294d1" providerId="LiveId" clId="{2F694550-948C-4737-80EA-B93DCD9A40C1}" dt="2021-10-12T16:05:23.619" v="154" actId="1076"/>
        <pc:sldMkLst>
          <pc:docMk/>
          <pc:sldMk cId="3685180282" sldId="277"/>
        </pc:sldMkLst>
        <pc:spChg chg="mod">
          <ac:chgData name="Maximilien Lambart" userId="1e80e2eeb64294d1" providerId="LiveId" clId="{2F694550-948C-4737-80EA-B93DCD9A40C1}" dt="2021-10-12T09:19:48.817" v="41" actId="14100"/>
          <ac:spMkLst>
            <pc:docMk/>
            <pc:sldMk cId="3685180282" sldId="277"/>
            <ac:spMk id="17" creationId="{1797623E-2974-44D9-AC62-5A089EA2A0D7}"/>
          </ac:spMkLst>
        </pc:spChg>
        <pc:spChg chg="add mod">
          <ac:chgData name="Maximilien Lambart" userId="1e80e2eeb64294d1" providerId="LiveId" clId="{2F694550-948C-4737-80EA-B93DCD9A40C1}" dt="2021-10-12T16:04:18.392" v="120" actId="20577"/>
          <ac:spMkLst>
            <pc:docMk/>
            <pc:sldMk cId="3685180282" sldId="277"/>
            <ac:spMk id="18" creationId="{5C98BDAC-E546-47DC-9403-1D66B0BEE512}"/>
          </ac:spMkLst>
        </pc:spChg>
        <pc:spChg chg="add mod">
          <ac:chgData name="Maximilien Lambart" userId="1e80e2eeb64294d1" providerId="LiveId" clId="{2F694550-948C-4737-80EA-B93DCD9A40C1}" dt="2021-10-12T16:05:23.619" v="154" actId="1076"/>
          <ac:spMkLst>
            <pc:docMk/>
            <pc:sldMk cId="3685180282" sldId="277"/>
            <ac:spMk id="19" creationId="{10022BF7-DC54-4D6A-A3ED-C451AC69C76E}"/>
          </ac:spMkLst>
        </pc:spChg>
        <pc:spChg chg="mod">
          <ac:chgData name="Maximilien Lambart" userId="1e80e2eeb64294d1" providerId="LiveId" clId="{2F694550-948C-4737-80EA-B93DCD9A40C1}" dt="2021-10-12T16:04:59.036" v="133" actId="1076"/>
          <ac:spMkLst>
            <pc:docMk/>
            <pc:sldMk cId="3685180282" sldId="277"/>
            <ac:spMk id="28" creationId="{0A12D6B4-8886-4E19-899E-9836B9587F78}"/>
          </ac:spMkLst>
        </pc:spChg>
        <pc:spChg chg="mod">
          <ac:chgData name="Maximilien Lambart" userId="1e80e2eeb64294d1" providerId="LiveId" clId="{2F694550-948C-4737-80EA-B93DCD9A40C1}" dt="2021-10-12T16:04:50.250" v="130" actId="1076"/>
          <ac:spMkLst>
            <pc:docMk/>
            <pc:sldMk cId="3685180282" sldId="277"/>
            <ac:spMk id="30" creationId="{2F0EA279-765F-4919-8522-3E37FAF2E55C}"/>
          </ac:spMkLst>
        </pc:spChg>
        <pc:spChg chg="del">
          <ac:chgData name="Maximilien Lambart" userId="1e80e2eeb64294d1" providerId="LiveId" clId="{2F694550-948C-4737-80EA-B93DCD9A40C1}" dt="2021-10-12T09:19:01.656" v="16" actId="478"/>
          <ac:spMkLst>
            <pc:docMk/>
            <pc:sldMk cId="3685180282" sldId="277"/>
            <ac:spMk id="44" creationId="{BE6B0685-9206-43AA-8C09-F871D4637237}"/>
          </ac:spMkLst>
        </pc:spChg>
        <pc:spChg chg="del mod">
          <ac:chgData name="Maximilien Lambart" userId="1e80e2eeb64294d1" providerId="LiveId" clId="{2F694550-948C-4737-80EA-B93DCD9A40C1}" dt="2021-10-12T09:18:59.457" v="14" actId="478"/>
          <ac:spMkLst>
            <pc:docMk/>
            <pc:sldMk cId="3685180282" sldId="277"/>
            <ac:spMk id="46" creationId="{9DB09642-3F4D-48F9-B171-7E1D2D3D2E18}"/>
          </ac:spMkLst>
        </pc:spChg>
        <pc:spChg chg="del">
          <ac:chgData name="Maximilien Lambart" userId="1e80e2eeb64294d1" providerId="LiveId" clId="{2F694550-948C-4737-80EA-B93DCD9A40C1}" dt="2021-10-12T09:19:02.221" v="17" actId="478"/>
          <ac:spMkLst>
            <pc:docMk/>
            <pc:sldMk cId="3685180282" sldId="277"/>
            <ac:spMk id="47" creationId="{9B12FBDA-895E-4146-BEB3-6A3B1ADFEA34}"/>
          </ac:spMkLst>
        </pc:spChg>
        <pc:spChg chg="del">
          <ac:chgData name="Maximilien Lambart" userId="1e80e2eeb64294d1" providerId="LiveId" clId="{2F694550-948C-4737-80EA-B93DCD9A40C1}" dt="2021-10-12T09:19:00.926" v="15" actId="478"/>
          <ac:spMkLst>
            <pc:docMk/>
            <pc:sldMk cId="3685180282" sldId="277"/>
            <ac:spMk id="48" creationId="{0CFCD78F-D578-44D2-BF8B-B601256595B6}"/>
          </ac:spMkLst>
        </pc:spChg>
        <pc:picChg chg="add mod">
          <ac:chgData name="Maximilien Lambart" userId="1e80e2eeb64294d1" providerId="LiveId" clId="{2F694550-948C-4737-80EA-B93DCD9A40C1}" dt="2021-10-12T09:19:50.618" v="42" actId="1076"/>
          <ac:picMkLst>
            <pc:docMk/>
            <pc:sldMk cId="3685180282" sldId="277"/>
            <ac:picMk id="2" creationId="{335C1122-83F6-40F8-AF47-D5F3DB0F7A2B}"/>
          </ac:picMkLst>
        </pc:picChg>
        <pc:picChg chg="del">
          <ac:chgData name="Maximilien Lambart" userId="1e80e2eeb64294d1" providerId="LiveId" clId="{2F694550-948C-4737-80EA-B93DCD9A40C1}" dt="2021-10-12T09:18:55.673" v="12" actId="478"/>
          <ac:picMkLst>
            <pc:docMk/>
            <pc:sldMk cId="3685180282" sldId="277"/>
            <ac:picMk id="3" creationId="{48B10FA7-70A4-4EF4-94FA-0AD4E16C8680}"/>
          </ac:picMkLst>
        </pc:picChg>
        <pc:picChg chg="del">
          <ac:chgData name="Maximilien Lambart" userId="1e80e2eeb64294d1" providerId="LiveId" clId="{2F694550-948C-4737-80EA-B93DCD9A40C1}" dt="2021-10-12T09:18:54.659" v="10" actId="478"/>
          <ac:picMkLst>
            <pc:docMk/>
            <pc:sldMk cId="3685180282" sldId="277"/>
            <ac:picMk id="4" creationId="{83A9DFD8-53DD-42E0-A3F9-0C38AF01BA61}"/>
          </ac:picMkLst>
        </pc:picChg>
        <pc:picChg chg="add mod">
          <ac:chgData name="Maximilien Lambart" userId="1e80e2eeb64294d1" providerId="LiveId" clId="{2F694550-948C-4737-80EA-B93DCD9A40C1}" dt="2021-10-12T16:05:03.051" v="135" actId="1076"/>
          <ac:picMkLst>
            <pc:docMk/>
            <pc:sldMk cId="3685180282" sldId="277"/>
            <ac:picMk id="5" creationId="{96C65C43-C417-40A9-8E18-35D00C894599}"/>
          </ac:picMkLst>
        </pc:picChg>
        <pc:picChg chg="del">
          <ac:chgData name="Maximilien Lambart" userId="1e80e2eeb64294d1" providerId="LiveId" clId="{2F694550-948C-4737-80EA-B93DCD9A40C1}" dt="2021-10-12T09:18:55.113" v="11" actId="478"/>
          <ac:picMkLst>
            <pc:docMk/>
            <pc:sldMk cId="3685180282" sldId="277"/>
            <ac:picMk id="6" creationId="{A8F084B2-A0C0-4A00-8F92-D61E17CED551}"/>
          </ac:picMkLst>
        </pc:picChg>
        <pc:picChg chg="add mod">
          <ac:chgData name="Maximilien Lambart" userId="1e80e2eeb64294d1" providerId="LiveId" clId="{2F694550-948C-4737-80EA-B93DCD9A40C1}" dt="2021-10-12T16:04:48.531" v="129" actId="1076"/>
          <ac:picMkLst>
            <pc:docMk/>
            <pc:sldMk cId="3685180282" sldId="277"/>
            <ac:picMk id="7" creationId="{CF3F89A7-E047-475B-9F35-4E0D51BDE9CC}"/>
          </ac:picMkLst>
        </pc:picChg>
        <pc:picChg chg="add mod">
          <ac:chgData name="Maximilien Lambart" userId="1e80e2eeb64294d1" providerId="LiveId" clId="{2F694550-948C-4737-80EA-B93DCD9A40C1}" dt="2021-10-12T16:04:02.330" v="95" actId="14100"/>
          <ac:picMkLst>
            <pc:docMk/>
            <pc:sldMk cId="3685180282" sldId="277"/>
            <ac:picMk id="8" creationId="{3F96D956-830C-42BE-BC81-182C9D9EBCEA}"/>
          </ac:picMkLst>
        </pc:picChg>
        <pc:picChg chg="add mod">
          <ac:chgData name="Maximilien Lambart" userId="1e80e2eeb64294d1" providerId="LiveId" clId="{2F694550-948C-4737-80EA-B93DCD9A40C1}" dt="2021-10-12T16:05:21.925" v="153" actId="1076"/>
          <ac:picMkLst>
            <pc:docMk/>
            <pc:sldMk cId="3685180282" sldId="277"/>
            <ac:picMk id="9" creationId="{E91CAF20-8E85-415F-8BD4-0AC2908F8947}"/>
          </ac:picMkLst>
        </pc:picChg>
        <pc:cxnChg chg="del">
          <ac:chgData name="Maximilien Lambart" userId="1e80e2eeb64294d1" providerId="LiveId" clId="{2F694550-948C-4737-80EA-B93DCD9A40C1}" dt="2021-10-12T09:19:00.926" v="15" actId="478"/>
          <ac:cxnSpMkLst>
            <pc:docMk/>
            <pc:sldMk cId="3685180282" sldId="277"/>
            <ac:cxnSpMk id="11" creationId="{9894E103-5D91-483A-9D60-4D86EC9A7DEE}"/>
          </ac:cxnSpMkLst>
        </pc:cxnChg>
      </pc:sldChg>
      <pc:sldChg chg="addSp modSp add mod modAnim">
        <pc:chgData name="Maximilien Lambart" userId="1e80e2eeb64294d1" providerId="LiveId" clId="{2F694550-948C-4737-80EA-B93DCD9A40C1}" dt="2021-10-12T16:05:41.413" v="162" actId="6549"/>
        <pc:sldMkLst>
          <pc:docMk/>
          <pc:sldMk cId="2583108312" sldId="278"/>
        </pc:sldMkLst>
        <pc:spChg chg="add mod">
          <ac:chgData name="Maximilien Lambart" userId="1e80e2eeb64294d1" providerId="LiveId" clId="{2F694550-948C-4737-80EA-B93DCD9A40C1}" dt="2021-10-12T16:05:35.043" v="157" actId="1076"/>
          <ac:spMkLst>
            <pc:docMk/>
            <pc:sldMk cId="2583108312" sldId="278"/>
            <ac:spMk id="12" creationId="{C575D447-2562-4CBC-8BA5-5EFC01B46606}"/>
          </ac:spMkLst>
        </pc:spChg>
        <pc:spChg chg="mod">
          <ac:chgData name="Maximilien Lambart" userId="1e80e2eeb64294d1" providerId="LiveId" clId="{2F694550-948C-4737-80EA-B93DCD9A40C1}" dt="2021-10-12T16:05:36.631" v="158" actId="6549"/>
          <ac:spMkLst>
            <pc:docMk/>
            <pc:sldMk cId="2583108312" sldId="278"/>
            <ac:spMk id="17" creationId="{1797623E-2974-44D9-AC62-5A089EA2A0D7}"/>
          </ac:spMkLst>
        </pc:spChg>
        <pc:spChg chg="mod">
          <ac:chgData name="Maximilien Lambart" userId="1e80e2eeb64294d1" providerId="LiveId" clId="{2F694550-948C-4737-80EA-B93DCD9A40C1}" dt="2021-10-12T16:05:37.844" v="159" actId="6549"/>
          <ac:spMkLst>
            <pc:docMk/>
            <pc:sldMk cId="2583108312" sldId="278"/>
            <ac:spMk id="18" creationId="{5C98BDAC-E546-47DC-9403-1D66B0BEE512}"/>
          </ac:spMkLst>
        </pc:spChg>
        <pc:spChg chg="mod">
          <ac:chgData name="Maximilien Lambart" userId="1e80e2eeb64294d1" providerId="LiveId" clId="{2F694550-948C-4737-80EA-B93DCD9A40C1}" dt="2021-10-12T16:05:39.093" v="160" actId="6549"/>
          <ac:spMkLst>
            <pc:docMk/>
            <pc:sldMk cId="2583108312" sldId="278"/>
            <ac:spMk id="19" creationId="{10022BF7-DC54-4D6A-A3ED-C451AC69C76E}"/>
          </ac:spMkLst>
        </pc:spChg>
        <pc:spChg chg="mod">
          <ac:chgData name="Maximilien Lambart" userId="1e80e2eeb64294d1" providerId="LiveId" clId="{2F694550-948C-4737-80EA-B93DCD9A40C1}" dt="2021-10-12T16:05:41.413" v="162" actId="6549"/>
          <ac:spMkLst>
            <pc:docMk/>
            <pc:sldMk cId="2583108312" sldId="278"/>
            <ac:spMk id="28" creationId="{0A12D6B4-8886-4E19-899E-9836B9587F78}"/>
          </ac:spMkLst>
        </pc:spChg>
        <pc:spChg chg="mod">
          <ac:chgData name="Maximilien Lambart" userId="1e80e2eeb64294d1" providerId="LiveId" clId="{2F694550-948C-4737-80EA-B93DCD9A40C1}" dt="2021-10-12T16:05:40.072" v="161" actId="6549"/>
          <ac:spMkLst>
            <pc:docMk/>
            <pc:sldMk cId="2583108312" sldId="278"/>
            <ac:spMk id="30" creationId="{2F0EA279-765F-4919-8522-3E37FAF2E55C}"/>
          </ac:spMkLst>
        </pc:spChg>
      </pc:sldChg>
    </pc:docChg>
  </pc:docChgLst>
  <pc:docChgLst>
    <pc:chgData name="Maximilien Lambart" userId="1e80e2eeb64294d1" providerId="Windows Live" clId="Web-{A212C167-DFBD-42E6-AAD3-38E205308CAE}"/>
    <pc:docChg chg="delSld">
      <pc:chgData name="Maximilien Lambart" userId="1e80e2eeb64294d1" providerId="Windows Live" clId="Web-{A212C167-DFBD-42E6-AAD3-38E205308CAE}" dt="2022-12-13T08:49:55.737" v="0"/>
      <pc:docMkLst>
        <pc:docMk/>
      </pc:docMkLst>
      <pc:sldChg chg="del">
        <pc:chgData name="Maximilien Lambart" userId="1e80e2eeb64294d1" providerId="Windows Live" clId="Web-{A212C167-DFBD-42E6-AAD3-38E205308CAE}" dt="2022-12-13T08:49:55.737" v="0"/>
        <pc:sldMkLst>
          <pc:docMk/>
          <pc:sldMk cId="3801234015" sldId="30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5584B0-EA20-4C9D-95D5-5A8431E1E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2520C5-2FB7-4340-BEBF-60F3B4886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953844-D465-43B3-82AB-444E99B24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63EA9C-9524-4F00-99D4-DA6A228A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D834FC-23E0-4FDE-9785-5EB8FE0E5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28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802097-8C28-4148-9AB6-3CFE6A92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3C6D1C-751C-483A-9B5D-764C9D76C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767EF-FC84-4A13-A17A-29C62EC2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F99EC8-7844-441F-9B90-FDBDB234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2F3BFF-DE60-4562-A904-7E3FDBAC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62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BA17DD1-2CFF-44B2-84BF-F35E7A36A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EAB331-2E82-41D3-83EF-9AB8EFE06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87C149-96C9-4E89-A8C0-31068F4E5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B64468-FBFB-419C-AA47-41410303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3F39DA-6736-44CE-A0DF-3B0A93EE9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38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FE6A5-95F8-4C01-9A7B-64A6DD287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E5617D-0985-4A1B-9111-1BC0A54D3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37F2F2-7178-403B-AF97-64D3B0B1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F07776-AB69-46D2-A763-55E4ED0C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01B3CD-1C2E-40C4-B5EF-3A30D68FF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91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EACFB-C2F4-4AEF-BB93-B1121F9D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27E86F-C1D2-4DA1-96AB-D64F347F2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76283D-A430-4739-A5B4-E2ADEF6B6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802668-E277-4577-849A-050705B99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1002A-9370-4678-B38B-876CA952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63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1CCB4A-1C32-4777-A840-972EE4B60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F97686-6F5C-4CCC-9C4F-B241B510D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7202A3-36A8-4CFD-B104-16EEE0488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8E4771-AC0C-4034-BF2D-23051425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E6F960-CDAE-428D-B4F9-877605EF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F6C19C-0E99-46B3-9D5C-8170DA5D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45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516C4-543A-48F6-BA0E-0DD72AB06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111F86-E125-46B3-9C0B-9611DE879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256A12-557D-4808-815A-DB6077625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124F034-D36F-42D5-AF21-BEC81C9F6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550180-88A8-4175-A297-899165B69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6C795D-F290-44E1-89EF-C939FCFA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EDA32BC-2707-4203-B5E9-56639D8FE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6BF69-D1BD-4F62-A385-71935681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3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1D872-DB5B-42C4-9CD4-A419DF89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0CD4CA-8485-43F9-BA0B-CE4325C5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6921CC-76DE-406A-93C1-2D55F4C2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B53C85-2EFC-46A0-BCD1-1ABD3B83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15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2EDBA4-8C44-41D5-AEC3-5CE9B22C2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C6532F-6DA0-421A-AA2B-FD3BE7802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C80E18-A24D-44F6-9904-44546CF5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83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7F26-46EE-488D-83E8-5EC17995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2493D2-2B82-43BB-9BF7-F2393068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4BAD55-1E72-44D4-BB60-D6D205079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ADEF55-F432-42F2-8E3C-F06FE2733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9C6790-93F2-4E22-A0B5-0EA7154B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46A551-0586-4C39-B451-7E9A4EAB1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74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4F28D-B5E0-4E4A-90BB-B0814D32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EE2143-2B0A-4E60-B3BA-AC42E2CDC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8D1491-4ADF-441C-860B-AF4E76622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38D448-EFFB-4A96-9503-9B979769E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F2821C-1364-4B43-9FDF-B41DEFCF4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DBB8B7-66B8-43AC-9D51-570D8C05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13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97509B-99C7-45F0-8D1B-16F4AC81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3F198A-80F4-4227-B95B-20F32909B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CBE594-B5F0-4EA9-AB96-8EAD7D072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0359-3F1C-49D3-868C-8818845749FF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046E67-539B-4DEF-8749-773383459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436C02-7753-41EA-A9AB-9086ADFFF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18D89-F576-461A-B4FE-60AE5A8171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85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87FF2002-F05B-4732-BFF7-4D4D85392F99}"/>
              </a:ext>
            </a:extLst>
          </p:cNvPr>
          <p:cNvSpPr/>
          <p:nvPr/>
        </p:nvSpPr>
        <p:spPr>
          <a:xfrm>
            <a:off x="1159646" y="3113842"/>
            <a:ext cx="1837677" cy="6036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EB399E4-4B84-4359-9317-4FB5F34B4C1E}"/>
              </a:ext>
            </a:extLst>
          </p:cNvPr>
          <p:cNvSpPr/>
          <p:nvPr/>
        </p:nvSpPr>
        <p:spPr>
          <a:xfrm>
            <a:off x="3575852" y="3113842"/>
            <a:ext cx="1837677" cy="6036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83B2A24-719B-48ED-8F93-47E623A4DF7B}"/>
              </a:ext>
            </a:extLst>
          </p:cNvPr>
          <p:cNvSpPr/>
          <p:nvPr/>
        </p:nvSpPr>
        <p:spPr>
          <a:xfrm>
            <a:off x="5980221" y="2965140"/>
            <a:ext cx="1470733" cy="8944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D5826A8-3B5F-45EF-989B-B3B3D193F690}"/>
              </a:ext>
            </a:extLst>
          </p:cNvPr>
          <p:cNvSpPr/>
          <p:nvPr/>
        </p:nvSpPr>
        <p:spPr>
          <a:xfrm>
            <a:off x="7661060" y="2990664"/>
            <a:ext cx="1648287" cy="8944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36F42B-778B-4834-A07F-8CF7F99E62C6}"/>
              </a:ext>
            </a:extLst>
          </p:cNvPr>
          <p:cNvSpPr/>
          <p:nvPr/>
        </p:nvSpPr>
        <p:spPr>
          <a:xfrm>
            <a:off x="484943" y="2856390"/>
            <a:ext cx="2778710" cy="114521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138970-8B34-424E-AF4E-00A18FF67BA7}"/>
              </a:ext>
            </a:extLst>
          </p:cNvPr>
          <p:cNvSpPr/>
          <p:nvPr/>
        </p:nvSpPr>
        <p:spPr>
          <a:xfrm>
            <a:off x="3291027" y="2856390"/>
            <a:ext cx="2422864" cy="114521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A2E0F0-045E-4B4D-BD75-F7E5AAB9DE49}"/>
              </a:ext>
            </a:extLst>
          </p:cNvPr>
          <p:cNvSpPr/>
          <p:nvPr/>
        </p:nvSpPr>
        <p:spPr>
          <a:xfrm>
            <a:off x="5741633" y="2856390"/>
            <a:ext cx="1854323" cy="114521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5987C5-8247-4B44-B4C2-CE30749C6998}"/>
              </a:ext>
            </a:extLst>
          </p:cNvPr>
          <p:cNvSpPr/>
          <p:nvPr/>
        </p:nvSpPr>
        <p:spPr>
          <a:xfrm>
            <a:off x="7592072" y="2856389"/>
            <a:ext cx="1717275" cy="114521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F3ABFF36-3137-4AAE-8724-D022B47E7EB0}"/>
              </a:ext>
            </a:extLst>
          </p:cNvPr>
          <p:cNvSpPr/>
          <p:nvPr/>
        </p:nvSpPr>
        <p:spPr>
          <a:xfrm>
            <a:off x="9329135" y="2282152"/>
            <a:ext cx="2305065" cy="2293692"/>
          </a:xfrm>
          <a:prstGeom prst="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9485E85-5933-47C4-95F0-81C8EB28DE56}"/>
              </a:ext>
            </a:extLst>
          </p:cNvPr>
          <p:cNvSpPr/>
          <p:nvPr/>
        </p:nvSpPr>
        <p:spPr>
          <a:xfrm>
            <a:off x="557800" y="3075079"/>
            <a:ext cx="2668123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Préhistoire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3069425-1409-4E41-BC8A-F947456E27E4}"/>
              </a:ext>
            </a:extLst>
          </p:cNvPr>
          <p:cNvSpPr/>
          <p:nvPr/>
        </p:nvSpPr>
        <p:spPr>
          <a:xfrm>
            <a:off x="3374794" y="3106428"/>
            <a:ext cx="2301735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Antiquité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6FF5FFC-BB82-4EC2-8487-83D9E9FE793E}"/>
              </a:ext>
            </a:extLst>
          </p:cNvPr>
          <p:cNvSpPr/>
          <p:nvPr/>
        </p:nvSpPr>
        <p:spPr>
          <a:xfrm>
            <a:off x="5855009" y="2941957"/>
            <a:ext cx="1636438" cy="9918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Moyen Âge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EC4904E0-B90C-412A-B8C8-37D4EFF210F3}"/>
              </a:ext>
            </a:extLst>
          </p:cNvPr>
          <p:cNvSpPr/>
          <p:nvPr/>
        </p:nvSpPr>
        <p:spPr>
          <a:xfrm>
            <a:off x="7634432" y="2965140"/>
            <a:ext cx="1636438" cy="9918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Temps modernes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E615AFA0-2AB6-48ED-B60F-6DDC8120A7AB}"/>
              </a:ext>
            </a:extLst>
          </p:cNvPr>
          <p:cNvSpPr/>
          <p:nvPr/>
        </p:nvSpPr>
        <p:spPr>
          <a:xfrm>
            <a:off x="9365733" y="2933079"/>
            <a:ext cx="2056302" cy="9918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Époque contemporaine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7797535-EE6E-405B-A342-3BE5C2E75CFB}"/>
              </a:ext>
            </a:extLst>
          </p:cNvPr>
          <p:cNvSpPr/>
          <p:nvPr/>
        </p:nvSpPr>
        <p:spPr>
          <a:xfrm>
            <a:off x="484944" y="328474"/>
            <a:ext cx="11149256" cy="599592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KG Second Chances Sketch" panose="02000000000000000000" pitchFamily="2" charset="0"/>
              </a:rPr>
              <a:t>La seconde guerre mondiale</a:t>
            </a:r>
            <a:endParaRPr lang="fr-FR" sz="11500" dirty="0">
              <a:solidFill>
                <a:schemeClr val="tx1">
                  <a:lumMod val="95000"/>
                  <a:lumOff val="5000"/>
                </a:schemeClr>
              </a:solidFill>
              <a:latin typeface="KG Second Chances Sketc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35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DD48D698-DC11-429D-820E-2E3B591F38F0}"/>
              </a:ext>
            </a:extLst>
          </p:cNvPr>
          <p:cNvSpPr/>
          <p:nvPr/>
        </p:nvSpPr>
        <p:spPr>
          <a:xfrm>
            <a:off x="1159646" y="3113842"/>
            <a:ext cx="1837677" cy="6036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99B547A-C9A1-4F52-B5FC-8E3DA6699AE9}"/>
              </a:ext>
            </a:extLst>
          </p:cNvPr>
          <p:cNvSpPr/>
          <p:nvPr/>
        </p:nvSpPr>
        <p:spPr>
          <a:xfrm>
            <a:off x="3575852" y="3113842"/>
            <a:ext cx="1837677" cy="6036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DCFA7C1-CF3F-41AF-8C52-F7D1238551FB}"/>
              </a:ext>
            </a:extLst>
          </p:cNvPr>
          <p:cNvSpPr/>
          <p:nvPr/>
        </p:nvSpPr>
        <p:spPr>
          <a:xfrm>
            <a:off x="5980221" y="2965140"/>
            <a:ext cx="1470733" cy="8944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36E637F-E572-4CC4-A8AB-60B14B9B90A7}"/>
              </a:ext>
            </a:extLst>
          </p:cNvPr>
          <p:cNvSpPr/>
          <p:nvPr/>
        </p:nvSpPr>
        <p:spPr>
          <a:xfrm>
            <a:off x="7661060" y="2990664"/>
            <a:ext cx="1648287" cy="8944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E1C2F7D-590E-4688-9EE2-6B0B0402D7E4}"/>
              </a:ext>
            </a:extLst>
          </p:cNvPr>
          <p:cNvSpPr/>
          <p:nvPr/>
        </p:nvSpPr>
        <p:spPr>
          <a:xfrm>
            <a:off x="484943" y="2856390"/>
            <a:ext cx="2778710" cy="114521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4E3E10D-6E15-481A-B919-0DCF4F132518}"/>
              </a:ext>
            </a:extLst>
          </p:cNvPr>
          <p:cNvSpPr/>
          <p:nvPr/>
        </p:nvSpPr>
        <p:spPr>
          <a:xfrm>
            <a:off x="3291027" y="2856390"/>
            <a:ext cx="2422864" cy="114521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A1E1995-FD93-41D9-9BEC-0804622963C2}"/>
              </a:ext>
            </a:extLst>
          </p:cNvPr>
          <p:cNvSpPr/>
          <p:nvPr/>
        </p:nvSpPr>
        <p:spPr>
          <a:xfrm>
            <a:off x="5741633" y="2856390"/>
            <a:ext cx="1854323" cy="114521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EABADCF-2C38-4B3E-89A4-3B263BED1619}"/>
              </a:ext>
            </a:extLst>
          </p:cNvPr>
          <p:cNvSpPr/>
          <p:nvPr/>
        </p:nvSpPr>
        <p:spPr>
          <a:xfrm>
            <a:off x="7592072" y="2856389"/>
            <a:ext cx="1717275" cy="114521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 : droite 36">
            <a:extLst>
              <a:ext uri="{FF2B5EF4-FFF2-40B4-BE49-F238E27FC236}">
                <a16:creationId xmlns:a16="http://schemas.microsoft.com/office/drawing/2014/main" id="{881ABEDE-65B2-44AB-930B-BEC47C3E2DEF}"/>
              </a:ext>
            </a:extLst>
          </p:cNvPr>
          <p:cNvSpPr/>
          <p:nvPr/>
        </p:nvSpPr>
        <p:spPr>
          <a:xfrm>
            <a:off x="9329135" y="2282152"/>
            <a:ext cx="2305065" cy="2293692"/>
          </a:xfrm>
          <a:prstGeom prst="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3988673C-4191-4AF6-9892-4FC1E07E33B8}"/>
              </a:ext>
            </a:extLst>
          </p:cNvPr>
          <p:cNvSpPr/>
          <p:nvPr/>
        </p:nvSpPr>
        <p:spPr>
          <a:xfrm>
            <a:off x="557800" y="3075079"/>
            <a:ext cx="2668123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Préhistoire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78EDA7E7-B771-4DE0-B424-61DF69B9D9BA}"/>
              </a:ext>
            </a:extLst>
          </p:cNvPr>
          <p:cNvSpPr/>
          <p:nvPr/>
        </p:nvSpPr>
        <p:spPr>
          <a:xfrm>
            <a:off x="3374794" y="3106428"/>
            <a:ext cx="2301735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Antiquité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01599A20-08A4-4BBF-BA6D-18667895F4F3}"/>
              </a:ext>
            </a:extLst>
          </p:cNvPr>
          <p:cNvSpPr/>
          <p:nvPr/>
        </p:nvSpPr>
        <p:spPr>
          <a:xfrm>
            <a:off x="5855009" y="2941957"/>
            <a:ext cx="1636438" cy="9918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Moyen Âge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F7A09312-DF54-4998-B363-C9CD496482F5}"/>
              </a:ext>
            </a:extLst>
          </p:cNvPr>
          <p:cNvSpPr/>
          <p:nvPr/>
        </p:nvSpPr>
        <p:spPr>
          <a:xfrm>
            <a:off x="7634432" y="2965140"/>
            <a:ext cx="1636438" cy="9918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Temps Modernes</a:t>
            </a: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319C9249-69BE-41BF-9384-F9DA859373F9}"/>
              </a:ext>
            </a:extLst>
          </p:cNvPr>
          <p:cNvSpPr/>
          <p:nvPr/>
        </p:nvSpPr>
        <p:spPr>
          <a:xfrm>
            <a:off x="9347823" y="2933079"/>
            <a:ext cx="2131188" cy="9918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Époque Contemporaine</a:t>
            </a:r>
          </a:p>
        </p:txBody>
      </p:sp>
      <p:sp>
        <p:nvSpPr>
          <p:cNvPr id="3" name="Flèche : bas 2">
            <a:extLst>
              <a:ext uri="{FF2B5EF4-FFF2-40B4-BE49-F238E27FC236}">
                <a16:creationId xmlns:a16="http://schemas.microsoft.com/office/drawing/2014/main" id="{389BFFC2-8EF4-44E2-8BFB-EFDE327D839C}"/>
              </a:ext>
            </a:extLst>
          </p:cNvPr>
          <p:cNvSpPr/>
          <p:nvPr/>
        </p:nvSpPr>
        <p:spPr>
          <a:xfrm>
            <a:off x="10042310" y="754602"/>
            <a:ext cx="585926" cy="217847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67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0F13BA2-1A99-F139-6645-A5F2E5D65FC4}"/>
              </a:ext>
            </a:extLst>
          </p:cNvPr>
          <p:cNvSpPr/>
          <p:nvPr/>
        </p:nvSpPr>
        <p:spPr>
          <a:xfrm>
            <a:off x="2981778" y="2837200"/>
            <a:ext cx="6219371" cy="111645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Flèche : droite 36">
            <a:extLst>
              <a:ext uri="{FF2B5EF4-FFF2-40B4-BE49-F238E27FC236}">
                <a16:creationId xmlns:a16="http://schemas.microsoft.com/office/drawing/2014/main" id="{881ABEDE-65B2-44AB-930B-BEC47C3E2DEF}"/>
              </a:ext>
            </a:extLst>
          </p:cNvPr>
          <p:cNvSpPr/>
          <p:nvPr/>
        </p:nvSpPr>
        <p:spPr>
          <a:xfrm>
            <a:off x="9814111" y="2268560"/>
            <a:ext cx="2064909" cy="2244781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3988673C-4191-4AF6-9892-4FC1E07E33B8}"/>
              </a:ext>
            </a:extLst>
          </p:cNvPr>
          <p:cNvSpPr/>
          <p:nvPr/>
        </p:nvSpPr>
        <p:spPr>
          <a:xfrm>
            <a:off x="1464119" y="264031"/>
            <a:ext cx="2544060" cy="13912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Appel du Général De Gaulle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78EDA7E7-B771-4DE0-B424-61DF69B9D9BA}"/>
              </a:ext>
            </a:extLst>
          </p:cNvPr>
          <p:cNvSpPr/>
          <p:nvPr/>
        </p:nvSpPr>
        <p:spPr>
          <a:xfrm>
            <a:off x="7572050" y="5230476"/>
            <a:ext cx="4541132" cy="99056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Bombes atomiques au Japon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24BE6C9-B5C1-BBEC-8F71-9A0F07713E6A}"/>
              </a:ext>
            </a:extLst>
          </p:cNvPr>
          <p:cNvSpPr txBox="1"/>
          <p:nvPr/>
        </p:nvSpPr>
        <p:spPr>
          <a:xfrm>
            <a:off x="910983" y="3990121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1939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D8C0D5E-2C38-E5CB-46F6-B37FF0FA8369}"/>
              </a:ext>
            </a:extLst>
          </p:cNvPr>
          <p:cNvSpPr txBox="1"/>
          <p:nvPr/>
        </p:nvSpPr>
        <p:spPr>
          <a:xfrm>
            <a:off x="4066790" y="3973282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FDBA819-ECCE-668A-4539-7900AACB8768}"/>
              </a:ext>
            </a:extLst>
          </p:cNvPr>
          <p:cNvSpPr txBox="1"/>
          <p:nvPr/>
        </p:nvSpPr>
        <p:spPr>
          <a:xfrm>
            <a:off x="2513139" y="3997277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2364BF-C322-2EFC-2B64-571656AE7471}"/>
              </a:ext>
            </a:extLst>
          </p:cNvPr>
          <p:cNvSpPr/>
          <p:nvPr/>
        </p:nvSpPr>
        <p:spPr>
          <a:xfrm>
            <a:off x="8285701" y="2828245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992BD69-D8E5-0E4F-3696-CC33026C7476}"/>
              </a:ext>
            </a:extLst>
          </p:cNvPr>
          <p:cNvSpPr txBox="1"/>
          <p:nvPr/>
        </p:nvSpPr>
        <p:spPr>
          <a:xfrm>
            <a:off x="5571056" y="3973282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1942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9EE6D42-BFB3-D1DB-7FEC-D092C7B6A126}"/>
              </a:ext>
            </a:extLst>
          </p:cNvPr>
          <p:cNvSpPr txBox="1"/>
          <p:nvPr/>
        </p:nvSpPr>
        <p:spPr>
          <a:xfrm>
            <a:off x="7025720" y="3990121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1943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78268CA-C3FD-71E0-578B-AC12B6FD35F3}"/>
              </a:ext>
            </a:extLst>
          </p:cNvPr>
          <p:cNvSpPr/>
          <p:nvPr/>
        </p:nvSpPr>
        <p:spPr>
          <a:xfrm>
            <a:off x="8877300" y="433670"/>
            <a:ext cx="3235882" cy="13912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Capitulation de l’Allemagne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94A13BCD-3076-95EB-E415-A51F1783AD90}"/>
              </a:ext>
            </a:extLst>
          </p:cNvPr>
          <p:cNvSpPr/>
          <p:nvPr/>
        </p:nvSpPr>
        <p:spPr>
          <a:xfrm>
            <a:off x="4671837" y="834398"/>
            <a:ext cx="3890895" cy="99056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Débarquement en Normandie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811E77-CD3B-134D-C574-856B79E7CDD4}"/>
              </a:ext>
            </a:extLst>
          </p:cNvPr>
          <p:cNvSpPr/>
          <p:nvPr/>
        </p:nvSpPr>
        <p:spPr>
          <a:xfrm>
            <a:off x="831784" y="5758366"/>
            <a:ext cx="1158964" cy="52322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AA3A4F0-3800-481F-B646-4B2B120DE516}"/>
              </a:ext>
            </a:extLst>
          </p:cNvPr>
          <p:cNvSpPr/>
          <p:nvPr/>
        </p:nvSpPr>
        <p:spPr>
          <a:xfrm>
            <a:off x="2201448" y="5491312"/>
            <a:ext cx="2995851" cy="10573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Régime de Vichy</a:t>
            </a:r>
          </a:p>
        </p:txBody>
      </p:sp>
      <p:sp>
        <p:nvSpPr>
          <p:cNvPr id="6" name="Étoile : 5 branches 5">
            <a:extLst>
              <a:ext uri="{FF2B5EF4-FFF2-40B4-BE49-F238E27FC236}">
                <a16:creationId xmlns:a16="http://schemas.microsoft.com/office/drawing/2014/main" id="{E0342C84-9316-D929-02FE-A83B60568500}"/>
              </a:ext>
            </a:extLst>
          </p:cNvPr>
          <p:cNvSpPr/>
          <p:nvPr/>
        </p:nvSpPr>
        <p:spPr>
          <a:xfrm>
            <a:off x="2655526" y="3237973"/>
            <a:ext cx="312328" cy="3059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28B58118-7F64-10C8-CB34-84D86CAA4577}"/>
              </a:ext>
            </a:extLst>
          </p:cNvPr>
          <p:cNvCxnSpPr>
            <a:cxnSpLocks/>
          </p:cNvCxnSpPr>
          <p:nvPr/>
        </p:nvCxnSpPr>
        <p:spPr>
          <a:xfrm>
            <a:off x="8238131" y="1627524"/>
            <a:ext cx="634684" cy="16811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075E07C7-3B18-1A7C-D25D-AE0EBD6A8250}"/>
              </a:ext>
            </a:extLst>
          </p:cNvPr>
          <p:cNvCxnSpPr>
            <a:cxnSpLocks/>
            <a:stCxn id="39" idx="4"/>
          </p:cNvCxnSpPr>
          <p:nvPr/>
        </p:nvCxnSpPr>
        <p:spPr>
          <a:xfrm>
            <a:off x="2736149" y="1655328"/>
            <a:ext cx="75592" cy="15658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88070C81-821F-E288-256F-C2A203977CB5}"/>
              </a:ext>
            </a:extLst>
          </p:cNvPr>
          <p:cNvCxnSpPr>
            <a:cxnSpLocks/>
          </p:cNvCxnSpPr>
          <p:nvPr/>
        </p:nvCxnSpPr>
        <p:spPr>
          <a:xfrm>
            <a:off x="10451087" y="1811650"/>
            <a:ext cx="0" cy="15224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Étoile : 5 branches 52">
            <a:extLst>
              <a:ext uri="{FF2B5EF4-FFF2-40B4-BE49-F238E27FC236}">
                <a16:creationId xmlns:a16="http://schemas.microsoft.com/office/drawing/2014/main" id="{B32E6445-B7F5-276A-E708-DB44AF66CDD1}"/>
              </a:ext>
            </a:extLst>
          </p:cNvPr>
          <p:cNvSpPr/>
          <p:nvPr/>
        </p:nvSpPr>
        <p:spPr>
          <a:xfrm>
            <a:off x="10294819" y="3276024"/>
            <a:ext cx="312328" cy="3059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E3CCFA1-52A8-A3FE-61B0-142560D182C6}"/>
              </a:ext>
            </a:extLst>
          </p:cNvPr>
          <p:cNvSpPr txBox="1"/>
          <p:nvPr/>
        </p:nvSpPr>
        <p:spPr>
          <a:xfrm rot="16200000">
            <a:off x="9618832" y="1800068"/>
            <a:ext cx="1378662" cy="36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 mai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EE2FF900-C36B-4DC4-BC08-331F3B1F0400}"/>
              </a:ext>
            </a:extLst>
          </p:cNvPr>
          <p:cNvSpPr txBox="1"/>
          <p:nvPr/>
        </p:nvSpPr>
        <p:spPr>
          <a:xfrm>
            <a:off x="8548528" y="3997277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AA45BB-DE2C-9265-E948-0102A619A083}"/>
              </a:ext>
            </a:extLst>
          </p:cNvPr>
          <p:cNvSpPr/>
          <p:nvPr/>
        </p:nvSpPr>
        <p:spPr>
          <a:xfrm>
            <a:off x="6757291" y="2828243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6EB795-2D54-C935-2B56-6BD9DF4AEDFE}"/>
              </a:ext>
            </a:extLst>
          </p:cNvPr>
          <p:cNvSpPr/>
          <p:nvPr/>
        </p:nvSpPr>
        <p:spPr>
          <a:xfrm>
            <a:off x="5227784" y="2828243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680820-AEA0-28CE-BDA1-72C6EE059EAA}"/>
              </a:ext>
            </a:extLst>
          </p:cNvPr>
          <p:cNvSpPr/>
          <p:nvPr/>
        </p:nvSpPr>
        <p:spPr>
          <a:xfrm>
            <a:off x="3699374" y="2828245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0DC709-2098-2CDA-FD42-50C0123D11B5}"/>
              </a:ext>
            </a:extLst>
          </p:cNvPr>
          <p:cNvSpPr/>
          <p:nvPr/>
        </p:nvSpPr>
        <p:spPr>
          <a:xfrm>
            <a:off x="2170964" y="2828243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B9E8A0-656B-F451-7948-84A78F6C775D}"/>
              </a:ext>
            </a:extLst>
          </p:cNvPr>
          <p:cNvSpPr/>
          <p:nvPr/>
        </p:nvSpPr>
        <p:spPr>
          <a:xfrm>
            <a:off x="641457" y="2828243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7DAE935-1B83-5401-81CF-80B27058872A}"/>
              </a:ext>
            </a:extLst>
          </p:cNvPr>
          <p:cNvSpPr txBox="1"/>
          <p:nvPr/>
        </p:nvSpPr>
        <p:spPr>
          <a:xfrm>
            <a:off x="9897480" y="4025488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1945</a:t>
            </a:r>
          </a:p>
        </p:txBody>
      </p:sp>
      <p:sp>
        <p:nvSpPr>
          <p:cNvPr id="34" name="Étoile : 5 branches 33">
            <a:extLst>
              <a:ext uri="{FF2B5EF4-FFF2-40B4-BE49-F238E27FC236}">
                <a16:creationId xmlns:a16="http://schemas.microsoft.com/office/drawing/2014/main" id="{D32E5D7C-731C-1A54-7CEB-C8C50FEBA722}"/>
              </a:ext>
            </a:extLst>
          </p:cNvPr>
          <p:cNvSpPr/>
          <p:nvPr/>
        </p:nvSpPr>
        <p:spPr>
          <a:xfrm>
            <a:off x="8810687" y="3217942"/>
            <a:ext cx="312328" cy="3059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B0D488ED-BAEF-1FA6-7735-2564D02AAB97}"/>
              </a:ext>
            </a:extLst>
          </p:cNvPr>
          <p:cNvSpPr txBox="1"/>
          <p:nvPr/>
        </p:nvSpPr>
        <p:spPr>
          <a:xfrm rot="3989448">
            <a:off x="8076812" y="2283936"/>
            <a:ext cx="1378662" cy="36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juin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50FEF87-197A-B3F1-956C-18ED43B825A2}"/>
              </a:ext>
            </a:extLst>
          </p:cNvPr>
          <p:cNvSpPr txBox="1"/>
          <p:nvPr/>
        </p:nvSpPr>
        <p:spPr>
          <a:xfrm rot="5124348">
            <a:off x="2304909" y="2299011"/>
            <a:ext cx="1378662" cy="36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18 juin</a:t>
            </a:r>
          </a:p>
        </p:txBody>
      </p:sp>
      <p:sp>
        <p:nvSpPr>
          <p:cNvPr id="59" name="Étoile : 5 branches 58">
            <a:extLst>
              <a:ext uri="{FF2B5EF4-FFF2-40B4-BE49-F238E27FC236}">
                <a16:creationId xmlns:a16="http://schemas.microsoft.com/office/drawing/2014/main" id="{6D64DABD-DBB4-DD61-1574-E6CBFCE6B813}"/>
              </a:ext>
            </a:extLst>
          </p:cNvPr>
          <p:cNvSpPr/>
          <p:nvPr/>
        </p:nvSpPr>
        <p:spPr>
          <a:xfrm>
            <a:off x="10607147" y="3275943"/>
            <a:ext cx="312328" cy="3059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0BFF876C-68C2-80D9-AC5C-E77AD1D9B103}"/>
              </a:ext>
            </a:extLst>
          </p:cNvPr>
          <p:cNvCxnSpPr>
            <a:cxnSpLocks/>
          </p:cNvCxnSpPr>
          <p:nvPr/>
        </p:nvCxnSpPr>
        <p:spPr>
          <a:xfrm flipV="1">
            <a:off x="10796180" y="3458593"/>
            <a:ext cx="0" cy="18282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>
            <a:extLst>
              <a:ext uri="{FF2B5EF4-FFF2-40B4-BE49-F238E27FC236}">
                <a16:creationId xmlns:a16="http://schemas.microsoft.com/office/drawing/2014/main" id="{98F75F3A-9E12-D0BF-1427-2F24AC4FCA29}"/>
              </a:ext>
            </a:extLst>
          </p:cNvPr>
          <p:cNvSpPr txBox="1"/>
          <p:nvPr/>
        </p:nvSpPr>
        <p:spPr>
          <a:xfrm rot="16200000">
            <a:off x="9987177" y="4242289"/>
            <a:ext cx="1378662" cy="36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Aôut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89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9" grpId="0" animBg="1"/>
      <p:bldP spid="40" grpId="0" animBg="1"/>
      <p:bldP spid="29" grpId="0" animBg="1"/>
      <p:bldP spid="31" grpId="0" animBg="1"/>
      <p:bldP spid="38" grpId="0" animBg="1"/>
      <p:bldP spid="44" grpId="0" animBg="1"/>
      <p:bldP spid="6" grpId="0" animBg="1"/>
      <p:bldP spid="53" grpId="0" animBg="1"/>
      <p:bldP spid="55" grpId="0"/>
      <p:bldP spid="34" grpId="0" animBg="1"/>
      <p:bldP spid="42" grpId="0"/>
      <p:bldP spid="43" grpId="0"/>
      <p:bldP spid="59" grpId="0" animBg="1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0F13BA2-1A99-F139-6645-A5F2E5D65FC4}"/>
              </a:ext>
            </a:extLst>
          </p:cNvPr>
          <p:cNvSpPr/>
          <p:nvPr/>
        </p:nvSpPr>
        <p:spPr>
          <a:xfrm>
            <a:off x="2981778" y="2837200"/>
            <a:ext cx="6219371" cy="111645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Flèche : droite 36">
            <a:extLst>
              <a:ext uri="{FF2B5EF4-FFF2-40B4-BE49-F238E27FC236}">
                <a16:creationId xmlns:a16="http://schemas.microsoft.com/office/drawing/2014/main" id="{881ABEDE-65B2-44AB-930B-BEC47C3E2DEF}"/>
              </a:ext>
            </a:extLst>
          </p:cNvPr>
          <p:cNvSpPr/>
          <p:nvPr/>
        </p:nvSpPr>
        <p:spPr>
          <a:xfrm>
            <a:off x="9814111" y="2268560"/>
            <a:ext cx="2064909" cy="2244781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3988673C-4191-4AF6-9892-4FC1E07E33B8}"/>
              </a:ext>
            </a:extLst>
          </p:cNvPr>
          <p:cNvSpPr/>
          <p:nvPr/>
        </p:nvSpPr>
        <p:spPr>
          <a:xfrm>
            <a:off x="1464119" y="264031"/>
            <a:ext cx="2544060" cy="13912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78EDA7E7-B771-4DE0-B424-61DF69B9D9BA}"/>
              </a:ext>
            </a:extLst>
          </p:cNvPr>
          <p:cNvSpPr/>
          <p:nvPr/>
        </p:nvSpPr>
        <p:spPr>
          <a:xfrm>
            <a:off x="7572050" y="5286856"/>
            <a:ext cx="4541132" cy="99056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24BE6C9-B5C1-BBEC-8F71-9A0F07713E6A}"/>
              </a:ext>
            </a:extLst>
          </p:cNvPr>
          <p:cNvSpPr txBox="1"/>
          <p:nvPr/>
        </p:nvSpPr>
        <p:spPr>
          <a:xfrm>
            <a:off x="910983" y="3990121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1939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D8C0D5E-2C38-E5CB-46F6-B37FF0FA8369}"/>
              </a:ext>
            </a:extLst>
          </p:cNvPr>
          <p:cNvSpPr txBox="1"/>
          <p:nvPr/>
        </p:nvSpPr>
        <p:spPr>
          <a:xfrm>
            <a:off x="4066790" y="3973282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FDBA819-ECCE-668A-4539-7900AACB8768}"/>
              </a:ext>
            </a:extLst>
          </p:cNvPr>
          <p:cNvSpPr txBox="1"/>
          <p:nvPr/>
        </p:nvSpPr>
        <p:spPr>
          <a:xfrm>
            <a:off x="2513139" y="3997277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22364BF-C322-2EFC-2B64-571656AE7471}"/>
              </a:ext>
            </a:extLst>
          </p:cNvPr>
          <p:cNvSpPr/>
          <p:nvPr/>
        </p:nvSpPr>
        <p:spPr>
          <a:xfrm>
            <a:off x="8285701" y="2828245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992BD69-D8E5-0E4F-3696-CC33026C7476}"/>
              </a:ext>
            </a:extLst>
          </p:cNvPr>
          <p:cNvSpPr txBox="1"/>
          <p:nvPr/>
        </p:nvSpPr>
        <p:spPr>
          <a:xfrm>
            <a:off x="5571056" y="3973282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1942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9EE6D42-BFB3-D1DB-7FEC-D092C7B6A126}"/>
              </a:ext>
            </a:extLst>
          </p:cNvPr>
          <p:cNvSpPr txBox="1"/>
          <p:nvPr/>
        </p:nvSpPr>
        <p:spPr>
          <a:xfrm>
            <a:off x="7025720" y="3990121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1943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78268CA-C3FD-71E0-578B-AC12B6FD35F3}"/>
              </a:ext>
            </a:extLst>
          </p:cNvPr>
          <p:cNvSpPr/>
          <p:nvPr/>
        </p:nvSpPr>
        <p:spPr>
          <a:xfrm>
            <a:off x="8877300" y="433670"/>
            <a:ext cx="3235882" cy="139129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94A13BCD-3076-95EB-E415-A51F1783AD90}"/>
              </a:ext>
            </a:extLst>
          </p:cNvPr>
          <p:cNvSpPr/>
          <p:nvPr/>
        </p:nvSpPr>
        <p:spPr>
          <a:xfrm>
            <a:off x="4671837" y="834398"/>
            <a:ext cx="3890895" cy="99056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2811E77-CD3B-134D-C574-856B79E7CDD4}"/>
              </a:ext>
            </a:extLst>
          </p:cNvPr>
          <p:cNvSpPr/>
          <p:nvPr/>
        </p:nvSpPr>
        <p:spPr>
          <a:xfrm>
            <a:off x="831784" y="5758366"/>
            <a:ext cx="1158964" cy="52322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AA3A4F0-3800-481F-B646-4B2B120DE516}"/>
              </a:ext>
            </a:extLst>
          </p:cNvPr>
          <p:cNvSpPr/>
          <p:nvPr/>
        </p:nvSpPr>
        <p:spPr>
          <a:xfrm>
            <a:off x="2201448" y="5491312"/>
            <a:ext cx="2995851" cy="10573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Étoile : 5 branches 5">
            <a:extLst>
              <a:ext uri="{FF2B5EF4-FFF2-40B4-BE49-F238E27FC236}">
                <a16:creationId xmlns:a16="http://schemas.microsoft.com/office/drawing/2014/main" id="{E0342C84-9316-D929-02FE-A83B60568500}"/>
              </a:ext>
            </a:extLst>
          </p:cNvPr>
          <p:cNvSpPr/>
          <p:nvPr/>
        </p:nvSpPr>
        <p:spPr>
          <a:xfrm>
            <a:off x="2655526" y="3237973"/>
            <a:ext cx="312328" cy="3059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28B58118-7F64-10C8-CB34-84D86CAA4577}"/>
              </a:ext>
            </a:extLst>
          </p:cNvPr>
          <p:cNvCxnSpPr>
            <a:cxnSpLocks/>
          </p:cNvCxnSpPr>
          <p:nvPr/>
        </p:nvCxnSpPr>
        <p:spPr>
          <a:xfrm>
            <a:off x="8238131" y="1627524"/>
            <a:ext cx="634684" cy="16811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075E07C7-3B18-1A7C-D25D-AE0EBD6A8250}"/>
              </a:ext>
            </a:extLst>
          </p:cNvPr>
          <p:cNvCxnSpPr>
            <a:cxnSpLocks/>
            <a:stCxn id="39" idx="4"/>
          </p:cNvCxnSpPr>
          <p:nvPr/>
        </p:nvCxnSpPr>
        <p:spPr>
          <a:xfrm>
            <a:off x="2736149" y="1655328"/>
            <a:ext cx="75592" cy="15658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88070C81-821F-E288-256F-C2A203977CB5}"/>
              </a:ext>
            </a:extLst>
          </p:cNvPr>
          <p:cNvCxnSpPr>
            <a:cxnSpLocks/>
          </p:cNvCxnSpPr>
          <p:nvPr/>
        </p:nvCxnSpPr>
        <p:spPr>
          <a:xfrm>
            <a:off x="10451087" y="1811650"/>
            <a:ext cx="0" cy="15224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Étoile : 5 branches 52">
            <a:extLst>
              <a:ext uri="{FF2B5EF4-FFF2-40B4-BE49-F238E27FC236}">
                <a16:creationId xmlns:a16="http://schemas.microsoft.com/office/drawing/2014/main" id="{B32E6445-B7F5-276A-E708-DB44AF66CDD1}"/>
              </a:ext>
            </a:extLst>
          </p:cNvPr>
          <p:cNvSpPr/>
          <p:nvPr/>
        </p:nvSpPr>
        <p:spPr>
          <a:xfrm>
            <a:off x="10294819" y="3276024"/>
            <a:ext cx="312328" cy="3059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E3CCFA1-52A8-A3FE-61B0-142560D182C6}"/>
              </a:ext>
            </a:extLst>
          </p:cNvPr>
          <p:cNvSpPr txBox="1"/>
          <p:nvPr/>
        </p:nvSpPr>
        <p:spPr>
          <a:xfrm rot="16200000">
            <a:off x="9618832" y="1800068"/>
            <a:ext cx="1378662" cy="36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 mai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EE2FF900-C36B-4DC4-BC08-331F3B1F0400}"/>
              </a:ext>
            </a:extLst>
          </p:cNvPr>
          <p:cNvSpPr txBox="1"/>
          <p:nvPr/>
        </p:nvSpPr>
        <p:spPr>
          <a:xfrm>
            <a:off x="8548528" y="3997277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AA45BB-DE2C-9265-E948-0102A619A083}"/>
              </a:ext>
            </a:extLst>
          </p:cNvPr>
          <p:cNvSpPr/>
          <p:nvPr/>
        </p:nvSpPr>
        <p:spPr>
          <a:xfrm>
            <a:off x="6757291" y="2828243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6EB795-2D54-C935-2B56-6BD9DF4AEDFE}"/>
              </a:ext>
            </a:extLst>
          </p:cNvPr>
          <p:cNvSpPr/>
          <p:nvPr/>
        </p:nvSpPr>
        <p:spPr>
          <a:xfrm>
            <a:off x="5227784" y="2828243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680820-AEA0-28CE-BDA1-72C6EE059EAA}"/>
              </a:ext>
            </a:extLst>
          </p:cNvPr>
          <p:cNvSpPr/>
          <p:nvPr/>
        </p:nvSpPr>
        <p:spPr>
          <a:xfrm>
            <a:off x="3699374" y="2828245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0DC709-2098-2CDA-FD42-50C0123D11B5}"/>
              </a:ext>
            </a:extLst>
          </p:cNvPr>
          <p:cNvSpPr/>
          <p:nvPr/>
        </p:nvSpPr>
        <p:spPr>
          <a:xfrm>
            <a:off x="2170964" y="2828243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B9E8A0-656B-F451-7948-84A78F6C775D}"/>
              </a:ext>
            </a:extLst>
          </p:cNvPr>
          <p:cNvSpPr/>
          <p:nvPr/>
        </p:nvSpPr>
        <p:spPr>
          <a:xfrm>
            <a:off x="641457" y="2828243"/>
            <a:ext cx="1528410" cy="11254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7DAE935-1B83-5401-81CF-80B27058872A}"/>
              </a:ext>
            </a:extLst>
          </p:cNvPr>
          <p:cNvSpPr txBox="1"/>
          <p:nvPr/>
        </p:nvSpPr>
        <p:spPr>
          <a:xfrm>
            <a:off x="9897480" y="4025488"/>
            <a:ext cx="98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1945</a:t>
            </a:r>
          </a:p>
        </p:txBody>
      </p:sp>
      <p:sp>
        <p:nvSpPr>
          <p:cNvPr id="34" name="Étoile : 5 branches 33">
            <a:extLst>
              <a:ext uri="{FF2B5EF4-FFF2-40B4-BE49-F238E27FC236}">
                <a16:creationId xmlns:a16="http://schemas.microsoft.com/office/drawing/2014/main" id="{D32E5D7C-731C-1A54-7CEB-C8C50FEBA722}"/>
              </a:ext>
            </a:extLst>
          </p:cNvPr>
          <p:cNvSpPr/>
          <p:nvPr/>
        </p:nvSpPr>
        <p:spPr>
          <a:xfrm>
            <a:off x="8810687" y="3217942"/>
            <a:ext cx="312328" cy="3059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B0D488ED-BAEF-1FA6-7735-2564D02AAB97}"/>
              </a:ext>
            </a:extLst>
          </p:cNvPr>
          <p:cNvSpPr txBox="1"/>
          <p:nvPr/>
        </p:nvSpPr>
        <p:spPr>
          <a:xfrm rot="3989448">
            <a:off x="8076812" y="2283936"/>
            <a:ext cx="1378662" cy="36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 juin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50FEF87-197A-B3F1-956C-18ED43B825A2}"/>
              </a:ext>
            </a:extLst>
          </p:cNvPr>
          <p:cNvSpPr txBox="1"/>
          <p:nvPr/>
        </p:nvSpPr>
        <p:spPr>
          <a:xfrm rot="5124348">
            <a:off x="2304909" y="2299011"/>
            <a:ext cx="1378662" cy="36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18 juin</a:t>
            </a:r>
          </a:p>
        </p:txBody>
      </p:sp>
      <p:sp>
        <p:nvSpPr>
          <p:cNvPr id="59" name="Étoile : 5 branches 58">
            <a:extLst>
              <a:ext uri="{FF2B5EF4-FFF2-40B4-BE49-F238E27FC236}">
                <a16:creationId xmlns:a16="http://schemas.microsoft.com/office/drawing/2014/main" id="{6D64DABD-DBB4-DD61-1574-E6CBFCE6B813}"/>
              </a:ext>
            </a:extLst>
          </p:cNvPr>
          <p:cNvSpPr/>
          <p:nvPr/>
        </p:nvSpPr>
        <p:spPr>
          <a:xfrm>
            <a:off x="10607147" y="3275943"/>
            <a:ext cx="312328" cy="30595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0BFF876C-68C2-80D9-AC5C-E77AD1D9B103}"/>
              </a:ext>
            </a:extLst>
          </p:cNvPr>
          <p:cNvCxnSpPr>
            <a:cxnSpLocks/>
          </p:cNvCxnSpPr>
          <p:nvPr/>
        </p:nvCxnSpPr>
        <p:spPr>
          <a:xfrm flipV="1">
            <a:off x="10796180" y="3458593"/>
            <a:ext cx="0" cy="18282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>
            <a:extLst>
              <a:ext uri="{FF2B5EF4-FFF2-40B4-BE49-F238E27FC236}">
                <a16:creationId xmlns:a16="http://schemas.microsoft.com/office/drawing/2014/main" id="{98F75F3A-9E12-D0BF-1427-2F24AC4FCA29}"/>
              </a:ext>
            </a:extLst>
          </p:cNvPr>
          <p:cNvSpPr txBox="1"/>
          <p:nvPr/>
        </p:nvSpPr>
        <p:spPr>
          <a:xfrm rot="16200000">
            <a:off x="9987177" y="4242289"/>
            <a:ext cx="1378662" cy="36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Aôut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B64A928-A978-DD61-A946-99A80AC7A830}"/>
              </a:ext>
            </a:extLst>
          </p:cNvPr>
          <p:cNvSpPr txBox="1"/>
          <p:nvPr/>
        </p:nvSpPr>
        <p:spPr>
          <a:xfrm>
            <a:off x="0" y="4762638"/>
            <a:ext cx="175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Prénom :</a:t>
            </a:r>
          </a:p>
        </p:txBody>
      </p:sp>
    </p:spTree>
    <p:extLst>
      <p:ext uri="{BB962C8B-B14F-4D97-AF65-F5344CB8AC3E}">
        <p14:creationId xmlns:p14="http://schemas.microsoft.com/office/powerpoint/2010/main" val="19991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9" grpId="0" animBg="1"/>
      <p:bldP spid="40" grpId="0" animBg="1"/>
      <p:bldP spid="29" grpId="0" animBg="1"/>
      <p:bldP spid="31" grpId="0" animBg="1"/>
      <p:bldP spid="38" grpId="0" animBg="1"/>
      <p:bldP spid="44" grpId="0" animBg="1"/>
      <p:bldP spid="6" grpId="0" animBg="1"/>
      <p:bldP spid="53" grpId="0" animBg="1"/>
      <p:bldP spid="55" grpId="0"/>
      <p:bldP spid="34" grpId="0" animBg="1"/>
      <p:bldP spid="42" grpId="0"/>
      <p:bldP spid="43" grpId="0"/>
      <p:bldP spid="59" grpId="0" animBg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87FF2002-F05B-4732-BFF7-4D4D85392F99}"/>
              </a:ext>
            </a:extLst>
          </p:cNvPr>
          <p:cNvSpPr/>
          <p:nvPr/>
        </p:nvSpPr>
        <p:spPr>
          <a:xfrm>
            <a:off x="1159646" y="3113842"/>
            <a:ext cx="1837677" cy="6036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EB399E4-4B84-4359-9317-4FB5F34B4C1E}"/>
              </a:ext>
            </a:extLst>
          </p:cNvPr>
          <p:cNvSpPr/>
          <p:nvPr/>
        </p:nvSpPr>
        <p:spPr>
          <a:xfrm>
            <a:off x="3575852" y="3113842"/>
            <a:ext cx="1837677" cy="6036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83B2A24-719B-48ED-8F93-47E623A4DF7B}"/>
              </a:ext>
            </a:extLst>
          </p:cNvPr>
          <p:cNvSpPr/>
          <p:nvPr/>
        </p:nvSpPr>
        <p:spPr>
          <a:xfrm>
            <a:off x="5980221" y="2965140"/>
            <a:ext cx="1470733" cy="8944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D5826A8-3B5F-45EF-989B-B3B3D193F690}"/>
              </a:ext>
            </a:extLst>
          </p:cNvPr>
          <p:cNvSpPr/>
          <p:nvPr/>
        </p:nvSpPr>
        <p:spPr>
          <a:xfrm>
            <a:off x="7661060" y="2990664"/>
            <a:ext cx="1648287" cy="8944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36F42B-778B-4834-A07F-8CF7F99E62C6}"/>
              </a:ext>
            </a:extLst>
          </p:cNvPr>
          <p:cNvSpPr/>
          <p:nvPr/>
        </p:nvSpPr>
        <p:spPr>
          <a:xfrm>
            <a:off x="484943" y="2856390"/>
            <a:ext cx="2778710" cy="114521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138970-8B34-424E-AF4E-00A18FF67BA7}"/>
              </a:ext>
            </a:extLst>
          </p:cNvPr>
          <p:cNvSpPr/>
          <p:nvPr/>
        </p:nvSpPr>
        <p:spPr>
          <a:xfrm>
            <a:off x="3291027" y="2856390"/>
            <a:ext cx="2422864" cy="114521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A2E0F0-045E-4B4D-BD75-F7E5AAB9DE49}"/>
              </a:ext>
            </a:extLst>
          </p:cNvPr>
          <p:cNvSpPr/>
          <p:nvPr/>
        </p:nvSpPr>
        <p:spPr>
          <a:xfrm>
            <a:off x="5741633" y="2856390"/>
            <a:ext cx="1854323" cy="114521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5987C5-8247-4B44-B4C2-CE30749C6998}"/>
              </a:ext>
            </a:extLst>
          </p:cNvPr>
          <p:cNvSpPr/>
          <p:nvPr/>
        </p:nvSpPr>
        <p:spPr>
          <a:xfrm>
            <a:off x="7592072" y="2856389"/>
            <a:ext cx="1717275" cy="114521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F3ABFF36-3137-4AAE-8724-D022B47E7EB0}"/>
              </a:ext>
            </a:extLst>
          </p:cNvPr>
          <p:cNvSpPr/>
          <p:nvPr/>
        </p:nvSpPr>
        <p:spPr>
          <a:xfrm>
            <a:off x="9329135" y="2282152"/>
            <a:ext cx="2305065" cy="2293692"/>
          </a:xfrm>
          <a:prstGeom prst="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9485E85-5933-47C4-95F0-81C8EB28DE56}"/>
              </a:ext>
            </a:extLst>
          </p:cNvPr>
          <p:cNvSpPr/>
          <p:nvPr/>
        </p:nvSpPr>
        <p:spPr>
          <a:xfrm>
            <a:off x="557800" y="3075079"/>
            <a:ext cx="2668123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Préhistoire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3069425-1409-4E41-BC8A-F947456E27E4}"/>
              </a:ext>
            </a:extLst>
          </p:cNvPr>
          <p:cNvSpPr/>
          <p:nvPr/>
        </p:nvSpPr>
        <p:spPr>
          <a:xfrm>
            <a:off x="3374794" y="3106428"/>
            <a:ext cx="2301735" cy="55659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Antiquité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6FF5FFC-BB82-4EC2-8487-83D9E9FE793E}"/>
              </a:ext>
            </a:extLst>
          </p:cNvPr>
          <p:cNvSpPr/>
          <p:nvPr/>
        </p:nvSpPr>
        <p:spPr>
          <a:xfrm>
            <a:off x="5855009" y="2941957"/>
            <a:ext cx="1636438" cy="9918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Moyen Âge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EC4904E0-B90C-412A-B8C8-37D4EFF210F3}"/>
              </a:ext>
            </a:extLst>
          </p:cNvPr>
          <p:cNvSpPr/>
          <p:nvPr/>
        </p:nvSpPr>
        <p:spPr>
          <a:xfrm>
            <a:off x="7634432" y="2965140"/>
            <a:ext cx="1636438" cy="9918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Temps modernes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E615AFA0-2AB6-48ED-B60F-6DDC8120A7AB}"/>
              </a:ext>
            </a:extLst>
          </p:cNvPr>
          <p:cNvSpPr/>
          <p:nvPr/>
        </p:nvSpPr>
        <p:spPr>
          <a:xfrm>
            <a:off x="9365733" y="2933079"/>
            <a:ext cx="2056302" cy="9918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Époque contemporaine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7797535-EE6E-405B-A342-3BE5C2E75CFB}"/>
              </a:ext>
            </a:extLst>
          </p:cNvPr>
          <p:cNvSpPr/>
          <p:nvPr/>
        </p:nvSpPr>
        <p:spPr>
          <a:xfrm>
            <a:off x="484944" y="328474"/>
            <a:ext cx="11149256" cy="599592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KG Second Chances Sketch" panose="02000000000000000000" pitchFamily="2" charset="0"/>
              </a:rPr>
              <a:t>Qui-suis-je? </a:t>
            </a:r>
          </a:p>
          <a:p>
            <a:pPr algn="ctr"/>
            <a:r>
              <a:rPr lang="fr-FR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KG Second Chances Sketch" panose="02000000000000000000" pitchFamily="2" charset="0"/>
              </a:rPr>
              <a:t>La seconde guerre mondiale</a:t>
            </a:r>
            <a:endParaRPr lang="fr-FR" sz="11500" dirty="0">
              <a:solidFill>
                <a:schemeClr val="tx1">
                  <a:lumMod val="95000"/>
                  <a:lumOff val="5000"/>
                </a:schemeClr>
              </a:solidFill>
              <a:latin typeface="KG Second Chances Sketc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4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lipse 16">
            <a:extLst>
              <a:ext uri="{FF2B5EF4-FFF2-40B4-BE49-F238E27FC236}">
                <a16:creationId xmlns:a16="http://schemas.microsoft.com/office/drawing/2014/main" id="{1797623E-2974-44D9-AC62-5A089EA2A0D7}"/>
              </a:ext>
            </a:extLst>
          </p:cNvPr>
          <p:cNvSpPr/>
          <p:nvPr/>
        </p:nvSpPr>
        <p:spPr>
          <a:xfrm>
            <a:off x="329926" y="3247698"/>
            <a:ext cx="2831431" cy="92927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Jean Moulin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A12D6B4-8886-4E19-899E-9836B9587F78}"/>
              </a:ext>
            </a:extLst>
          </p:cNvPr>
          <p:cNvSpPr/>
          <p:nvPr/>
        </p:nvSpPr>
        <p:spPr>
          <a:xfrm>
            <a:off x="8859915" y="5611560"/>
            <a:ext cx="3240349" cy="9587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Charles de Gaulle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2F0EA279-765F-4919-8522-3E37FAF2E55C}"/>
              </a:ext>
            </a:extLst>
          </p:cNvPr>
          <p:cNvSpPr/>
          <p:nvPr/>
        </p:nvSpPr>
        <p:spPr>
          <a:xfrm>
            <a:off x="9014692" y="3958411"/>
            <a:ext cx="2997959" cy="10663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Joseph Staline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5C98BDAC-E546-47DC-9403-1D66B0BEE512}"/>
              </a:ext>
            </a:extLst>
          </p:cNvPr>
          <p:cNvSpPr/>
          <p:nvPr/>
        </p:nvSpPr>
        <p:spPr>
          <a:xfrm>
            <a:off x="2878962" y="5256681"/>
            <a:ext cx="2831432" cy="151254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Adolf Hitler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10022BF7-DC54-4D6A-A3ED-C451AC69C76E}"/>
              </a:ext>
            </a:extLst>
          </p:cNvPr>
          <p:cNvSpPr/>
          <p:nvPr/>
        </p:nvSpPr>
        <p:spPr>
          <a:xfrm>
            <a:off x="5710394" y="1659908"/>
            <a:ext cx="2975079" cy="95870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Philippe Pétain</a:t>
            </a:r>
          </a:p>
        </p:txBody>
      </p:sp>
      <p:pic>
        <p:nvPicPr>
          <p:cNvPr id="2" name="Picture 8" descr="Charles de Gaulle : quelles étaient ses recettes préférées ? : Femme  Actuelle Le MAG">
            <a:extLst>
              <a:ext uri="{FF2B5EF4-FFF2-40B4-BE49-F238E27FC236}">
                <a16:creationId xmlns:a16="http://schemas.microsoft.com/office/drawing/2014/main" id="{5A136F84-A23A-7E05-92F2-C8B4ED9BBB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2" t="2853"/>
          <a:stretch/>
        </p:blipFill>
        <p:spPr bwMode="auto">
          <a:xfrm>
            <a:off x="6197008" y="3449985"/>
            <a:ext cx="2566505" cy="317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La première biographie d&amp;#39;Adolf Hitler a-t-elle été écrite par Hitler  lui-même ?">
            <a:extLst>
              <a:ext uri="{FF2B5EF4-FFF2-40B4-BE49-F238E27FC236}">
                <a16:creationId xmlns:a16="http://schemas.microsoft.com/office/drawing/2014/main" id="{498EDF49-6ECC-5DA4-44EA-47B7D93B0B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8" r="28309" b="1"/>
          <a:stretch/>
        </p:blipFill>
        <p:spPr bwMode="auto">
          <a:xfrm>
            <a:off x="210937" y="4250060"/>
            <a:ext cx="2476500" cy="251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Iossif Vissarionovitch Djougachvili dit Joseph Staline - LAROUSSE">
            <a:extLst>
              <a:ext uri="{FF2B5EF4-FFF2-40B4-BE49-F238E27FC236}">
                <a16:creationId xmlns:a16="http://schemas.microsoft.com/office/drawing/2014/main" id="{79511435-4947-DD97-8D5C-8FB324A84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234" y="338240"/>
            <a:ext cx="2328740" cy="33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hilippe Pétain — Wikipédia">
            <a:extLst>
              <a:ext uri="{FF2B5EF4-FFF2-40B4-BE49-F238E27FC236}">
                <a16:creationId xmlns:a16="http://schemas.microsoft.com/office/drawing/2014/main" id="{CBF238A7-1ECC-AB38-2FE8-9A31EE440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41" y="239001"/>
            <a:ext cx="20955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Le retour de Jean Moulin en France, 1er janvier 1942 - Fondation de la  France Libre">
            <a:extLst>
              <a:ext uri="{FF2B5EF4-FFF2-40B4-BE49-F238E27FC236}">
                <a16:creationId xmlns:a16="http://schemas.microsoft.com/office/drawing/2014/main" id="{17C477E3-392A-AB9B-23A7-8133801804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4" t="11172" b="27785"/>
          <a:stretch/>
        </p:blipFill>
        <p:spPr bwMode="auto">
          <a:xfrm>
            <a:off x="356585" y="153280"/>
            <a:ext cx="2831432" cy="302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10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8" grpId="0" animBg="1"/>
      <p:bldP spid="30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lipse 16">
            <a:extLst>
              <a:ext uri="{FF2B5EF4-FFF2-40B4-BE49-F238E27FC236}">
                <a16:creationId xmlns:a16="http://schemas.microsoft.com/office/drawing/2014/main" id="{1797623E-2974-44D9-AC62-5A089EA2A0D7}"/>
              </a:ext>
            </a:extLst>
          </p:cNvPr>
          <p:cNvSpPr/>
          <p:nvPr/>
        </p:nvSpPr>
        <p:spPr>
          <a:xfrm>
            <a:off x="329926" y="3247698"/>
            <a:ext cx="2831431" cy="92927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A12D6B4-8886-4E19-899E-9836B9587F78}"/>
              </a:ext>
            </a:extLst>
          </p:cNvPr>
          <p:cNvSpPr/>
          <p:nvPr/>
        </p:nvSpPr>
        <p:spPr>
          <a:xfrm>
            <a:off x="8859915" y="5611560"/>
            <a:ext cx="3240349" cy="95870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2F0EA279-765F-4919-8522-3E37FAF2E55C}"/>
              </a:ext>
            </a:extLst>
          </p:cNvPr>
          <p:cNvSpPr/>
          <p:nvPr/>
        </p:nvSpPr>
        <p:spPr>
          <a:xfrm>
            <a:off x="9014692" y="3958411"/>
            <a:ext cx="2997959" cy="106634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5C98BDAC-E546-47DC-9403-1D66B0BEE512}"/>
              </a:ext>
            </a:extLst>
          </p:cNvPr>
          <p:cNvSpPr/>
          <p:nvPr/>
        </p:nvSpPr>
        <p:spPr>
          <a:xfrm>
            <a:off x="2878962" y="5256681"/>
            <a:ext cx="2831432" cy="151254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10022BF7-DC54-4D6A-A3ED-C451AC69C76E}"/>
              </a:ext>
            </a:extLst>
          </p:cNvPr>
          <p:cNvSpPr/>
          <p:nvPr/>
        </p:nvSpPr>
        <p:spPr>
          <a:xfrm>
            <a:off x="5710394" y="1659908"/>
            <a:ext cx="2975079" cy="95870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" name="Picture 8" descr="Charles de Gaulle : quelles étaient ses recettes préférées ? : Femme  Actuelle Le MAG">
            <a:extLst>
              <a:ext uri="{FF2B5EF4-FFF2-40B4-BE49-F238E27FC236}">
                <a16:creationId xmlns:a16="http://schemas.microsoft.com/office/drawing/2014/main" id="{5A136F84-A23A-7E05-92F2-C8B4ED9BBB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2" t="2853"/>
          <a:stretch/>
        </p:blipFill>
        <p:spPr bwMode="auto">
          <a:xfrm>
            <a:off x="6197008" y="3449985"/>
            <a:ext cx="2566505" cy="317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La première biographie d&amp;#39;Adolf Hitler a-t-elle été écrite par Hitler  lui-même ?">
            <a:extLst>
              <a:ext uri="{FF2B5EF4-FFF2-40B4-BE49-F238E27FC236}">
                <a16:creationId xmlns:a16="http://schemas.microsoft.com/office/drawing/2014/main" id="{498EDF49-6ECC-5DA4-44EA-47B7D93B0B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8" r="28309" b="1"/>
          <a:stretch/>
        </p:blipFill>
        <p:spPr bwMode="auto">
          <a:xfrm>
            <a:off x="210937" y="4250060"/>
            <a:ext cx="2476500" cy="251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Iossif Vissarionovitch Djougachvili dit Joseph Staline - LAROUSSE">
            <a:extLst>
              <a:ext uri="{FF2B5EF4-FFF2-40B4-BE49-F238E27FC236}">
                <a16:creationId xmlns:a16="http://schemas.microsoft.com/office/drawing/2014/main" id="{79511435-4947-DD97-8D5C-8FB324A84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234" y="338240"/>
            <a:ext cx="2328740" cy="332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Philippe Pétain — Wikipédia">
            <a:extLst>
              <a:ext uri="{FF2B5EF4-FFF2-40B4-BE49-F238E27FC236}">
                <a16:creationId xmlns:a16="http://schemas.microsoft.com/office/drawing/2014/main" id="{CBF238A7-1ECC-AB38-2FE8-9A31EE440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41" y="239001"/>
            <a:ext cx="20955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Le retour de Jean Moulin en France, 1er janvier 1942 - Fondation de la  France Libre">
            <a:extLst>
              <a:ext uri="{FF2B5EF4-FFF2-40B4-BE49-F238E27FC236}">
                <a16:creationId xmlns:a16="http://schemas.microsoft.com/office/drawing/2014/main" id="{17C477E3-392A-AB9B-23A7-8133801804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4" t="11172" b="27785"/>
          <a:stretch/>
        </p:blipFill>
        <p:spPr bwMode="auto">
          <a:xfrm>
            <a:off x="356585" y="153280"/>
            <a:ext cx="2831432" cy="302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A171FDC-2131-F09E-B9CC-1D5061C24EE3}"/>
              </a:ext>
            </a:extLst>
          </p:cNvPr>
          <p:cNvSpPr txBox="1"/>
          <p:nvPr/>
        </p:nvSpPr>
        <p:spPr>
          <a:xfrm>
            <a:off x="2752078" y="4328494"/>
            <a:ext cx="175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Prénom :</a:t>
            </a:r>
          </a:p>
        </p:txBody>
      </p:sp>
    </p:spTree>
    <p:extLst>
      <p:ext uri="{BB962C8B-B14F-4D97-AF65-F5344CB8AC3E}">
        <p14:creationId xmlns:p14="http://schemas.microsoft.com/office/powerpoint/2010/main" val="6890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8" grpId="0" animBg="1"/>
      <p:bldP spid="30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103</Words>
  <Application>Microsoft Office PowerPoint</Application>
  <PresentationFormat>Grand écran</PresentationFormat>
  <Paragraphs>60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Maximilien Lambart</dc:creator>
  <cp:lastModifiedBy>Maximilien Lambart</cp:lastModifiedBy>
  <cp:revision>13</cp:revision>
  <cp:lastPrinted>2021-10-12T09:14:47Z</cp:lastPrinted>
  <dcterms:created xsi:type="dcterms:W3CDTF">2020-08-30T17:48:46Z</dcterms:created>
  <dcterms:modified xsi:type="dcterms:W3CDTF">2022-12-13T08:49:55Z</dcterms:modified>
</cp:coreProperties>
</file>