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révolutions du XIX</a:t>
            </a:r>
            <a:r>
              <a:rPr lang="fr-FR" sz="8800" b="1" baseline="30000" dirty="0" smtClean="0">
                <a:solidFill>
                  <a:srgbClr val="FF0000"/>
                </a:solidFill>
                <a:latin typeface="Maiandra GD" pitchFamily="34" charset="0"/>
              </a:rPr>
              <a:t>ème</a:t>
            </a:r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 siècle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Histoire – </a:t>
            </a:r>
            <a:r>
              <a:rPr lang="fr-FR" i="1" dirty="0" smtClean="0"/>
              <a:t>Le XIX</a:t>
            </a:r>
            <a:r>
              <a:rPr lang="fr-FR" i="1" baseline="30000" dirty="0" smtClean="0"/>
              <a:t>ème</a:t>
            </a:r>
            <a:r>
              <a:rPr lang="fr-FR" i="1" dirty="0" smtClean="0"/>
              <a:t> siècle</a:t>
            </a:r>
            <a:endParaRPr lang="fr-FR" dirty="0" smtClean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La révolution de l’industrie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p"/>
      <p:bldP spid="9" grpId="1" build="p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36512" y="4462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Il a donc fallu en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augmenter la production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4098" name="Picture 2" descr="Doc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2818"/>
            <a:ext cx="8672616" cy="48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5661248"/>
            <a:ext cx="8456592" cy="8640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cs typeface="Arial" pitchFamily="34" charset="0"/>
              </a:rPr>
              <a:t>La production de charbon en France de 1810 à nos jours.</a:t>
            </a:r>
            <a:endParaRPr kumimoji="0" lang="fr-FR" alt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15924" y="19472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Maintenant, à vous de jouer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16832"/>
            <a:ext cx="8686800" cy="27889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5924" y="19472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latin typeface="Maiandra GD" pitchFamily="34" charset="0"/>
              </a:rPr>
              <a:t>Corrigeons tout ça…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5924" y="550421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6" name="Picture 2" descr="Doc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68" y="1628800"/>
            <a:ext cx="8672616" cy="482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0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En plus de révolutionner les transports, l’invention de la machine à vapeur a permis de faire la révolution de l’				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31992" y="1556792"/>
            <a:ext cx="298442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industrie</a:t>
            </a:r>
          </a:p>
        </p:txBody>
      </p:sp>
    </p:spTree>
    <p:extLst>
      <p:ext uri="{BB962C8B-B14F-4D97-AF65-F5344CB8AC3E}">
        <p14:creationId xmlns:p14="http://schemas.microsoft.com/office/powerpoint/2010/main" val="29192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usines se sont multipliées, comme par exemple dans le centre industriel du		    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70392" y="1030670"/>
            <a:ext cx="186610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Creusot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15" y="2132856"/>
            <a:ext cx="7604946" cy="41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usines se sont multipliées, comme par exemple dans le centre industriel du		    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70392" y="1030670"/>
            <a:ext cx="186610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Creusot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6512" y="1484784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On y travaillait le 			et l’			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522320" y="1478681"/>
            <a:ext cx="186610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acier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602436" y="1499602"/>
            <a:ext cx="186610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fer</a:t>
            </a:r>
          </a:p>
        </p:txBody>
      </p:sp>
    </p:spTree>
    <p:extLst>
      <p:ext uri="{BB962C8B-B14F-4D97-AF65-F5344CB8AC3E}">
        <p14:creationId xmlns:p14="http://schemas.microsoft.com/office/powerpoint/2010/main" val="300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7543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immenses et puissantes machines permettaient de forger de très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grandes pièces d’acier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005064"/>
            <a:ext cx="4507705" cy="26000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688114"/>
            <a:ext cx="4107897" cy="34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mme.be/unite9/pmwikiOLD/uploads/PrGC0708/gerberette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988840"/>
            <a:ext cx="708613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hommes purent ainsi fabriquer des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monuments immenses et très solides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7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hommes purent ainsi fabriquer des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monuments immenses et très solides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2050" name="Picture 2" descr="http://www4.ac-nancy-metz.fr/ia54-pompey/eco-brassens-liverdun/sites/eco-brassens-liverdun/IMG/jpg/gare_saint_lazare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77001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Les hommes purent ainsi fabriquer des </a:t>
            </a:r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monuments immenses et très solides</a:t>
            </a:r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3074" name="Picture 2" descr="http://upload.wikimedia.org/wikipedia/commons/b/b0/Tour_Eiffel_3c02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77001"/>
            <a:ext cx="3525863" cy="43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25643"/>
            <a:ext cx="9144000" cy="646331"/>
          </a:xfrm>
        </p:spPr>
        <p:txBody>
          <a:bodyPr anchor="t" anchorCtr="0">
            <a:spAutoFit/>
          </a:bodyPr>
          <a:lstStyle/>
          <a:p>
            <a:pPr algn="l" eaLnBrk="1" hangingPunct="1"/>
            <a:r>
              <a:rPr lang="fr-FR" sz="3600" dirty="0" smtClean="0">
                <a:latin typeface="Maiandra GD" pitchFamily="34" charset="0"/>
              </a:rPr>
              <a:t>Souvenons-nous…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76672"/>
            <a:ext cx="914400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0070C0"/>
                </a:solidFill>
                <a:latin typeface="Maiandra GD" pitchFamily="34" charset="0"/>
              </a:rPr>
              <a:t>Toutes les machines qu’on trouvait dans ces usines fonctionnait avec du 				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40152" y="980728"/>
            <a:ext cx="265918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 smtClean="0">
                <a:solidFill>
                  <a:srgbClr val="FF0000"/>
                </a:solidFill>
                <a:latin typeface="Maiandra GD" pitchFamily="34" charset="0"/>
              </a:rPr>
              <a:t>charbon</a:t>
            </a:r>
          </a:p>
        </p:txBody>
      </p:sp>
    </p:spTree>
    <p:extLst>
      <p:ext uri="{BB962C8B-B14F-4D97-AF65-F5344CB8AC3E}">
        <p14:creationId xmlns:p14="http://schemas.microsoft.com/office/powerpoint/2010/main" val="402811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185</Words>
  <Application>Microsoft Office PowerPoint</Application>
  <PresentationFormat>Affichage à l'écran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Les révolutions du XIXème siècle</vt:lpstr>
      <vt:lpstr>Souvenons-nous…</vt:lpstr>
      <vt:lpstr>Souvenons-nous…</vt:lpstr>
      <vt:lpstr>Souvenons-nous…</vt:lpstr>
      <vt:lpstr>Souvenons-nous…</vt:lpstr>
      <vt:lpstr>Souvenons-nous…</vt:lpstr>
      <vt:lpstr>Souvenons-nous…</vt:lpstr>
      <vt:lpstr>Souvenons-nous…</vt:lpstr>
      <vt:lpstr>Souvenons-nous…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21</cp:revision>
  <dcterms:created xsi:type="dcterms:W3CDTF">2013-01-27T09:55:18Z</dcterms:created>
  <dcterms:modified xsi:type="dcterms:W3CDTF">2014-03-16T11:57:05Z</dcterms:modified>
</cp:coreProperties>
</file>