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08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1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8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0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1A16-C6F4-4214-9F02-64D3B512968D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90EE-FEEB-4A08-B48E-8BEC32732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La région PACA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Géographie – </a:t>
            </a:r>
            <a:r>
              <a:rPr lang="fr-FR" i="1" dirty="0" smtClean="0"/>
              <a:t>La France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 </a:t>
            </a:r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Comment lire une carte ?</a:t>
            </a:r>
            <a:endParaRPr lang="fr-FR" sz="4800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Maiandra GD" pitchFamily="34" charset="0"/>
              </a:rPr>
              <a:t>Quel est le numéro de département de la Creuse ?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6456" y="836712"/>
            <a:ext cx="144016" cy="56886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57014" y="33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Maiandra GD" pitchFamily="34" charset="0"/>
              </a:rPr>
              <a:t>23.</a:t>
            </a:r>
            <a:endParaRPr lang="fr-FR" sz="32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82" y="0"/>
            <a:ext cx="5317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0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Maiandra GD" pitchFamily="34" charset="0"/>
              </a:rPr>
              <a:t>1 – Je cherche son titre.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7" name="Flèche gauche 16"/>
          <p:cNvSpPr/>
          <p:nvPr/>
        </p:nvSpPr>
        <p:spPr>
          <a:xfrm rot="3236554">
            <a:off x="2896326" y="855386"/>
            <a:ext cx="1584176" cy="93610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64088" y="2262497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Maiandra GD" pitchFamily="34" charset="0"/>
              </a:rPr>
              <a:t>La France administrative.</a:t>
            </a:r>
            <a:endParaRPr lang="fr-FR" sz="32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76456" y="836712"/>
            <a:ext cx="144016" cy="56886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0"/>
            <a:ext cx="3779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Maiandra GD" pitchFamily="34" charset="0"/>
              </a:rPr>
              <a:t>2 – Je regarde rapidement la carte.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026" name="Picture 2" descr="C:\Users\Max\AppData\Local\Microsoft\Windows\Temporary Internet Files\Content.IE5\LIFC71D3\MC9003391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775775"/>
            <a:ext cx="904342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85185E-6 C -0.01251 0.00579 0.00399 -0.00254 -0.00903 0.00625 C -0.01355 0.00926 -0.01945 0.01042 -0.02414 0.01227 C -0.03386 0.01621 -0.03976 0.02037 -0.05001 0.02222 C -0.06546 0.02824 -0.08021 0.03357 -0.09532 0.04051 C -0.09757 0.04329 -0.10087 0.04375 -0.10296 0.04653 C -0.10504 0.04931 -0.10573 0.05371 -0.10747 0.05671 C -0.10869 0.05857 -0.11077 0.0588 -0.11198 0.06065 C -0.12014 0.07269 -0.12882 0.09028 -0.13629 0.10324 C -0.14254 0.11412 -0.14601 0.12755 -0.15296 0.1375 C -0.15712 0.15371 -0.16598 0.17408 -0.17587 0.18588 C -0.17691 0.18727 -0.19028 0.20046 -0.1941 0.20417 C -0.19601 0.20625 -0.19653 0.21019 -0.19844 0.21227 C -0.19966 0.21366 -0.20157 0.21343 -0.20296 0.21435 C -0.2224 0.22871 -0.20313 0.21597 -0.21806 0.22847 C -0.22483 0.23403 -0.23212 0.23796 -0.23924 0.24259 C -0.24601 0.24699 -0.25244 0.25278 -0.25903 0.25671 C -0.26129 0.2581 -0.26893 0.25972 -0.27119 0.26065 C -0.28525 0.2669 -0.29896 0.27338 -0.31355 0.27685 C -0.34931 0.27546 -0.37796 0.27361 -0.41198 0.26482 C -0.42188 0.26227 -0.43126 0.25486 -0.4408 0.2507 C -0.44688 0.24491 -0.454 0.24329 -0.4606 0.23843 C -0.46754 0.23334 -0.47518 0.2294 -0.48178 0.22431 C -0.49601 0.21366 -0.48542 0.21783 -0.49688 0.21435 C -0.50313 0.20602 -0.49862 0.21111 -0.51198 0.20209 C -0.5198 0.19676 -0.52674 0.18565 -0.53473 0.18195 C -0.53889 0.17639 -0.5441 0.17315 -0.54844 0.16783 C -0.55591 0.1588 -0.56459 0.14769 -0.57119 0.1375 C -0.58195 0.12037 -0.59254 0.10278 -0.60452 0.08704 C -0.60955 0.08056 -0.61893 0.05949 -0.62257 0.0507 C -0.62587 0.04306 -0.6257 0.03658 -0.63021 0.03033 C -0.63299 0.01991 -0.63646 0.01111 -0.63785 -1.85185E-6 C -0.63889 -0.00879 -0.6408 -0.02616 -0.6408 -0.02616 C -0.64028 -0.05046 -0.64011 -0.07454 -0.63924 -0.09884 C -0.63889 -0.10833 -0.63351 -0.1162 -0.63178 -0.12523 C -0.62744 -0.14745 -0.61997 -0.16666 -0.6106 -0.18565 C -0.6073 -0.19236 -0.60573 -0.20463 -0.60296 -0.21204 C -0.5974 -0.22708 -0.5941 -0.24491 -0.58924 -0.26041 C -0.58594 -0.27106 -0.58525 -0.28333 -0.58021 -0.29282 C -0.57657 -0.31204 -0.55869 -0.34329 -0.54393 -0.3493 C -0.52813 -0.36319 -0.51251 -0.36389 -0.4941 -0.36551 C -0.47639 -0.36481 -0.45851 -0.36458 -0.4408 -0.36342 C -0.42292 -0.36227 -0.40348 -0.35393 -0.38629 -0.34745 C -0.37726 -0.34398 -0.38629 -0.34722 -0.37726 -0.3412 C -0.36702 -0.33449 -0.35487 -0.32824 -0.34393 -0.32315 C -0.33959 -0.31481 -0.33525 -0.31204 -0.32865 -0.30694 C -0.32414 -0.29768 -0.31962 -0.29051 -0.31511 -0.28079 C -0.31337 -0.27708 -0.31372 -0.27222 -0.31198 -0.26852 C -0.30226 -0.24722 -0.29601 -0.22407 -0.28785 -0.20185 C -0.28577 -0.18889 -0.28021 -0.17963 -0.2757 -0.16759 C -0.27257 -0.15903 -0.27136 -0.14977 -0.26806 -0.1412 C -0.26424 -0.11829 -0.27066 -0.15231 -0.26198 -0.12315 C -0.26094 -0.11991 -0.26129 -0.1162 -0.2606 -0.11296 C -0.25955 -0.10833 -0.25626 -0.09954 -0.25469 -0.09491 C -0.25139 -0.0706 -0.24671 -0.04653 -0.24393 -0.02222 C -0.24167 -0.00185 -0.23994 0.01829 -0.23629 0.03843 C -0.23195 0.11736 -0.22119 0.20347 -0.2408 0.27894 C -0.24202 0.28912 -0.24445 0.31227 -0.25001 0.31921 C -0.25591 0.34329 -0.25244 0.33171 -0.2606 0.35371 C -0.26355 0.36134 -0.27657 0.375 -0.28178 0.38195 C -0.29237 0.39607 -0.30209 0.40834 -0.31667 0.41227 C -0.32223 0.41713 -0.32691 0.42014 -0.33334 0.42222 C -0.35001 0.4375 -0.37414 0.44375 -0.39393 0.44653 C -0.41528 0.45648 -0.44445 0.45185 -0.46355 0.45255 C -0.47744 0.45139 -0.49098 0.45139 -0.50452 0.44653 C -0.5165 0.44236 -0.52865 0.43588 -0.5408 0.43241 C -0.55278 0.42454 -0.56372 0.41945 -0.5757 0.41227 C -0.58664 0.40556 -0.59671 0.39699 -0.60747 0.39005 C -0.61268 0.3831 -0.61754 0.37824 -0.62414 0.37384 C -0.63004 0.36597 -0.63681 0.35371 -0.64393 0.34769 C -0.64497 0.3456 -0.64566 0.34329 -0.64688 0.34144 C -0.64775 0.34005 -0.64914 0.33912 -0.65001 0.3375 C -0.65504 0.32732 -0.65105 0.33079 -0.65591 0.31921 C -0.65747 0.31551 -0.66025 0.31273 -0.66198 0.30926 C -0.66389 0.29954 -0.66962 0.28102 -0.66962 0.28102 C -0.67119 0.26945 -0.67448 0.2581 -0.6757 0.24653 C -0.67744 0.23033 -0.67813 0.21412 -0.68021 0.19815 C -0.67969 0.14838 -0.67952 0.09838 -0.67865 0.04861 C -0.6783 0.02454 -0.67917 0.03009 -0.67414 0.01435 C -0.67223 -0.02037 -0.66719 -0.05486 -0.66198 -0.08889 C -0.66251 -0.13796 -0.66355 -0.18727 -0.66355 -0.23634 C -0.66355 -0.2618 -0.66285 -0.2875 -0.66198 -0.31296 C -0.66164 -0.32291 -0.65261 -0.33356 -0.64688 -0.33935 C -0.64202 -0.34421 -0.63855 -0.35139 -0.63334 -0.35555 C -0.61945 -0.36666 -0.60365 -0.37153 -0.58785 -0.37361 C -0.57136 -0.37199 -0.55539 -0.37014 -0.53924 -0.36551 C -0.529 -0.3625 -0.52101 -0.35741 -0.5106 -0.35555 C -0.50035 -0.34954 -0.48976 -0.34259 -0.47865 -0.33935 C -0.47049 -0.33171 -0.4757 -0.33634 -0.46198 -0.32708 C -0.45938 -0.32546 -0.45851 -0.3206 -0.45591 -0.31898 C -0.45313 -0.31713 -0.45001 -0.31782 -0.44688 -0.31713 C -0.43994 -0.31018 -0.43195 -0.3037 -0.42414 -0.29884 C -0.41928 -0.29583 -0.40903 -0.29074 -0.40903 -0.29074 C -0.40365 -0.28403 -0.39619 -0.27754 -0.38924 -0.27454 C -0.37257 -0.25694 -0.35608 -0.23981 -0.33924 -0.22222 C -0.32987 -0.2125 -0.33299 -0.21574 -0.32119 -0.2 C -0.31962 -0.19791 -0.31667 -0.19375 -0.31667 -0.19375 C -0.3132 -0.17592 -0.31806 -0.19352 -0.3106 -0.18171 C -0.3033 -0.17037 -0.2981 -0.15046 -0.2908 -0.13727 C -0.28681 -0.1162 -0.29271 -0.14305 -0.28473 -0.12106 C -0.28195 -0.11342 -0.28178 -0.10463 -0.27865 -0.09676 C -0.27587 -0.07523 -0.2731 -0.05347 -0.26962 -0.03217 C -0.2665 -0.01273 -0.25955 0.00509 -0.25591 0.02431 C -0.25226 0.04375 -0.25209 0.06366 -0.24844 0.08287 C -0.24549 0.12408 -0.24827 0.15301 -0.25903 0.19005 C -0.2632 0.2044 -0.26424 0.21898 -0.27275 0.23033 C -0.27448 0.24028 -0.27952 0.24769 -0.28334 0.25671 C -0.29289 0.2794 -0.30539 0.29792 -0.31962 0.31528 C -0.33299 0.33171 -0.34497 0.34815 -0.36198 0.35764 C -0.37205 0.36343 -0.38334 0.36412 -0.39393 0.36783 C -0.41407 0.36713 -0.43438 0.36759 -0.45469 0.36574 C -0.45712 0.36551 -0.45955 0.36296 -0.46198 0.36181 C -0.46789 0.35903 -0.47848 0.35579 -0.48473 0.35162 C -0.48924 0.34861 -0.4908 0.34514 -0.49532 0.34144 C -0.50921 0.32986 -0.52275 0.31783 -0.53629 0.30509 C -0.53976 0.30185 -0.54202 0.29653 -0.54532 0.29306 C -0.55278 0.28496 -0.56146 0.27847 -0.56806 0.26875 C -0.57101 0.26435 -0.5757 0.25463 -0.57865 0.24861 C -0.58178 0.24236 -0.58716 0.23611 -0.5908 0.23033 C -0.60053 0.21482 -0.60886 0.19468 -0.61667 0.17778 C -0.62101 0.16829 -0.62553 0.1588 -0.63021 0.14954 C -0.6323 0.1456 -0.63629 0.1375 -0.63629 0.1375 C -0.63959 0.11644 -0.64671 0.09653 -0.65001 0.07477 C -0.64931 0.04908 -0.65122 0.02894 -0.64688 0.00625 C -0.64219 -0.01782 -0.62153 -0.04907 -0.60452 -0.05856 C -0.5948 -0.07153 -0.60643 -0.05764 -0.5908 -0.06852 C -0.58716 -0.07106 -0.58403 -0.07477 -0.58021 -0.07662 C -0.57518 -0.07916 -0.56876 -0.08055 -0.56355 -0.08264 C -0.52917 -0.08148 -0.51251 -0.08032 -0.48334 -0.07454 C -0.47066 -0.06458 -0.47848 -0.06944 -0.45903 -0.0625 C -0.44497 -0.05741 -0.43247 -0.04722 -0.41806 -0.04236 C -0.40747 -0.03264 -0.42084 -0.04375 -0.40591 -0.03634 C -0.40417 -0.03541 -0.40296 -0.03333 -0.40139 -0.03217 C -0.40035 -0.03148 -0.39358 -0.0287 -0.39237 -0.02824 C -0.38386 -0.01991 -0.37344 -0.01643 -0.36511 -0.00787 C -0.35244 0.00509 -0.3415 0.02338 -0.33021 0.03843 C -0.32709 0.04259 -0.32275 0.04445 -0.31962 0.04861 C -0.31303 0.05741 -0.30799 0.06829 -0.30139 0.07685 C -0.29775 0.08171 -0.29306 0.08426 -0.28924 0.08889 C -0.28299 0.09653 -0.27726 0.10509 -0.27119 0.1132 C -0.26285 0.12431 -0.25608 0.13773 -0.24844 0.14954 C -0.2415 0.16019 -0.23334 0.16852 -0.2257 0.17778 C -0.21737 0.18796 -0.20938 0.19931 -0.20139 0.21019 C -0.19063 0.22477 -0.17952 0.24144 -0.16685 0.25255 C -0.16337 0.25949 -0.15764 0.2713 -0.15139 0.27477 C -0.14254 0.27963 -0.13195 0.27639 -0.12257 0.28102 C -0.09497 0.29491 -0.07136 0.2956 -0.0408 0.29699 C -0.03178 0.2963 -0.02257 0.29653 -0.01355 0.29514 C -0.01042 0.29468 -0.00764 0.29213 -0.00452 0.29097 C 0.00295 0.2882 0.01076 0.28565 0.01822 0.28287 C 0.02482 0.28033 0.03142 0.27778 0.03802 0.27477 C 0.03975 0.27408 0.04097 0.27199 0.04253 0.27084 C 0.04392 0.26991 0.04704 0.26875 0.04704 0.26875 " pathEditMode="relative" ptsTypes="ffffffffffffffffffffffffffffffffffffffffffffffffffffffffffffffffffffffffffffffffffffffffffffffffffffffffffffffffffffffffffffffffffffffffffffffffffffffffA">
                                      <p:cBhvr>
                                        <p:cTn id="15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0"/>
            <a:ext cx="3779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Maiandra GD" pitchFamily="34" charset="0"/>
              </a:rPr>
              <a:t>3 – Je lis en détails les titres et les explications de la légende.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1475656" y="4581128"/>
            <a:ext cx="1080120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72" y="3577964"/>
            <a:ext cx="3751560" cy="280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785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4088" y="0"/>
            <a:ext cx="3779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Maiandra GD" pitchFamily="34" charset="0"/>
              </a:rPr>
              <a:t>3 – Je lis en détails les titres et les explications de la légende.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9" name="Flèche gauche 8"/>
          <p:cNvSpPr/>
          <p:nvPr/>
        </p:nvSpPr>
        <p:spPr>
          <a:xfrm rot="18846275">
            <a:off x="1322566" y="4713867"/>
            <a:ext cx="1080120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1890"/>
            <a:ext cx="9144000" cy="26564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527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64088" y="0"/>
            <a:ext cx="3779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Maiandra GD" pitchFamily="34" charset="0"/>
              </a:rPr>
              <a:t>4 – Je peux enfin prélever des informations ou répondre à des questions.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Maiandra GD" pitchFamily="34" charset="0"/>
              </a:rPr>
              <a:t>Quel est le nom du département 53 ?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6456" y="836712"/>
            <a:ext cx="144016" cy="56886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57014" y="255875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Maiandra GD" pitchFamily="34" charset="0"/>
              </a:rPr>
              <a:t>La Mayenne.</a:t>
            </a:r>
            <a:endParaRPr lang="fr-FR" sz="32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" y="0"/>
            <a:ext cx="5317435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64088" y="0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Maiandra GD" pitchFamily="34" charset="0"/>
              </a:rPr>
              <a:t>Combien de départements composent la région Bourgogne ?</a:t>
            </a:r>
            <a:endParaRPr lang="fr-FR" sz="40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6456" y="836712"/>
            <a:ext cx="144016" cy="56886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57014" y="33569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Maiandra GD" pitchFamily="34" charset="0"/>
              </a:rPr>
              <a:t>4 départements.</a:t>
            </a:r>
            <a:endParaRPr lang="fr-FR" sz="32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110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région PACA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région PACA</dc:title>
  <dc:creator>Maxime Paul</dc:creator>
  <cp:lastModifiedBy>Maxime Paul</cp:lastModifiedBy>
  <cp:revision>6</cp:revision>
  <dcterms:created xsi:type="dcterms:W3CDTF">2011-09-25T07:39:49Z</dcterms:created>
  <dcterms:modified xsi:type="dcterms:W3CDTF">2014-06-21T09:02:35Z</dcterms:modified>
</cp:coreProperties>
</file>