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</p:sldIdLst>
  <p:sldSz cx="6337300" cy="5221288"/>
  <p:notesSz cx="6858000" cy="9144000"/>
  <p:defaultTextStyle>
    <a:defPPr>
      <a:defRPr lang="fr-FR"/>
    </a:defPPr>
    <a:lvl1pPr marL="0" algn="l" defTabSz="6275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13776" algn="l" defTabSz="6275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27553" algn="l" defTabSz="6275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41329" algn="l" defTabSz="6275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55105" algn="l" defTabSz="6275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68882" algn="l" defTabSz="6275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82658" algn="l" defTabSz="6275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96435" algn="l" defTabSz="6275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510211" algn="l" defTabSz="6275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3685B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555" y="254"/>
      </p:cViewPr>
      <p:guideLst>
        <p:guide orient="horz" pos="1645"/>
        <p:guide pos="199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5298" y="1621985"/>
            <a:ext cx="5386705" cy="111919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50596" y="2958731"/>
            <a:ext cx="4436110" cy="133432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3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7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1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55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68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82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9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1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61C8-F075-4230-A1BB-D2496313784D}" type="datetimeFigureOut">
              <a:rPr lang="fr-FR" smtClean="0"/>
              <a:pPr/>
              <a:t>09/10/2018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2C26-5AD6-4700-A9B5-39AFC4B458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61C8-F075-4230-A1BB-D2496313784D}" type="datetimeFigureOut">
              <a:rPr lang="fr-FR" smtClean="0"/>
              <a:pPr/>
              <a:t>09/10/2018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2C26-5AD6-4700-A9B5-39AFC4B458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895794" y="159540"/>
            <a:ext cx="897784" cy="339142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99141" y="159540"/>
            <a:ext cx="2591031" cy="339142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61C8-F075-4230-A1BB-D2496313784D}" type="datetimeFigureOut">
              <a:rPr lang="fr-FR" smtClean="0"/>
              <a:pPr/>
              <a:t>09/10/2018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2C26-5AD6-4700-A9B5-39AFC4B458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61C8-F075-4230-A1BB-D2496313784D}" type="datetimeFigureOut">
              <a:rPr lang="fr-FR" smtClean="0"/>
              <a:pPr/>
              <a:t>09/10/2018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2C26-5AD6-4700-A9B5-39AFC4B458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603" y="3355161"/>
            <a:ext cx="5386705" cy="1037006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0603" y="2213005"/>
            <a:ext cx="5386705" cy="1142156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137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2755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4132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5510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56888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88265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19643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51021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61C8-F075-4230-A1BB-D2496313784D}" type="datetimeFigureOut">
              <a:rPr lang="fr-FR" smtClean="0"/>
              <a:pPr/>
              <a:t>09/10/2018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2C26-5AD6-4700-A9B5-39AFC4B458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9142" y="927022"/>
            <a:ext cx="1743857" cy="262393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048621" y="927022"/>
            <a:ext cx="1744958" cy="262393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61C8-F075-4230-A1BB-D2496313784D}" type="datetimeFigureOut">
              <a:rPr lang="fr-FR" smtClean="0"/>
              <a:pPr/>
              <a:t>09/10/2018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2C26-5AD6-4700-A9B5-39AFC4B458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6865" y="209094"/>
            <a:ext cx="5703570" cy="87021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16866" y="1168747"/>
            <a:ext cx="2800075" cy="48707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13776" indent="0">
              <a:buNone/>
              <a:defRPr sz="1400" b="1"/>
            </a:lvl2pPr>
            <a:lvl3pPr marL="627553" indent="0">
              <a:buNone/>
              <a:defRPr sz="1200" b="1"/>
            </a:lvl3pPr>
            <a:lvl4pPr marL="941329" indent="0">
              <a:buNone/>
              <a:defRPr sz="1100" b="1"/>
            </a:lvl4pPr>
            <a:lvl5pPr marL="1255105" indent="0">
              <a:buNone/>
              <a:defRPr sz="1100" b="1"/>
            </a:lvl5pPr>
            <a:lvl6pPr marL="1568882" indent="0">
              <a:buNone/>
              <a:defRPr sz="1100" b="1"/>
            </a:lvl6pPr>
            <a:lvl7pPr marL="1882658" indent="0">
              <a:buNone/>
              <a:defRPr sz="1100" b="1"/>
            </a:lvl7pPr>
            <a:lvl8pPr marL="2196435" indent="0">
              <a:buNone/>
              <a:defRPr sz="1100" b="1"/>
            </a:lvl8pPr>
            <a:lvl9pPr marL="2510211" indent="0">
              <a:buNone/>
              <a:defRPr sz="11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16866" y="1655825"/>
            <a:ext cx="2800075" cy="300828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219262" y="1168747"/>
            <a:ext cx="2801175" cy="48707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13776" indent="0">
              <a:buNone/>
              <a:defRPr sz="1400" b="1"/>
            </a:lvl2pPr>
            <a:lvl3pPr marL="627553" indent="0">
              <a:buNone/>
              <a:defRPr sz="1200" b="1"/>
            </a:lvl3pPr>
            <a:lvl4pPr marL="941329" indent="0">
              <a:buNone/>
              <a:defRPr sz="1100" b="1"/>
            </a:lvl4pPr>
            <a:lvl5pPr marL="1255105" indent="0">
              <a:buNone/>
              <a:defRPr sz="1100" b="1"/>
            </a:lvl5pPr>
            <a:lvl6pPr marL="1568882" indent="0">
              <a:buNone/>
              <a:defRPr sz="1100" b="1"/>
            </a:lvl6pPr>
            <a:lvl7pPr marL="1882658" indent="0">
              <a:buNone/>
              <a:defRPr sz="1100" b="1"/>
            </a:lvl7pPr>
            <a:lvl8pPr marL="2196435" indent="0">
              <a:buNone/>
              <a:defRPr sz="1100" b="1"/>
            </a:lvl8pPr>
            <a:lvl9pPr marL="2510211" indent="0">
              <a:buNone/>
              <a:defRPr sz="11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219262" y="1655825"/>
            <a:ext cx="2801175" cy="300828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61C8-F075-4230-A1BB-D2496313784D}" type="datetimeFigureOut">
              <a:rPr lang="fr-FR" smtClean="0"/>
              <a:pPr/>
              <a:t>09/10/2018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2C26-5AD6-4700-A9B5-39AFC4B458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61C8-F075-4230-A1BB-D2496313784D}" type="datetimeFigureOut">
              <a:rPr lang="fr-FR" smtClean="0"/>
              <a:pPr/>
              <a:t>09/10/2018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2C26-5AD6-4700-A9B5-39AFC4B458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61C8-F075-4230-A1BB-D2496313784D}" type="datetimeFigureOut">
              <a:rPr lang="fr-FR" smtClean="0"/>
              <a:pPr/>
              <a:t>09/10/2018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2C26-5AD6-4700-A9B5-39AFC4B458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6865" y="207885"/>
            <a:ext cx="2084928" cy="884718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77709" y="207886"/>
            <a:ext cx="3542726" cy="4456225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16865" y="1092603"/>
            <a:ext cx="2084928" cy="3571506"/>
          </a:xfrm>
        </p:spPr>
        <p:txBody>
          <a:bodyPr/>
          <a:lstStyle>
            <a:lvl1pPr marL="0" indent="0">
              <a:buNone/>
              <a:defRPr sz="1000"/>
            </a:lvl1pPr>
            <a:lvl2pPr marL="313776" indent="0">
              <a:buNone/>
              <a:defRPr sz="800"/>
            </a:lvl2pPr>
            <a:lvl3pPr marL="627553" indent="0">
              <a:buNone/>
              <a:defRPr sz="700"/>
            </a:lvl3pPr>
            <a:lvl4pPr marL="941329" indent="0">
              <a:buNone/>
              <a:defRPr sz="600"/>
            </a:lvl4pPr>
            <a:lvl5pPr marL="1255105" indent="0">
              <a:buNone/>
              <a:defRPr sz="600"/>
            </a:lvl5pPr>
            <a:lvl6pPr marL="1568882" indent="0">
              <a:buNone/>
              <a:defRPr sz="600"/>
            </a:lvl6pPr>
            <a:lvl7pPr marL="1882658" indent="0">
              <a:buNone/>
              <a:defRPr sz="600"/>
            </a:lvl7pPr>
            <a:lvl8pPr marL="2196435" indent="0">
              <a:buNone/>
              <a:defRPr sz="600"/>
            </a:lvl8pPr>
            <a:lvl9pPr marL="2510211" indent="0">
              <a:buNone/>
              <a:defRPr sz="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61C8-F075-4230-A1BB-D2496313784D}" type="datetimeFigureOut">
              <a:rPr lang="fr-FR" smtClean="0"/>
              <a:pPr/>
              <a:t>09/10/2018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2C26-5AD6-4700-A9B5-39AFC4B458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42156" y="3654902"/>
            <a:ext cx="3802380" cy="43148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242156" y="466533"/>
            <a:ext cx="3802380" cy="3132773"/>
          </a:xfrm>
        </p:spPr>
        <p:txBody>
          <a:bodyPr/>
          <a:lstStyle>
            <a:lvl1pPr marL="0" indent="0">
              <a:buNone/>
              <a:defRPr sz="2200"/>
            </a:lvl1pPr>
            <a:lvl2pPr marL="313776" indent="0">
              <a:buNone/>
              <a:defRPr sz="1900"/>
            </a:lvl2pPr>
            <a:lvl3pPr marL="627553" indent="0">
              <a:buNone/>
              <a:defRPr sz="1600"/>
            </a:lvl3pPr>
            <a:lvl4pPr marL="941329" indent="0">
              <a:buNone/>
              <a:defRPr sz="1400"/>
            </a:lvl4pPr>
            <a:lvl5pPr marL="1255105" indent="0">
              <a:buNone/>
              <a:defRPr sz="1400"/>
            </a:lvl5pPr>
            <a:lvl6pPr marL="1568882" indent="0">
              <a:buNone/>
              <a:defRPr sz="1400"/>
            </a:lvl6pPr>
            <a:lvl7pPr marL="1882658" indent="0">
              <a:buNone/>
              <a:defRPr sz="1400"/>
            </a:lvl7pPr>
            <a:lvl8pPr marL="2196435" indent="0">
              <a:buNone/>
              <a:defRPr sz="1400"/>
            </a:lvl8pPr>
            <a:lvl9pPr marL="2510211" indent="0">
              <a:buNone/>
              <a:defRPr sz="14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42156" y="4086383"/>
            <a:ext cx="3802380" cy="612776"/>
          </a:xfrm>
        </p:spPr>
        <p:txBody>
          <a:bodyPr/>
          <a:lstStyle>
            <a:lvl1pPr marL="0" indent="0">
              <a:buNone/>
              <a:defRPr sz="1000"/>
            </a:lvl1pPr>
            <a:lvl2pPr marL="313776" indent="0">
              <a:buNone/>
              <a:defRPr sz="800"/>
            </a:lvl2pPr>
            <a:lvl3pPr marL="627553" indent="0">
              <a:buNone/>
              <a:defRPr sz="700"/>
            </a:lvl3pPr>
            <a:lvl4pPr marL="941329" indent="0">
              <a:buNone/>
              <a:defRPr sz="600"/>
            </a:lvl4pPr>
            <a:lvl5pPr marL="1255105" indent="0">
              <a:buNone/>
              <a:defRPr sz="600"/>
            </a:lvl5pPr>
            <a:lvl6pPr marL="1568882" indent="0">
              <a:buNone/>
              <a:defRPr sz="600"/>
            </a:lvl6pPr>
            <a:lvl7pPr marL="1882658" indent="0">
              <a:buNone/>
              <a:defRPr sz="600"/>
            </a:lvl7pPr>
            <a:lvl8pPr marL="2196435" indent="0">
              <a:buNone/>
              <a:defRPr sz="600"/>
            </a:lvl8pPr>
            <a:lvl9pPr marL="2510211" indent="0">
              <a:buNone/>
              <a:defRPr sz="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61C8-F075-4230-A1BB-D2496313784D}" type="datetimeFigureOut">
              <a:rPr lang="fr-FR" smtClean="0"/>
              <a:pPr/>
              <a:t>09/10/2018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2C26-5AD6-4700-A9B5-39AFC4B458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16865" y="209094"/>
            <a:ext cx="5703570" cy="870215"/>
          </a:xfrm>
          <a:prstGeom prst="rect">
            <a:avLst/>
          </a:prstGeom>
        </p:spPr>
        <p:txBody>
          <a:bodyPr vert="horz" lIns="62755" tIns="31378" rIns="62755" bIns="31378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16865" y="1218302"/>
            <a:ext cx="5703570" cy="3445809"/>
          </a:xfrm>
          <a:prstGeom prst="rect">
            <a:avLst/>
          </a:prstGeom>
        </p:spPr>
        <p:txBody>
          <a:bodyPr vert="horz" lIns="62755" tIns="31378" rIns="62755" bIns="31378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16865" y="4839362"/>
            <a:ext cx="1478703" cy="277985"/>
          </a:xfrm>
          <a:prstGeom prst="rect">
            <a:avLst/>
          </a:prstGeom>
        </p:spPr>
        <p:txBody>
          <a:bodyPr vert="horz" lIns="62755" tIns="31378" rIns="62755" bIns="31378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A61C8-F075-4230-A1BB-D2496313784D}" type="datetimeFigureOut">
              <a:rPr lang="fr-FR" smtClean="0"/>
              <a:pPr/>
              <a:t>09/10/2018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165245" y="4839362"/>
            <a:ext cx="2006812" cy="277985"/>
          </a:xfrm>
          <a:prstGeom prst="rect">
            <a:avLst/>
          </a:prstGeom>
        </p:spPr>
        <p:txBody>
          <a:bodyPr vert="horz" lIns="62755" tIns="31378" rIns="62755" bIns="31378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41732" y="4839362"/>
            <a:ext cx="1478703" cy="277985"/>
          </a:xfrm>
          <a:prstGeom prst="rect">
            <a:avLst/>
          </a:prstGeom>
        </p:spPr>
        <p:txBody>
          <a:bodyPr vert="horz" lIns="62755" tIns="31378" rIns="62755" bIns="31378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92C26-5AD6-4700-A9B5-39AFC4B458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27553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5332" indent="-235332" algn="l" defTabSz="6275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9887" indent="-196110" algn="l" defTabSz="627553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84441" indent="-156888" algn="l" defTabSz="62755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98217" indent="-156888" algn="l" defTabSz="62755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11994" indent="-156888" algn="l" defTabSz="62755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25770" indent="-156888" algn="l" defTabSz="62755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39546" indent="-156888" algn="l" defTabSz="62755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53323" indent="-156888" algn="l" defTabSz="62755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67099" indent="-156888" algn="l" defTabSz="62755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2755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13776" algn="l" defTabSz="62755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27553" algn="l" defTabSz="62755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41329" algn="l" defTabSz="62755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55105" algn="l" defTabSz="62755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68882" algn="l" defTabSz="62755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82658" algn="l" defTabSz="62755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96435" algn="l" defTabSz="62755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10211" algn="l" defTabSz="62755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Résultat de recherche d'images pour &quot;fond d'écran calendrier en anglais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37300" cy="5221288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5875635" y="1242492"/>
            <a:ext cx="461665" cy="2808031"/>
          </a:xfrm>
          <a:prstGeom prst="rect">
            <a:avLst/>
          </a:prstGeom>
          <a:solidFill>
            <a:srgbClr val="3685BA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chemeClr val="bg1"/>
                </a:solidFill>
                <a:latin typeface="Anjelika Rose" pitchFamily="2" charset="0"/>
                <a:ea typeface="Anjelika Rose" pitchFamily="2" charset="0"/>
              </a:rPr>
              <a:t>DAYS OF THE WEEK</a:t>
            </a:r>
            <a:endParaRPr lang="fr-FR" sz="1800" b="1" dirty="0">
              <a:solidFill>
                <a:schemeClr val="bg1"/>
              </a:solidFill>
              <a:latin typeface="Anjelika Rose" pitchFamily="2" charset="0"/>
              <a:ea typeface="Anjelika Rose" pitchFamily="2" charset="0"/>
            </a:endParaRPr>
          </a:p>
        </p:txBody>
      </p:sp>
      <p:grpSp>
        <p:nvGrpSpPr>
          <p:cNvPr id="2" name="Groupe 39"/>
          <p:cNvGrpSpPr/>
          <p:nvPr/>
        </p:nvGrpSpPr>
        <p:grpSpPr>
          <a:xfrm>
            <a:off x="432346" y="234380"/>
            <a:ext cx="4968552" cy="4752528"/>
            <a:chOff x="432346" y="234380"/>
            <a:chExt cx="4968552" cy="4752528"/>
          </a:xfrm>
        </p:grpSpPr>
        <p:sp>
          <p:nvSpPr>
            <p:cNvPr id="8" name="Ellipse 7"/>
            <p:cNvSpPr/>
            <p:nvPr/>
          </p:nvSpPr>
          <p:spPr>
            <a:xfrm>
              <a:off x="432346" y="234380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latin typeface="Anjelika Rose" pitchFamily="2" charset="0"/>
                  <a:ea typeface="Anjelika Rose" pitchFamily="2" charset="0"/>
                </a:rPr>
                <a:t>MONDAY</a:t>
              </a:r>
              <a:endParaRPr lang="fr-FR" sz="1100" dirty="0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9" name="Ellipse 8"/>
            <p:cNvSpPr/>
            <p:nvPr/>
          </p:nvSpPr>
          <p:spPr>
            <a:xfrm>
              <a:off x="1800498" y="234380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chemeClr val="accent5">
                      <a:lumMod val="75000"/>
                    </a:schemeClr>
                  </a:solidFill>
                  <a:latin typeface="Anjelika Rose" pitchFamily="2" charset="0"/>
                  <a:ea typeface="Anjelika Rose" pitchFamily="2" charset="0"/>
                </a:rPr>
                <a:t>dimanche</a:t>
              </a:r>
              <a:endParaRPr lang="fr-FR" b="1" dirty="0">
                <a:solidFill>
                  <a:schemeClr val="accent5">
                    <a:lumMod val="75000"/>
                  </a:schemeClr>
                </a:solidFill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10" name="Ellipse 9"/>
            <p:cNvSpPr/>
            <p:nvPr/>
          </p:nvSpPr>
          <p:spPr>
            <a:xfrm>
              <a:off x="3096642" y="234380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900" dirty="0" smtClean="0">
                  <a:latin typeface="Anjelika Rose" pitchFamily="2" charset="0"/>
                  <a:ea typeface="Anjelika Rose" pitchFamily="2" charset="0"/>
                </a:rPr>
                <a:t>SATURDAY</a:t>
              </a:r>
              <a:endParaRPr lang="fr-FR" sz="800" dirty="0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11" name="Ellipse 10"/>
            <p:cNvSpPr/>
            <p:nvPr/>
          </p:nvSpPr>
          <p:spPr>
            <a:xfrm>
              <a:off x="4464794" y="234380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12" name="Ellipse 11"/>
            <p:cNvSpPr/>
            <p:nvPr/>
          </p:nvSpPr>
          <p:spPr>
            <a:xfrm>
              <a:off x="432346" y="1530524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chemeClr val="accent5">
                      <a:lumMod val="75000"/>
                    </a:schemeClr>
                  </a:solidFill>
                  <a:latin typeface="Anjelika Rose" pitchFamily="2" charset="0"/>
                  <a:ea typeface="Anjelika Rose" pitchFamily="2" charset="0"/>
                </a:rPr>
                <a:t>vendredi</a:t>
              </a:r>
              <a:endParaRPr lang="fr-FR" b="1" dirty="0" smtClean="0">
                <a:solidFill>
                  <a:schemeClr val="accent5">
                    <a:lumMod val="75000"/>
                  </a:schemeClr>
                </a:solidFill>
                <a:latin typeface="Anjelika Rose" pitchFamily="2" charset="0"/>
                <a:ea typeface="Anjelika Rose" pitchFamily="2" charset="0"/>
              </a:endParaRPr>
            </a:p>
            <a:p>
              <a:pPr algn="ctr"/>
              <a:endParaRPr lang="fr-FR" sz="900" dirty="0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432346" y="2754660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14" name="Ellipse 13"/>
            <p:cNvSpPr/>
            <p:nvPr/>
          </p:nvSpPr>
          <p:spPr>
            <a:xfrm>
              <a:off x="432346" y="4050804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700" dirty="0" smtClean="0">
                  <a:latin typeface="Anjelika Rose" pitchFamily="2" charset="0"/>
                  <a:ea typeface="Anjelika Rose" pitchFamily="2" charset="0"/>
                </a:rPr>
                <a:t>WEDNESDAY</a:t>
              </a:r>
              <a:endParaRPr lang="fr-FR" sz="700" dirty="0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1800498" y="1530524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chemeClr val="accent5">
                      <a:lumMod val="75000"/>
                    </a:schemeClr>
                  </a:solidFill>
                  <a:latin typeface="Anjelika Rose" pitchFamily="2" charset="0"/>
                  <a:ea typeface="Anjelika Rose" pitchFamily="2" charset="0"/>
                </a:rPr>
                <a:t>lundi</a:t>
              </a:r>
              <a:endParaRPr lang="fr-FR" b="1" dirty="0" smtClean="0">
                <a:solidFill>
                  <a:schemeClr val="accent5">
                    <a:lumMod val="75000"/>
                  </a:schemeClr>
                </a:solidFill>
                <a:latin typeface="Anjelika Rose" pitchFamily="2" charset="0"/>
                <a:ea typeface="Anjelika Rose" pitchFamily="2" charset="0"/>
              </a:endParaRPr>
            </a:p>
            <a:p>
              <a:pPr algn="ctr"/>
              <a:endParaRPr lang="fr-FR" dirty="0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16" name="Ellipse 15"/>
            <p:cNvSpPr/>
            <p:nvPr/>
          </p:nvSpPr>
          <p:spPr>
            <a:xfrm>
              <a:off x="1728490" y="2754660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050" dirty="0" smtClean="0">
                  <a:latin typeface="Anjelika Rose" pitchFamily="2" charset="0"/>
                  <a:ea typeface="Anjelika Rose" pitchFamily="2" charset="0"/>
                </a:rPr>
                <a:t>TUESDAY</a:t>
              </a:r>
              <a:endParaRPr lang="fr-FR" sz="1050" dirty="0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17" name="Ellipse 16"/>
            <p:cNvSpPr/>
            <p:nvPr/>
          </p:nvSpPr>
          <p:spPr>
            <a:xfrm>
              <a:off x="1800498" y="4050804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900" dirty="0" smtClean="0">
                  <a:latin typeface="Anjelika Rose" pitchFamily="2" charset="0"/>
                  <a:ea typeface="Anjelika Rose" pitchFamily="2" charset="0"/>
                </a:rPr>
                <a:t>THURSDAY</a:t>
              </a:r>
              <a:endParaRPr lang="fr-FR" sz="900" dirty="0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18" name="Ellipse 17"/>
            <p:cNvSpPr/>
            <p:nvPr/>
          </p:nvSpPr>
          <p:spPr>
            <a:xfrm>
              <a:off x="3096642" y="1530524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19" name="Ellipse 18"/>
            <p:cNvSpPr/>
            <p:nvPr/>
          </p:nvSpPr>
          <p:spPr>
            <a:xfrm>
              <a:off x="3096642" y="2754660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Anjelika Rose" pitchFamily="2" charset="0"/>
                  <a:ea typeface="Anjelika Rose" pitchFamily="2" charset="0"/>
                </a:rPr>
                <a:t>SUNDAY</a:t>
              </a:r>
              <a:endParaRPr lang="fr-FR" dirty="0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20" name="Ellipse 19"/>
            <p:cNvSpPr/>
            <p:nvPr/>
          </p:nvSpPr>
          <p:spPr>
            <a:xfrm>
              <a:off x="3168650" y="4050804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21" name="Ellipse 20"/>
            <p:cNvSpPr/>
            <p:nvPr/>
          </p:nvSpPr>
          <p:spPr>
            <a:xfrm>
              <a:off x="4464794" y="1530524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Anjelika Rose" pitchFamily="2" charset="0"/>
                  <a:ea typeface="Anjelika Rose" pitchFamily="2" charset="0"/>
                </a:rPr>
                <a:t>A WEEK</a:t>
              </a:r>
              <a:endParaRPr lang="fr-FR" dirty="0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22" name="Ellipse 21"/>
            <p:cNvSpPr/>
            <p:nvPr/>
          </p:nvSpPr>
          <p:spPr>
            <a:xfrm>
              <a:off x="4392786" y="2754660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23" name="Ellipse 22"/>
            <p:cNvSpPr/>
            <p:nvPr/>
          </p:nvSpPr>
          <p:spPr>
            <a:xfrm>
              <a:off x="4392786" y="4050804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Anjelika Rose" pitchFamily="2" charset="0"/>
                  <a:ea typeface="Anjelika Rose" pitchFamily="2" charset="0"/>
                </a:rPr>
                <a:t>FRIDAY</a:t>
              </a:r>
              <a:endParaRPr lang="fr-FR" dirty="0">
                <a:latin typeface="Anjelika Rose" pitchFamily="2" charset="0"/>
                <a:ea typeface="Anjelika Rose" pitchFamily="2" charset="0"/>
              </a:endParaRPr>
            </a:p>
          </p:txBody>
        </p:sp>
      </p:grpSp>
      <p:sp>
        <p:nvSpPr>
          <p:cNvPr id="1050" name="AutoShape 26" descr="Résultat de recherche d'images pour &quot;CHEVAL&quot;"/>
          <p:cNvSpPr>
            <a:spLocks noChangeAspect="1" noChangeArrowheads="1"/>
          </p:cNvSpPr>
          <p:nvPr/>
        </p:nvSpPr>
        <p:spPr bwMode="auto">
          <a:xfrm>
            <a:off x="155575" y="-2019300"/>
            <a:ext cx="5610225" cy="4210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2" name="AutoShape 28" descr="Résultat de recherche d'images pour &quot;CHEVAL&quot;"/>
          <p:cNvSpPr>
            <a:spLocks noChangeAspect="1" noChangeArrowheads="1"/>
          </p:cNvSpPr>
          <p:nvPr/>
        </p:nvSpPr>
        <p:spPr bwMode="auto">
          <a:xfrm>
            <a:off x="155575" y="-2019300"/>
            <a:ext cx="5610225" cy="4210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4" name="AutoShape 30" descr="Résultat de recherche d'images pour &quot;CHEVAL&quot;"/>
          <p:cNvSpPr>
            <a:spLocks noChangeAspect="1" noChangeArrowheads="1"/>
          </p:cNvSpPr>
          <p:nvPr/>
        </p:nvSpPr>
        <p:spPr bwMode="auto">
          <a:xfrm>
            <a:off x="155575" y="-2019300"/>
            <a:ext cx="5610225" cy="4210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0" name="AutoShape 2" descr="Résultat de recherche d'images pour &quot;fond d'écran calendrier en anglais&quot;"/>
          <p:cNvSpPr>
            <a:spLocks noChangeAspect="1" noChangeArrowheads="1"/>
          </p:cNvSpPr>
          <p:nvPr/>
        </p:nvSpPr>
        <p:spPr bwMode="auto">
          <a:xfrm>
            <a:off x="155575" y="-2019300"/>
            <a:ext cx="6858000" cy="4219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2" name="AutoShape 4" descr="Résultat de recherche d'images pour &quot;fond d'écran calendrier en anglais&quot;"/>
          <p:cNvSpPr>
            <a:spLocks noChangeAspect="1" noChangeArrowheads="1"/>
          </p:cNvSpPr>
          <p:nvPr/>
        </p:nvSpPr>
        <p:spPr bwMode="auto">
          <a:xfrm>
            <a:off x="155575" y="-2019300"/>
            <a:ext cx="6858000" cy="4219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792386" y="882452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2232546" y="2178596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3456682" y="954460"/>
            <a:ext cx="144016" cy="14401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4824834" y="3474740"/>
            <a:ext cx="144016" cy="14401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4896842" y="2250604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864394" y="3474740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4752826" y="4770884"/>
            <a:ext cx="144016" cy="14401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864394" y="2250604"/>
            <a:ext cx="144016" cy="14401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3600698" y="4770884"/>
            <a:ext cx="144016" cy="1440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792386" y="4770884"/>
            <a:ext cx="144016" cy="1440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2160538" y="3402732"/>
            <a:ext cx="144016" cy="144016"/>
          </a:xfrm>
          <a:prstGeom prst="ellipse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3528690" y="2250604"/>
            <a:ext cx="144016" cy="144016"/>
          </a:xfrm>
          <a:prstGeom prst="ellipse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2304554" y="4770884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4896842" y="882452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3528690" y="347474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/>
          <p:cNvSpPr/>
          <p:nvPr/>
        </p:nvSpPr>
        <p:spPr>
          <a:xfrm>
            <a:off x="2232546" y="95446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3341649" y="1818556"/>
            <a:ext cx="4603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Anjelika Rose" pitchFamily="2" charset="0"/>
                <a:ea typeface="Anjelika Rose" pitchFamily="2" charset="0"/>
              </a:rPr>
              <a:t>mardi</a:t>
            </a:r>
            <a:endParaRPr lang="fr-FR" b="1" dirty="0">
              <a:solidFill>
                <a:schemeClr val="accent5">
                  <a:lumMod val="75000"/>
                </a:schemeClr>
              </a:solidFill>
              <a:latin typeface="Anjelika Rose" pitchFamily="2" charset="0"/>
              <a:ea typeface="Anjelika Rose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743462" y="450404"/>
            <a:ext cx="3930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Anjelika Rose" pitchFamily="2" charset="0"/>
                <a:ea typeface="Anjelika Rose" pitchFamily="2" charset="0"/>
              </a:rPr>
              <a:t>jeudi</a:t>
            </a:r>
            <a:endParaRPr lang="fr-FR" b="1" dirty="0">
              <a:solidFill>
                <a:schemeClr val="accent5">
                  <a:lumMod val="75000"/>
                </a:schemeClr>
              </a:solidFill>
              <a:latin typeface="Anjelika Rose" pitchFamily="2" charset="0"/>
              <a:ea typeface="Anjelika Rose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20259" y="2970684"/>
            <a:ext cx="7745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Anjelika Rose" pitchFamily="2" charset="0"/>
                <a:ea typeface="Anjelika Rose" pitchFamily="2" charset="0"/>
              </a:rPr>
              <a:t>La semaine</a:t>
            </a:r>
            <a:endParaRPr lang="fr-FR" b="1" dirty="0">
              <a:solidFill>
                <a:schemeClr val="accent5">
                  <a:lumMod val="75000"/>
                </a:schemeClr>
              </a:solidFill>
              <a:latin typeface="Anjelika Rose" pitchFamily="2" charset="0"/>
              <a:ea typeface="Anjelika Rose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580884" y="3042692"/>
            <a:ext cx="5741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Anjelika Rose" pitchFamily="2" charset="0"/>
                <a:ea typeface="Anjelika Rose" pitchFamily="2" charset="0"/>
              </a:rPr>
              <a:t>Samedi </a:t>
            </a:r>
            <a:endParaRPr lang="fr-FR" b="1" dirty="0">
              <a:solidFill>
                <a:schemeClr val="accent5">
                  <a:lumMod val="75000"/>
                </a:schemeClr>
              </a:solidFill>
              <a:latin typeface="Anjelika Rose" pitchFamily="2" charset="0"/>
              <a:ea typeface="Anjelika Rose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335108" y="4338836"/>
            <a:ext cx="6174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Anjelika Rose" pitchFamily="2" charset="0"/>
                <a:ea typeface="Anjelika Rose" pitchFamily="2" charset="0"/>
              </a:rPr>
              <a:t>mercredi</a:t>
            </a:r>
            <a:endParaRPr lang="fr-FR" b="1" dirty="0">
              <a:solidFill>
                <a:schemeClr val="accent5">
                  <a:lumMod val="75000"/>
                </a:schemeClr>
              </a:solidFill>
              <a:latin typeface="Anjelika Rose" pitchFamily="2" charset="0"/>
              <a:ea typeface="Anjelika Rose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associé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37300" cy="5221288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5875635" y="1242492"/>
            <a:ext cx="461665" cy="2808031"/>
          </a:xfrm>
          <a:prstGeom prst="rect">
            <a:avLst/>
          </a:prstGeom>
          <a:solidFill>
            <a:srgbClr val="3685BA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chemeClr val="bg1"/>
                </a:solidFill>
                <a:latin typeface="Anjelika Rose" pitchFamily="2" charset="0"/>
                <a:ea typeface="Anjelika Rose" pitchFamily="2" charset="0"/>
              </a:rPr>
              <a:t>GEOMETRIC SHAPES</a:t>
            </a:r>
            <a:endParaRPr lang="fr-FR" sz="1800" b="1" dirty="0">
              <a:solidFill>
                <a:schemeClr val="bg1"/>
              </a:solidFill>
              <a:latin typeface="Anjelika Rose" pitchFamily="2" charset="0"/>
              <a:ea typeface="Anjelika Rose" pitchFamily="2" charset="0"/>
            </a:endParaRPr>
          </a:p>
        </p:txBody>
      </p:sp>
      <p:grpSp>
        <p:nvGrpSpPr>
          <p:cNvPr id="4" name="Groupe 39"/>
          <p:cNvGrpSpPr/>
          <p:nvPr/>
        </p:nvGrpSpPr>
        <p:grpSpPr>
          <a:xfrm>
            <a:off x="432346" y="234380"/>
            <a:ext cx="4968552" cy="4752528"/>
            <a:chOff x="432346" y="234380"/>
            <a:chExt cx="4968552" cy="4752528"/>
          </a:xfrm>
        </p:grpSpPr>
        <p:sp>
          <p:nvSpPr>
            <p:cNvPr id="5" name="Ellipse 4"/>
            <p:cNvSpPr/>
            <p:nvPr/>
          </p:nvSpPr>
          <p:spPr>
            <a:xfrm>
              <a:off x="432346" y="234380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Anjelika Rose" pitchFamily="2" charset="0"/>
                  <a:ea typeface="Anjelika Rose" pitchFamily="2" charset="0"/>
                </a:rPr>
                <a:t>A </a:t>
              </a:r>
              <a:r>
                <a:rPr lang="fr-FR" sz="700" dirty="0" smtClean="0">
                  <a:latin typeface="Anjelika Rose" pitchFamily="2" charset="0"/>
                  <a:ea typeface="Anjelika Rose" pitchFamily="2" charset="0"/>
                </a:rPr>
                <a:t>RECTANGLE</a:t>
              </a:r>
              <a:endParaRPr lang="fr-FR" dirty="0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6" name="Ellipse 5"/>
            <p:cNvSpPr/>
            <p:nvPr/>
          </p:nvSpPr>
          <p:spPr>
            <a:xfrm>
              <a:off x="1800498" y="234380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7" name="Ellipse 6"/>
            <p:cNvSpPr/>
            <p:nvPr/>
          </p:nvSpPr>
          <p:spPr>
            <a:xfrm>
              <a:off x="3096642" y="234380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Anjelika Rose" pitchFamily="2" charset="0"/>
                  <a:ea typeface="Anjelika Rose" pitchFamily="2" charset="0"/>
                </a:rPr>
                <a:t>A </a:t>
              </a:r>
              <a:r>
                <a:rPr lang="fr-FR" sz="900" dirty="0" smtClean="0">
                  <a:latin typeface="Anjelika Rose" pitchFamily="2" charset="0"/>
                  <a:ea typeface="Anjelika Rose" pitchFamily="2" charset="0"/>
                </a:rPr>
                <a:t>TRIANGLE</a:t>
              </a:r>
              <a:endParaRPr lang="fr-FR" sz="1100" dirty="0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8" name="Ellipse 7"/>
            <p:cNvSpPr/>
            <p:nvPr/>
          </p:nvSpPr>
          <p:spPr>
            <a:xfrm>
              <a:off x="4464794" y="234380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9" name="Ellipse 8"/>
            <p:cNvSpPr/>
            <p:nvPr/>
          </p:nvSpPr>
          <p:spPr>
            <a:xfrm>
              <a:off x="432346" y="1530524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900" dirty="0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10" name="Ellipse 9"/>
            <p:cNvSpPr/>
            <p:nvPr/>
          </p:nvSpPr>
          <p:spPr>
            <a:xfrm>
              <a:off x="432346" y="2754660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11" name="Ellipse 10"/>
            <p:cNvSpPr/>
            <p:nvPr/>
          </p:nvSpPr>
          <p:spPr>
            <a:xfrm>
              <a:off x="432346" y="4050804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>
                  <a:latin typeface="Anjelika Rose" pitchFamily="2" charset="0"/>
                  <a:ea typeface="Anjelika Rose" pitchFamily="2" charset="0"/>
                </a:rPr>
                <a:t>A </a:t>
              </a:r>
              <a:r>
                <a:rPr lang="fr-FR" sz="1000" dirty="0" smtClean="0">
                  <a:latin typeface="Anjelika Rose" pitchFamily="2" charset="0"/>
                  <a:ea typeface="Anjelika Rose" pitchFamily="2" charset="0"/>
                </a:rPr>
                <a:t>DIAMOND</a:t>
              </a:r>
              <a:endParaRPr lang="fr-FR" sz="1000" dirty="0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12" name="Ellipse 11"/>
            <p:cNvSpPr/>
            <p:nvPr/>
          </p:nvSpPr>
          <p:spPr>
            <a:xfrm>
              <a:off x="1800498" y="1530524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1728490" y="2754660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Anjelika Rose" pitchFamily="2" charset="0"/>
                  <a:ea typeface="Anjelika Rose" pitchFamily="2" charset="0"/>
                </a:rPr>
                <a:t>A </a:t>
              </a:r>
              <a:r>
                <a:rPr lang="fr-FR" dirty="0" smtClean="0">
                  <a:latin typeface="Anjelika Rose" pitchFamily="2" charset="0"/>
                  <a:ea typeface="Anjelika Rose" pitchFamily="2" charset="0"/>
                </a:rPr>
                <a:t>SQUARE</a:t>
              </a:r>
              <a:endParaRPr lang="fr-FR" dirty="0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14" name="Ellipse 13"/>
            <p:cNvSpPr/>
            <p:nvPr/>
          </p:nvSpPr>
          <p:spPr>
            <a:xfrm>
              <a:off x="1800498" y="4050804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Anjelika Rose" pitchFamily="2" charset="0"/>
                  <a:ea typeface="Anjelika Rose" pitchFamily="2" charset="0"/>
                </a:rPr>
                <a:t>AN OVAL</a:t>
              </a:r>
              <a:endParaRPr lang="fr-FR" dirty="0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3096642" y="1530524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16" name="Ellipse 15"/>
            <p:cNvSpPr/>
            <p:nvPr/>
          </p:nvSpPr>
          <p:spPr>
            <a:xfrm>
              <a:off x="3096642" y="2754660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Anjelika Rose" pitchFamily="2" charset="0"/>
                  <a:ea typeface="Anjelika Rose" pitchFamily="2" charset="0"/>
                </a:rPr>
                <a:t>A </a:t>
              </a:r>
              <a:r>
                <a:rPr lang="fr-FR" dirty="0" smtClean="0">
                  <a:latin typeface="Anjelika Rose" pitchFamily="2" charset="0"/>
                  <a:ea typeface="Anjelika Rose" pitchFamily="2" charset="0"/>
                </a:rPr>
                <a:t>STAR</a:t>
              </a:r>
              <a:endParaRPr lang="fr-FR" dirty="0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17" name="Ellipse 16"/>
            <p:cNvSpPr/>
            <p:nvPr/>
          </p:nvSpPr>
          <p:spPr>
            <a:xfrm>
              <a:off x="3168650" y="4050804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18" name="Ellipse 17"/>
            <p:cNvSpPr/>
            <p:nvPr/>
          </p:nvSpPr>
          <p:spPr>
            <a:xfrm>
              <a:off x="4464794" y="1530524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Anjelika Rose" pitchFamily="2" charset="0"/>
                  <a:ea typeface="Anjelika Rose" pitchFamily="2" charset="0"/>
                </a:rPr>
                <a:t>A CIRCLE</a:t>
              </a:r>
              <a:endParaRPr lang="fr-FR" dirty="0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19" name="Ellipse 18"/>
            <p:cNvSpPr/>
            <p:nvPr/>
          </p:nvSpPr>
          <p:spPr>
            <a:xfrm>
              <a:off x="4392786" y="2754660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20" name="Ellipse 19"/>
            <p:cNvSpPr/>
            <p:nvPr/>
          </p:nvSpPr>
          <p:spPr>
            <a:xfrm>
              <a:off x="4392786" y="4050804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Anjelika Rose" pitchFamily="2" charset="0"/>
                  <a:ea typeface="Anjelika Rose" pitchFamily="2" charset="0"/>
                </a:rPr>
                <a:t>A HEART</a:t>
              </a:r>
              <a:endParaRPr lang="fr-FR" dirty="0">
                <a:latin typeface="Anjelika Rose" pitchFamily="2" charset="0"/>
                <a:ea typeface="Anjelika Rose" pitchFamily="2" charset="0"/>
              </a:endParaRPr>
            </a:p>
          </p:txBody>
        </p:sp>
      </p:grpSp>
      <p:sp>
        <p:nvSpPr>
          <p:cNvPr id="22" name="AutoShape 26" descr="Résultat de recherche d'images pour &quot;CHEVAL&quot;"/>
          <p:cNvSpPr>
            <a:spLocks noChangeAspect="1" noChangeArrowheads="1"/>
          </p:cNvSpPr>
          <p:nvPr/>
        </p:nvSpPr>
        <p:spPr bwMode="auto">
          <a:xfrm>
            <a:off x="155575" y="-2019300"/>
            <a:ext cx="5610225" cy="4210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AutoShape 28" descr="Résultat de recherche d'images pour &quot;CHEVAL&quot;"/>
          <p:cNvSpPr>
            <a:spLocks noChangeAspect="1" noChangeArrowheads="1"/>
          </p:cNvSpPr>
          <p:nvPr/>
        </p:nvSpPr>
        <p:spPr bwMode="auto">
          <a:xfrm>
            <a:off x="155575" y="-2019300"/>
            <a:ext cx="5610225" cy="4210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AutoShape 30" descr="Résultat de recherche d'images pour &quot;CHEVAL&quot;"/>
          <p:cNvSpPr>
            <a:spLocks noChangeAspect="1" noChangeArrowheads="1"/>
          </p:cNvSpPr>
          <p:nvPr/>
        </p:nvSpPr>
        <p:spPr bwMode="auto">
          <a:xfrm>
            <a:off x="155575" y="-2019300"/>
            <a:ext cx="5610225" cy="4210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4968850" y="2178596"/>
            <a:ext cx="144016" cy="14401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3528690" y="2178596"/>
            <a:ext cx="144016" cy="14401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2160538" y="954460"/>
            <a:ext cx="144016" cy="14401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2088530" y="3402732"/>
            <a:ext cx="144016" cy="14401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2232546" y="4698876"/>
            <a:ext cx="144016" cy="14401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5112866" y="738436"/>
            <a:ext cx="144016" cy="14401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1008410" y="450404"/>
            <a:ext cx="144016" cy="14401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792386" y="3330724"/>
            <a:ext cx="144016" cy="14401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3456682" y="4698876"/>
            <a:ext cx="144016" cy="14401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792386" y="4770884"/>
            <a:ext cx="144016" cy="14401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3528690" y="3402732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1944514" y="203458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4824834" y="4770884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4464794" y="3114700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3528690" y="954460"/>
            <a:ext cx="144016" cy="144016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1080418" y="2106588"/>
            <a:ext cx="144016" cy="144016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3384674" y="1674540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2088530" y="450404"/>
            <a:ext cx="36004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576362" y="3042692"/>
            <a:ext cx="576064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riangle isocèle 51"/>
          <p:cNvSpPr/>
          <p:nvPr/>
        </p:nvSpPr>
        <p:spPr>
          <a:xfrm>
            <a:off x="648370" y="1746548"/>
            <a:ext cx="432048" cy="36004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4608810" y="450404"/>
            <a:ext cx="64807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Étoile à 5 branches 54"/>
          <p:cNvSpPr/>
          <p:nvPr/>
        </p:nvSpPr>
        <p:spPr>
          <a:xfrm>
            <a:off x="2160538" y="1746548"/>
            <a:ext cx="432048" cy="43204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Cœur 55"/>
          <p:cNvSpPr/>
          <p:nvPr/>
        </p:nvSpPr>
        <p:spPr>
          <a:xfrm>
            <a:off x="4608810" y="2970684"/>
            <a:ext cx="576064" cy="504056"/>
          </a:xfrm>
          <a:prstGeom prst="hear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Losange 56"/>
          <p:cNvSpPr/>
          <p:nvPr/>
        </p:nvSpPr>
        <p:spPr>
          <a:xfrm>
            <a:off x="3528690" y="4194820"/>
            <a:ext cx="432048" cy="648072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3" name="Picture 13" descr="Image associé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337300" cy="5221288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5875635" y="1242492"/>
            <a:ext cx="461665" cy="2808031"/>
          </a:xfrm>
          <a:prstGeom prst="rect">
            <a:avLst/>
          </a:prstGeom>
          <a:solidFill>
            <a:srgbClr val="3685BA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chemeClr val="bg1"/>
                </a:solidFill>
                <a:latin typeface="Anjelika Rose" pitchFamily="2" charset="0"/>
                <a:ea typeface="Anjelika Rose" pitchFamily="2" charset="0"/>
              </a:rPr>
              <a:t>NUMBERS (1)</a:t>
            </a:r>
            <a:endParaRPr lang="fr-FR" sz="1800" b="1" dirty="0">
              <a:solidFill>
                <a:schemeClr val="bg1"/>
              </a:solidFill>
              <a:latin typeface="Anjelika Rose" pitchFamily="2" charset="0"/>
              <a:ea typeface="Anjelika Rose" pitchFamily="2" charset="0"/>
            </a:endParaRPr>
          </a:p>
        </p:txBody>
      </p:sp>
      <p:grpSp>
        <p:nvGrpSpPr>
          <p:cNvPr id="2" name="Groupe 39"/>
          <p:cNvGrpSpPr/>
          <p:nvPr/>
        </p:nvGrpSpPr>
        <p:grpSpPr>
          <a:xfrm>
            <a:off x="432346" y="234380"/>
            <a:ext cx="4968552" cy="4752528"/>
            <a:chOff x="432346" y="234380"/>
            <a:chExt cx="4968552" cy="4752528"/>
          </a:xfrm>
        </p:grpSpPr>
        <p:sp>
          <p:nvSpPr>
            <p:cNvPr id="5" name="Ellipse 4"/>
            <p:cNvSpPr/>
            <p:nvPr/>
          </p:nvSpPr>
          <p:spPr>
            <a:xfrm>
              <a:off x="432346" y="234380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Anjelika Rose" pitchFamily="2" charset="0"/>
                  <a:ea typeface="Anjelika Rose" pitchFamily="2" charset="0"/>
                </a:rPr>
                <a:t>ONE</a:t>
              </a:r>
              <a:endParaRPr lang="fr-FR" dirty="0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6" name="Ellipse 5"/>
            <p:cNvSpPr/>
            <p:nvPr/>
          </p:nvSpPr>
          <p:spPr>
            <a:xfrm>
              <a:off x="1800498" y="234380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7" name="Ellipse 6"/>
            <p:cNvSpPr/>
            <p:nvPr/>
          </p:nvSpPr>
          <p:spPr>
            <a:xfrm>
              <a:off x="3096642" y="234380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Anjelika Rose" pitchFamily="2" charset="0"/>
                  <a:ea typeface="Anjelika Rose" pitchFamily="2" charset="0"/>
                </a:rPr>
                <a:t>SEVEN</a:t>
              </a:r>
              <a:endParaRPr lang="fr-FR" sz="1100" dirty="0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8" name="Ellipse 7"/>
            <p:cNvSpPr/>
            <p:nvPr/>
          </p:nvSpPr>
          <p:spPr>
            <a:xfrm>
              <a:off x="4464794" y="234380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9" name="Ellipse 8"/>
            <p:cNvSpPr/>
            <p:nvPr/>
          </p:nvSpPr>
          <p:spPr>
            <a:xfrm>
              <a:off x="432346" y="1530524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900" dirty="0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10" name="Ellipse 9"/>
            <p:cNvSpPr/>
            <p:nvPr/>
          </p:nvSpPr>
          <p:spPr>
            <a:xfrm>
              <a:off x="432346" y="2754660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11" name="Ellipse 10"/>
            <p:cNvSpPr/>
            <p:nvPr/>
          </p:nvSpPr>
          <p:spPr>
            <a:xfrm>
              <a:off x="432346" y="4050804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>
                  <a:latin typeface="Anjelika Rose" pitchFamily="2" charset="0"/>
                  <a:ea typeface="Anjelika Rose" pitchFamily="2" charset="0"/>
                </a:rPr>
                <a:t>FIVE</a:t>
              </a:r>
              <a:endParaRPr lang="fr-FR" sz="1000" dirty="0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12" name="Ellipse 11"/>
            <p:cNvSpPr/>
            <p:nvPr/>
          </p:nvSpPr>
          <p:spPr>
            <a:xfrm>
              <a:off x="1800498" y="1530524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1728490" y="2754660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Anjelika Rose" pitchFamily="2" charset="0"/>
                  <a:ea typeface="Anjelika Rose" pitchFamily="2" charset="0"/>
                </a:rPr>
                <a:t>THREE</a:t>
              </a:r>
              <a:endParaRPr lang="fr-FR" dirty="0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14" name="Ellipse 13"/>
            <p:cNvSpPr/>
            <p:nvPr/>
          </p:nvSpPr>
          <p:spPr>
            <a:xfrm>
              <a:off x="1800498" y="4050804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Anjelika Rose" pitchFamily="2" charset="0"/>
                  <a:ea typeface="Anjelika Rose" pitchFamily="2" charset="0"/>
                </a:rPr>
                <a:t>FOUR</a:t>
              </a:r>
              <a:endParaRPr lang="fr-FR" dirty="0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3096642" y="1530524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16" name="Ellipse 15"/>
            <p:cNvSpPr/>
            <p:nvPr/>
          </p:nvSpPr>
          <p:spPr>
            <a:xfrm>
              <a:off x="3096642" y="2754660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Anjelika Rose" pitchFamily="2" charset="0"/>
                  <a:ea typeface="Anjelika Rose" pitchFamily="2" charset="0"/>
                </a:rPr>
                <a:t>SIX</a:t>
              </a:r>
              <a:endParaRPr lang="fr-FR" dirty="0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17" name="Ellipse 16"/>
            <p:cNvSpPr/>
            <p:nvPr/>
          </p:nvSpPr>
          <p:spPr>
            <a:xfrm>
              <a:off x="3168650" y="4050804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18" name="Ellipse 17"/>
            <p:cNvSpPr/>
            <p:nvPr/>
          </p:nvSpPr>
          <p:spPr>
            <a:xfrm>
              <a:off x="4464794" y="1530524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Anjelika Rose" pitchFamily="2" charset="0"/>
                  <a:ea typeface="Anjelika Rose" pitchFamily="2" charset="0"/>
                </a:rPr>
                <a:t>TWO</a:t>
              </a:r>
              <a:endParaRPr lang="fr-FR" dirty="0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19" name="Ellipse 18"/>
            <p:cNvSpPr/>
            <p:nvPr/>
          </p:nvSpPr>
          <p:spPr>
            <a:xfrm>
              <a:off x="4392786" y="2754660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20" name="Ellipse 19"/>
            <p:cNvSpPr/>
            <p:nvPr/>
          </p:nvSpPr>
          <p:spPr>
            <a:xfrm>
              <a:off x="4392786" y="4050804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Anjelika Rose" pitchFamily="2" charset="0"/>
                  <a:ea typeface="Anjelika Rose" pitchFamily="2" charset="0"/>
                </a:rPr>
                <a:t>EIGHT</a:t>
              </a:r>
              <a:endParaRPr lang="fr-FR" dirty="0">
                <a:latin typeface="Anjelika Rose" pitchFamily="2" charset="0"/>
                <a:ea typeface="Anjelika Rose" pitchFamily="2" charset="0"/>
              </a:endParaRPr>
            </a:p>
          </p:txBody>
        </p:sp>
      </p:grpSp>
      <p:sp>
        <p:nvSpPr>
          <p:cNvPr id="22" name="AutoShape 26" descr="Résultat de recherche d'images pour &quot;CHEVAL&quot;"/>
          <p:cNvSpPr>
            <a:spLocks noChangeAspect="1" noChangeArrowheads="1"/>
          </p:cNvSpPr>
          <p:nvPr/>
        </p:nvSpPr>
        <p:spPr bwMode="auto">
          <a:xfrm>
            <a:off x="155575" y="-2019300"/>
            <a:ext cx="5610225" cy="4210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AutoShape 28" descr="Résultat de recherche d'images pour &quot;CHEVAL&quot;"/>
          <p:cNvSpPr>
            <a:spLocks noChangeAspect="1" noChangeArrowheads="1"/>
          </p:cNvSpPr>
          <p:nvPr/>
        </p:nvSpPr>
        <p:spPr bwMode="auto">
          <a:xfrm>
            <a:off x="155575" y="-2019300"/>
            <a:ext cx="5610225" cy="4210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AutoShape 30" descr="Résultat de recherche d'images pour &quot;CHEVAL&quot;"/>
          <p:cNvSpPr>
            <a:spLocks noChangeAspect="1" noChangeArrowheads="1"/>
          </p:cNvSpPr>
          <p:nvPr/>
        </p:nvSpPr>
        <p:spPr bwMode="auto">
          <a:xfrm>
            <a:off x="155575" y="-2019300"/>
            <a:ext cx="5610225" cy="4210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4968850" y="2178596"/>
            <a:ext cx="144016" cy="14401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2304554" y="2178596"/>
            <a:ext cx="144016" cy="14401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1080418" y="522412"/>
            <a:ext cx="144016" cy="14401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3240658" y="4626868"/>
            <a:ext cx="144016" cy="14401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4896842" y="4698876"/>
            <a:ext cx="144016" cy="14401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4608810" y="3402732"/>
            <a:ext cx="144016" cy="14401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2376562" y="954460"/>
            <a:ext cx="144016" cy="14401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1080418" y="4266828"/>
            <a:ext cx="144016" cy="14401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2376562" y="2970684"/>
            <a:ext cx="144016" cy="14401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792386" y="3402732"/>
            <a:ext cx="144016" cy="14401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3600698" y="882452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3240658" y="203458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2520578" y="4338836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4680818" y="810444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3312666" y="3330724"/>
            <a:ext cx="144016" cy="144016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1080418" y="2106588"/>
            <a:ext cx="144016" cy="144016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456682" y="4194820"/>
            <a:ext cx="469922" cy="5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016522" y="1674540"/>
            <a:ext cx="408164" cy="49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8370" y="2826668"/>
            <a:ext cx="468933" cy="58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24834" y="450404"/>
            <a:ext cx="431106" cy="55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44514" y="378396"/>
            <a:ext cx="432824" cy="60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6362" y="1674540"/>
            <a:ext cx="433657" cy="55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456682" y="1674540"/>
            <a:ext cx="423770" cy="56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80818" y="2826668"/>
            <a:ext cx="422459" cy="54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3" name="Picture 29" descr="Image associée"/>
          <p:cNvPicPr>
            <a:picLocks noChangeAspect="1" noChangeArrowheads="1"/>
          </p:cNvPicPr>
          <p:nvPr/>
        </p:nvPicPr>
        <p:blipFill>
          <a:blip r:embed="rId2" cstate="print"/>
          <a:srcRect b="4435"/>
          <a:stretch>
            <a:fillRect/>
          </a:stretch>
        </p:blipFill>
        <p:spPr bwMode="auto">
          <a:xfrm>
            <a:off x="0" y="0"/>
            <a:ext cx="6337300" cy="5221288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5875635" y="1242492"/>
            <a:ext cx="461665" cy="2808031"/>
          </a:xfrm>
          <a:prstGeom prst="rect">
            <a:avLst/>
          </a:prstGeom>
          <a:solidFill>
            <a:srgbClr val="3685BA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chemeClr val="bg1"/>
                </a:solidFill>
                <a:latin typeface="Anjelika Rose" pitchFamily="2" charset="0"/>
                <a:ea typeface="Anjelika Rose" pitchFamily="2" charset="0"/>
              </a:rPr>
              <a:t>NUMBERS (2)</a:t>
            </a:r>
            <a:endParaRPr lang="fr-FR" sz="1800" b="1" dirty="0">
              <a:solidFill>
                <a:schemeClr val="bg1"/>
              </a:solidFill>
              <a:latin typeface="Anjelika Rose" pitchFamily="2" charset="0"/>
              <a:ea typeface="Anjelika Rose" pitchFamily="2" charset="0"/>
            </a:endParaRPr>
          </a:p>
        </p:txBody>
      </p:sp>
      <p:grpSp>
        <p:nvGrpSpPr>
          <p:cNvPr id="2" name="Groupe 39"/>
          <p:cNvGrpSpPr/>
          <p:nvPr/>
        </p:nvGrpSpPr>
        <p:grpSpPr>
          <a:xfrm>
            <a:off x="432346" y="234380"/>
            <a:ext cx="4968552" cy="4752528"/>
            <a:chOff x="432346" y="234380"/>
            <a:chExt cx="4968552" cy="4752528"/>
          </a:xfrm>
        </p:grpSpPr>
        <p:sp>
          <p:nvSpPr>
            <p:cNvPr id="5" name="Ellipse 4"/>
            <p:cNvSpPr/>
            <p:nvPr/>
          </p:nvSpPr>
          <p:spPr>
            <a:xfrm>
              <a:off x="432346" y="234380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Anjelika Rose" pitchFamily="2" charset="0"/>
                  <a:ea typeface="Anjelika Rose" pitchFamily="2" charset="0"/>
                </a:rPr>
                <a:t>TEN</a:t>
              </a:r>
              <a:endParaRPr lang="fr-FR" dirty="0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6" name="Ellipse 5"/>
            <p:cNvSpPr/>
            <p:nvPr/>
          </p:nvSpPr>
          <p:spPr>
            <a:xfrm>
              <a:off x="1800498" y="234380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7" name="Ellipse 6"/>
            <p:cNvSpPr/>
            <p:nvPr/>
          </p:nvSpPr>
          <p:spPr>
            <a:xfrm>
              <a:off x="3096642" y="234380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latin typeface="Anjelika Rose" pitchFamily="2" charset="0"/>
                  <a:ea typeface="Anjelika Rose" pitchFamily="2" charset="0"/>
                </a:rPr>
                <a:t>TWENTY</a:t>
              </a:r>
              <a:endParaRPr lang="fr-FR" sz="1050" dirty="0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8" name="Ellipse 7"/>
            <p:cNvSpPr/>
            <p:nvPr/>
          </p:nvSpPr>
          <p:spPr>
            <a:xfrm>
              <a:off x="4464794" y="234380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Anjelika Rose" pitchFamily="2" charset="0"/>
                  <a:ea typeface="Anjelika Rose" pitchFamily="2" charset="0"/>
                </a:rPr>
                <a:t>THIRTY</a:t>
              </a:r>
              <a:endParaRPr lang="fr-FR" dirty="0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9" name="Ellipse 8"/>
            <p:cNvSpPr/>
            <p:nvPr/>
          </p:nvSpPr>
          <p:spPr>
            <a:xfrm>
              <a:off x="432346" y="1530524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900" dirty="0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10" name="Ellipse 9"/>
            <p:cNvSpPr/>
            <p:nvPr/>
          </p:nvSpPr>
          <p:spPr>
            <a:xfrm>
              <a:off x="432346" y="2754660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Anjelika Rose" pitchFamily="2" charset="0"/>
                  <a:ea typeface="Anjelika Rose" pitchFamily="2" charset="0"/>
                </a:rPr>
                <a:t>FORTY</a:t>
              </a:r>
              <a:endParaRPr lang="fr-FR" dirty="0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11" name="Ellipse 10"/>
            <p:cNvSpPr/>
            <p:nvPr/>
          </p:nvSpPr>
          <p:spPr>
            <a:xfrm>
              <a:off x="432346" y="4050804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12" name="Ellipse 11"/>
            <p:cNvSpPr/>
            <p:nvPr/>
          </p:nvSpPr>
          <p:spPr>
            <a:xfrm>
              <a:off x="1800498" y="1530524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1728490" y="2754660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14" name="Ellipse 13"/>
            <p:cNvSpPr/>
            <p:nvPr/>
          </p:nvSpPr>
          <p:spPr>
            <a:xfrm>
              <a:off x="1800498" y="4050804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Anjelika Rose" pitchFamily="2" charset="0"/>
                  <a:ea typeface="Anjelika Rose" pitchFamily="2" charset="0"/>
                </a:rPr>
                <a:t>SIXTY</a:t>
              </a:r>
              <a:endParaRPr lang="fr-FR" dirty="0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3096642" y="1530524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16" name="Ellipse 15"/>
            <p:cNvSpPr/>
            <p:nvPr/>
          </p:nvSpPr>
          <p:spPr>
            <a:xfrm>
              <a:off x="3096642" y="2754660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Anjelika Rose" pitchFamily="2" charset="0"/>
                  <a:ea typeface="Anjelika Rose" pitchFamily="2" charset="0"/>
                </a:rPr>
                <a:t>EIGHTY</a:t>
              </a:r>
              <a:endParaRPr lang="fr-FR" dirty="0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17" name="Ellipse 16"/>
            <p:cNvSpPr/>
            <p:nvPr/>
          </p:nvSpPr>
          <p:spPr>
            <a:xfrm>
              <a:off x="3168650" y="4050804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18" name="Ellipse 17"/>
            <p:cNvSpPr/>
            <p:nvPr/>
          </p:nvSpPr>
          <p:spPr>
            <a:xfrm>
              <a:off x="4464794" y="1530524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latin typeface="Anjelika Rose" pitchFamily="2" charset="0"/>
                  <a:ea typeface="Anjelika Rose" pitchFamily="2" charset="0"/>
                </a:rPr>
                <a:t>SEVENTY</a:t>
              </a:r>
              <a:endParaRPr lang="fr-FR" sz="1100" dirty="0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19" name="Ellipse 18"/>
            <p:cNvSpPr/>
            <p:nvPr/>
          </p:nvSpPr>
          <p:spPr>
            <a:xfrm>
              <a:off x="4392786" y="2754660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Anjelika Rose" pitchFamily="2" charset="0"/>
                  <a:ea typeface="Anjelika Rose" pitchFamily="2" charset="0"/>
                </a:rPr>
                <a:t>FIFTY</a:t>
              </a:r>
              <a:endParaRPr lang="fr-FR" dirty="0">
                <a:latin typeface="Anjelika Rose" pitchFamily="2" charset="0"/>
                <a:ea typeface="Anjelika Rose" pitchFamily="2" charset="0"/>
              </a:endParaRPr>
            </a:p>
          </p:txBody>
        </p:sp>
        <p:sp>
          <p:nvSpPr>
            <p:cNvPr id="20" name="Ellipse 19"/>
            <p:cNvSpPr/>
            <p:nvPr/>
          </p:nvSpPr>
          <p:spPr>
            <a:xfrm>
              <a:off x="4392786" y="4050804"/>
              <a:ext cx="936104" cy="9361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njelika Rose" pitchFamily="2" charset="0"/>
                <a:ea typeface="Anjelika Rose" pitchFamily="2" charset="0"/>
              </a:endParaRPr>
            </a:p>
          </p:txBody>
        </p:sp>
      </p:grpSp>
      <p:sp>
        <p:nvSpPr>
          <p:cNvPr id="22" name="AutoShape 26" descr="Résultat de recherche d'images pour &quot;CHEVAL&quot;"/>
          <p:cNvSpPr>
            <a:spLocks noChangeAspect="1" noChangeArrowheads="1"/>
          </p:cNvSpPr>
          <p:nvPr/>
        </p:nvSpPr>
        <p:spPr bwMode="auto">
          <a:xfrm>
            <a:off x="155575" y="-2019300"/>
            <a:ext cx="5610225" cy="4210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AutoShape 28" descr="Résultat de recherche d'images pour &quot;CHEVAL&quot;"/>
          <p:cNvSpPr>
            <a:spLocks noChangeAspect="1" noChangeArrowheads="1"/>
          </p:cNvSpPr>
          <p:nvPr/>
        </p:nvSpPr>
        <p:spPr bwMode="auto">
          <a:xfrm>
            <a:off x="155575" y="-2019300"/>
            <a:ext cx="5610225" cy="4210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AutoShape 30" descr="Résultat de recherche d'images pour &quot;CHEVAL&quot;"/>
          <p:cNvSpPr>
            <a:spLocks noChangeAspect="1" noChangeArrowheads="1"/>
          </p:cNvSpPr>
          <p:nvPr/>
        </p:nvSpPr>
        <p:spPr bwMode="auto">
          <a:xfrm>
            <a:off x="155575" y="-2019300"/>
            <a:ext cx="5610225" cy="4210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4536802" y="522412"/>
            <a:ext cx="144016" cy="14401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3312666" y="4410844"/>
            <a:ext cx="144016" cy="14401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3744714" y="378396"/>
            <a:ext cx="144016" cy="14401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3816722" y="1962572"/>
            <a:ext cx="144016" cy="14401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4896842" y="4698876"/>
            <a:ext cx="144016" cy="14401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4536802" y="2034580"/>
            <a:ext cx="144016" cy="14401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1008410" y="2178596"/>
            <a:ext cx="144016" cy="14401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3312666" y="3330724"/>
            <a:ext cx="144016" cy="14401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2376562" y="2970684"/>
            <a:ext cx="144016" cy="14401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792386" y="3402732"/>
            <a:ext cx="144016" cy="14401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792386" y="378396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2232546" y="2250604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2520578" y="4338836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792386" y="4770884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5040858" y="3402732"/>
            <a:ext cx="144016" cy="144016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2520578" y="594420"/>
            <a:ext cx="144016" cy="144016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386" name="Picture 2" descr="Image associé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4514" y="1530524"/>
            <a:ext cx="697260" cy="697260"/>
          </a:xfrm>
          <a:prstGeom prst="rect">
            <a:avLst/>
          </a:prstGeom>
          <a:noFill/>
        </p:spPr>
      </p:pic>
      <p:pic>
        <p:nvPicPr>
          <p:cNvPr id="16388" name="Picture 4" descr="Image associé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8650" y="1674540"/>
            <a:ext cx="576064" cy="510777"/>
          </a:xfrm>
          <a:prstGeom prst="rect">
            <a:avLst/>
          </a:prstGeom>
          <a:noFill/>
        </p:spPr>
      </p:pic>
      <p:pic>
        <p:nvPicPr>
          <p:cNvPr id="16390" name="Picture 6" descr="Image associé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8690" y="4338836"/>
            <a:ext cx="499915" cy="499915"/>
          </a:xfrm>
          <a:prstGeom prst="rect">
            <a:avLst/>
          </a:prstGeom>
          <a:noFill/>
        </p:spPr>
      </p:pic>
      <p:sp>
        <p:nvSpPr>
          <p:cNvPr id="16392" name="AutoShape 8" descr="Résultat de recherche d'images pour &quot;40&quot;"/>
          <p:cNvSpPr>
            <a:spLocks noChangeAspect="1" noChangeArrowheads="1"/>
          </p:cNvSpPr>
          <p:nvPr/>
        </p:nvSpPr>
        <p:spPr bwMode="auto">
          <a:xfrm>
            <a:off x="155575" y="-2019300"/>
            <a:ext cx="4505325" cy="4219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4" name="AutoShape 10" descr="Résultat de recherche d'images pour &quot;40&quot;"/>
          <p:cNvSpPr>
            <a:spLocks noChangeAspect="1" noChangeArrowheads="1"/>
          </p:cNvSpPr>
          <p:nvPr/>
        </p:nvSpPr>
        <p:spPr bwMode="auto">
          <a:xfrm>
            <a:off x="155575" y="-2019300"/>
            <a:ext cx="4505325" cy="4219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6" name="AutoShape 12" descr="Résultat de recherche d'images pour &quot;40&quot;"/>
          <p:cNvSpPr>
            <a:spLocks noChangeAspect="1" noChangeArrowheads="1"/>
          </p:cNvSpPr>
          <p:nvPr/>
        </p:nvSpPr>
        <p:spPr bwMode="auto">
          <a:xfrm>
            <a:off x="155575" y="-2019300"/>
            <a:ext cx="4505325" cy="4219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8" name="AutoShape 14" descr="Image associée"/>
          <p:cNvSpPr>
            <a:spLocks noChangeAspect="1" noChangeArrowheads="1"/>
          </p:cNvSpPr>
          <p:nvPr/>
        </p:nvSpPr>
        <p:spPr bwMode="auto">
          <a:xfrm>
            <a:off x="155575" y="-1646238"/>
            <a:ext cx="3581400" cy="3438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400" name="Picture 16" descr="Résultat de recherche d'images pour &quot;40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44514" y="3114700"/>
            <a:ext cx="403151" cy="403151"/>
          </a:xfrm>
          <a:prstGeom prst="rect">
            <a:avLst/>
          </a:prstGeom>
          <a:noFill/>
        </p:spPr>
      </p:pic>
      <p:sp>
        <p:nvSpPr>
          <p:cNvPr id="16402" name="AutoShape 18" descr="Résultat de recherche d'images pour &quot;50&quot;"/>
          <p:cNvSpPr>
            <a:spLocks noChangeAspect="1" noChangeArrowheads="1"/>
          </p:cNvSpPr>
          <p:nvPr/>
        </p:nvSpPr>
        <p:spPr bwMode="auto">
          <a:xfrm>
            <a:off x="155575" y="-2019300"/>
            <a:ext cx="4219575" cy="4219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404" name="AutoShape 20" descr="Résultat de recherche d'images pour &quot;50&quot;"/>
          <p:cNvSpPr>
            <a:spLocks noChangeAspect="1" noChangeArrowheads="1"/>
          </p:cNvSpPr>
          <p:nvPr/>
        </p:nvSpPr>
        <p:spPr bwMode="auto">
          <a:xfrm>
            <a:off x="155575" y="-2019300"/>
            <a:ext cx="4219575" cy="4219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405" name="Picture 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2408" y="450404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7" name="Picture 23" descr="Résultat de recherche d'images pour &quot;60&quot;"/>
          <p:cNvPicPr>
            <a:picLocks noChangeAspect="1" noChangeArrowheads="1"/>
          </p:cNvPicPr>
          <p:nvPr/>
        </p:nvPicPr>
        <p:blipFill>
          <a:blip r:embed="rId8" cstate="print"/>
          <a:srcRect b="4142"/>
          <a:stretch>
            <a:fillRect/>
          </a:stretch>
        </p:blipFill>
        <p:spPr bwMode="auto">
          <a:xfrm>
            <a:off x="576362" y="4194820"/>
            <a:ext cx="583916" cy="522412"/>
          </a:xfrm>
          <a:prstGeom prst="rect">
            <a:avLst/>
          </a:prstGeom>
          <a:noFill/>
        </p:spPr>
      </p:pic>
      <p:pic>
        <p:nvPicPr>
          <p:cNvPr id="16409" name="Picture 25" descr="Résultat de recherche d'images pour &quot;70&quot;"/>
          <p:cNvPicPr>
            <a:picLocks noChangeAspect="1" noChangeArrowheads="1"/>
          </p:cNvPicPr>
          <p:nvPr/>
        </p:nvPicPr>
        <p:blipFill>
          <a:blip r:embed="rId9" cstate="print"/>
          <a:srcRect t="17065" b="14674"/>
          <a:stretch>
            <a:fillRect/>
          </a:stretch>
        </p:blipFill>
        <p:spPr bwMode="auto">
          <a:xfrm>
            <a:off x="4608810" y="4194820"/>
            <a:ext cx="421481" cy="432048"/>
          </a:xfrm>
          <a:prstGeom prst="rect">
            <a:avLst/>
          </a:prstGeom>
          <a:noFill/>
        </p:spPr>
      </p:pic>
      <p:pic>
        <p:nvPicPr>
          <p:cNvPr id="16411" name="Picture 27" descr="Résultat de recherche d'images pour &quot;80&quot;"/>
          <p:cNvPicPr>
            <a:picLocks noChangeAspect="1" noChangeArrowheads="1"/>
          </p:cNvPicPr>
          <p:nvPr/>
        </p:nvPicPr>
        <p:blipFill>
          <a:blip r:embed="rId10" cstate="print"/>
          <a:srcRect t="17065" b="23207"/>
          <a:stretch>
            <a:fillRect/>
          </a:stretch>
        </p:blipFill>
        <p:spPr bwMode="auto">
          <a:xfrm>
            <a:off x="576362" y="1746548"/>
            <a:ext cx="619175" cy="369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3007</TotalTime>
  <Words>64</Words>
  <Application>Microsoft Office PowerPoint</Application>
  <PresentationFormat>Personnalisé</PresentationFormat>
  <Paragraphs>44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Diapositive 1</vt:lpstr>
      <vt:lpstr>Diapositive 2</vt:lpstr>
      <vt:lpstr>Diapositive 3</vt:lpstr>
      <vt:lpstr>Diapositive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Moi</dc:creator>
  <cp:lastModifiedBy>Stephanie</cp:lastModifiedBy>
  <cp:revision>28</cp:revision>
  <dcterms:created xsi:type="dcterms:W3CDTF">2018-04-27T16:49:25Z</dcterms:created>
  <dcterms:modified xsi:type="dcterms:W3CDTF">2018-10-09T21:00:02Z</dcterms:modified>
</cp:coreProperties>
</file>