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40" y="28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7F4C1-C3A9-4783-903D-73E7BDD48B26}" type="datetimeFigureOut">
              <a:rPr lang="fr-FR" smtClean="0"/>
              <a:pPr/>
              <a:t>11/01/2015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B8BD38-F5D1-4F68-8FF1-4F80710892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52"/>
          <p:cNvGrpSpPr/>
          <p:nvPr/>
        </p:nvGrpSpPr>
        <p:grpSpPr>
          <a:xfrm>
            <a:off x="-24" y="-32"/>
            <a:ext cx="6858024" cy="4501388"/>
            <a:chOff x="-24" y="-32"/>
            <a:chExt cx="6858024" cy="4501388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6858000" cy="450056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/>
            <p:cNvCxnSpPr/>
            <p:nvPr/>
          </p:nvCxnSpPr>
          <p:spPr>
            <a:xfrm rot="5400000">
              <a:off x="-1107297" y="2250281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rot="5400000">
              <a:off x="34916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5400000">
              <a:off x="1177924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rot="5400000">
              <a:off x="2320933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rot="5400000">
              <a:off x="3463941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0" y="107153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-24" y="221295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-24" y="3357554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142984" y="1071538"/>
              <a:ext cx="4572032" cy="228601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28736" y="1285852"/>
              <a:ext cx="4000528" cy="18573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28736" y="1214414"/>
              <a:ext cx="40005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latin typeface="KG Beneath Your Beautiful" pitchFamily="2" charset="0"/>
                </a:rPr>
                <a:t>Pose les pinces sur les mots qui sont des noms.</a:t>
              </a:r>
              <a:endParaRPr lang="fr-FR" sz="2400" b="1" dirty="0">
                <a:latin typeface="KG Beneath Your Beautiful" pitchFamily="2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0" y="285720"/>
              <a:ext cx="1142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fr-FR" sz="2400" dirty="0" smtClean="0">
                  <a:latin typeface="KG Makes You Stronger" pitchFamily="2" charset="0"/>
                </a:rPr>
                <a:t>renard</a:t>
              </a:r>
              <a:endParaRPr lang="fr-FR" sz="2400" dirty="0">
                <a:latin typeface="KG Makes You Stronger" pitchFamily="2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3071810" y="2285984"/>
              <a:ext cx="1500198" cy="64294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  <a:latin typeface="KG Makes You Stronger" pitchFamily="2" charset="0"/>
                </a:rPr>
                <a:t>chat, maison, Léa…</a:t>
              </a:r>
            </a:p>
          </p:txBody>
        </p:sp>
      </p:grpSp>
      <p:pic>
        <p:nvPicPr>
          <p:cNvPr id="65" name="Image 64" descr="nom_coule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32" y="2143108"/>
            <a:ext cx="856471" cy="899727"/>
          </a:xfrm>
          <a:prstGeom prst="rect">
            <a:avLst/>
          </a:prstGeom>
        </p:spPr>
      </p:pic>
      <p:sp>
        <p:nvSpPr>
          <p:cNvPr id="66" name="ZoneTexte 65"/>
          <p:cNvSpPr txBox="1"/>
          <p:nvPr/>
        </p:nvSpPr>
        <p:spPr>
          <a:xfrm>
            <a:off x="4572008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sur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142984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voiture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285992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grand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429000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canne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715016" y="252683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pantalon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572008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Lucie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1142984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arbre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285992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la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429000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gentil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715016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danser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0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une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0" y="246726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laver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0" y="132425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piscine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715016" y="2463872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pomme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715016" y="1320864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parler</a:t>
            </a:r>
            <a:endParaRPr lang="fr-FR" sz="2400" dirty="0">
              <a:latin typeface="KG Makes You Stronger" pitchFamily="2" charset="0"/>
            </a:endParaRPr>
          </a:p>
        </p:txBody>
      </p:sp>
      <p:grpSp>
        <p:nvGrpSpPr>
          <p:cNvPr id="83" name="Groupe 52"/>
          <p:cNvGrpSpPr/>
          <p:nvPr/>
        </p:nvGrpSpPr>
        <p:grpSpPr>
          <a:xfrm>
            <a:off x="-24" y="4642612"/>
            <a:ext cx="6858024" cy="4501388"/>
            <a:chOff x="-24" y="-32"/>
            <a:chExt cx="6858024" cy="4501388"/>
          </a:xfrm>
        </p:grpSpPr>
        <p:sp>
          <p:nvSpPr>
            <p:cNvPr id="84" name="Rectangle 83"/>
            <p:cNvSpPr/>
            <p:nvPr/>
          </p:nvSpPr>
          <p:spPr>
            <a:xfrm>
              <a:off x="0" y="0"/>
              <a:ext cx="6858000" cy="450056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5" name="Connecteur droit 84"/>
            <p:cNvCxnSpPr/>
            <p:nvPr/>
          </p:nvCxnSpPr>
          <p:spPr>
            <a:xfrm rot="5400000">
              <a:off x="-1107297" y="2250281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 rot="5400000">
              <a:off x="34916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 rot="5400000">
              <a:off x="1177924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Connecteur droit 117"/>
            <p:cNvCxnSpPr/>
            <p:nvPr/>
          </p:nvCxnSpPr>
          <p:spPr>
            <a:xfrm rot="5400000">
              <a:off x="2320933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 rot="5400000">
              <a:off x="3463941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necteur droit 119"/>
            <p:cNvCxnSpPr/>
            <p:nvPr/>
          </p:nvCxnSpPr>
          <p:spPr>
            <a:xfrm>
              <a:off x="0" y="107153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Connecteur droit 120"/>
            <p:cNvCxnSpPr/>
            <p:nvPr/>
          </p:nvCxnSpPr>
          <p:spPr>
            <a:xfrm>
              <a:off x="-24" y="221295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necteur droit 121"/>
            <p:cNvCxnSpPr/>
            <p:nvPr/>
          </p:nvCxnSpPr>
          <p:spPr>
            <a:xfrm>
              <a:off x="-24" y="3357554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1142984" y="1071538"/>
              <a:ext cx="4572032" cy="228601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428736" y="1285852"/>
              <a:ext cx="4000528" cy="18573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428736" y="1214414"/>
              <a:ext cx="40005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latin typeface="KG Beneath Your Beautiful" pitchFamily="2" charset="0"/>
                </a:rPr>
                <a:t>Pose les pinces sur les mots qui sont des noms.</a:t>
              </a:r>
              <a:endParaRPr lang="fr-FR" sz="2400" b="1" dirty="0">
                <a:latin typeface="KG Beneath Your Beautiful" pitchFamily="2" charset="0"/>
              </a:endParaRP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0" y="285720"/>
              <a:ext cx="1142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fr-FR" sz="2400" dirty="0" smtClean="0">
                  <a:latin typeface="KG Makes You Stronger" pitchFamily="2" charset="0"/>
                </a:rPr>
                <a:t>parc</a:t>
              </a:r>
              <a:endParaRPr lang="fr-FR" sz="2400" dirty="0">
                <a:latin typeface="KG Makes You Stronger" pitchFamily="2" charset="0"/>
              </a:endParaRPr>
            </a:p>
          </p:txBody>
        </p:sp>
        <p:sp>
          <p:nvSpPr>
            <p:cNvPr id="127" name="Rectangle à coins arrondis 126"/>
            <p:cNvSpPr/>
            <p:nvPr/>
          </p:nvSpPr>
          <p:spPr>
            <a:xfrm>
              <a:off x="3071810" y="2285984"/>
              <a:ext cx="1500198" cy="64294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  <a:latin typeface="KG Makes You Stronger" pitchFamily="2" charset="0"/>
                </a:rPr>
                <a:t>chat, maison, Léa…</a:t>
              </a:r>
            </a:p>
          </p:txBody>
        </p:sp>
      </p:grpSp>
      <p:pic>
        <p:nvPicPr>
          <p:cNvPr id="128" name="Image 127" descr="nom_coule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32" y="6785752"/>
            <a:ext cx="856471" cy="899727"/>
          </a:xfrm>
          <a:prstGeom prst="rect">
            <a:avLst/>
          </a:prstGeom>
        </p:spPr>
      </p:pic>
      <p:sp>
        <p:nvSpPr>
          <p:cNvPr id="129" name="ZoneTexte 128"/>
          <p:cNvSpPr txBox="1"/>
          <p:nvPr/>
        </p:nvSpPr>
        <p:spPr>
          <a:xfrm>
            <a:off x="4572008" y="489532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mur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1142984" y="489532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pour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2285992" y="489532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chanson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3429000" y="489532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chanter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5715016" y="489532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smtClean="0">
                <a:latin typeface="KG Makes You Stronger" pitchFamily="2" charset="0"/>
              </a:rPr>
              <a:t>sauter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4572008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il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1142984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fleur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2285992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ma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3429000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dame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5715016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crabe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0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feuille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0" y="7109905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je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0" y="596689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grandir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5715016" y="7106516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mou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5715016" y="5963508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Sophie</a:t>
            </a:r>
            <a:endParaRPr lang="fr-FR" sz="2400" dirty="0">
              <a:latin typeface="KG Makes You Stronger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52"/>
          <p:cNvGrpSpPr/>
          <p:nvPr/>
        </p:nvGrpSpPr>
        <p:grpSpPr>
          <a:xfrm>
            <a:off x="-24" y="0"/>
            <a:ext cx="6858024" cy="4501388"/>
            <a:chOff x="-24" y="-32"/>
            <a:chExt cx="6858024" cy="4501388"/>
          </a:xfrm>
        </p:grpSpPr>
        <p:sp>
          <p:nvSpPr>
            <p:cNvPr id="4" name="Rectangle 3"/>
            <p:cNvSpPr/>
            <p:nvPr/>
          </p:nvSpPr>
          <p:spPr>
            <a:xfrm>
              <a:off x="0" y="0"/>
              <a:ext cx="6858000" cy="450056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22" name="Connecteur droit 21"/>
            <p:cNvCxnSpPr/>
            <p:nvPr/>
          </p:nvCxnSpPr>
          <p:spPr>
            <a:xfrm rot="5400000">
              <a:off x="-1107297" y="2250281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/>
            <p:nvPr/>
          </p:nvCxnSpPr>
          <p:spPr>
            <a:xfrm rot="5400000">
              <a:off x="34916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/>
            <p:nvPr/>
          </p:nvCxnSpPr>
          <p:spPr>
            <a:xfrm rot="5400000">
              <a:off x="1177924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/>
            <p:nvPr/>
          </p:nvCxnSpPr>
          <p:spPr>
            <a:xfrm rot="5400000">
              <a:off x="2320933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/>
            <p:nvPr/>
          </p:nvCxnSpPr>
          <p:spPr>
            <a:xfrm rot="5400000">
              <a:off x="3463941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/>
            <p:nvPr/>
          </p:nvCxnSpPr>
          <p:spPr>
            <a:xfrm>
              <a:off x="0" y="107153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/>
            <p:nvPr/>
          </p:nvCxnSpPr>
          <p:spPr>
            <a:xfrm>
              <a:off x="-24" y="221295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Connecteur droit 29"/>
            <p:cNvCxnSpPr/>
            <p:nvPr/>
          </p:nvCxnSpPr>
          <p:spPr>
            <a:xfrm>
              <a:off x="-24" y="3357554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Rectangle 31"/>
            <p:cNvSpPr/>
            <p:nvPr/>
          </p:nvSpPr>
          <p:spPr>
            <a:xfrm>
              <a:off x="1142984" y="1071538"/>
              <a:ext cx="4572032" cy="228601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428736" y="1285852"/>
              <a:ext cx="4000528" cy="18573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1428736" y="1214414"/>
              <a:ext cx="40005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latin typeface="KG Beneath Your Beautiful" pitchFamily="2" charset="0"/>
                </a:rPr>
                <a:t>Pose les pinces sur les mots qui sont des noms.</a:t>
              </a:r>
              <a:endParaRPr lang="fr-FR" sz="2400" b="1" dirty="0">
                <a:latin typeface="KG Beneath Your Beautiful" pitchFamily="2" charset="0"/>
              </a:endParaRPr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0" y="285720"/>
              <a:ext cx="1142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fr-FR" sz="2400" dirty="0" smtClean="0">
                  <a:latin typeface="KG Makes You Stronger" pitchFamily="2" charset="0"/>
                </a:rPr>
                <a:t>plier</a:t>
              </a:r>
              <a:endParaRPr lang="fr-FR" sz="2400" dirty="0">
                <a:latin typeface="KG Makes You Stronger" pitchFamily="2" charset="0"/>
              </a:endParaRPr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3071810" y="2285984"/>
              <a:ext cx="1500198" cy="64294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  <a:latin typeface="KG Makes You Stronger" pitchFamily="2" charset="0"/>
                </a:rPr>
                <a:t>chat, maison, Léa…</a:t>
              </a:r>
            </a:p>
          </p:txBody>
        </p:sp>
      </p:grpSp>
      <p:pic>
        <p:nvPicPr>
          <p:cNvPr id="65" name="Image 64" descr="nom_coule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32" y="2143108"/>
            <a:ext cx="856471" cy="899727"/>
          </a:xfrm>
          <a:prstGeom prst="rect">
            <a:avLst/>
          </a:prstGeom>
        </p:spPr>
      </p:pic>
      <p:sp>
        <p:nvSpPr>
          <p:cNvPr id="66" name="ZoneTexte 65"/>
          <p:cNvSpPr txBox="1"/>
          <p:nvPr/>
        </p:nvSpPr>
        <p:spPr>
          <a:xfrm>
            <a:off x="4572008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bouche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67" name="ZoneTexte 66"/>
          <p:cNvSpPr txBox="1"/>
          <p:nvPr/>
        </p:nvSpPr>
        <p:spPr>
          <a:xfrm>
            <a:off x="1142984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sortir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68" name="ZoneTexte 67"/>
          <p:cNvSpPr txBox="1"/>
          <p:nvPr/>
        </p:nvSpPr>
        <p:spPr>
          <a:xfrm>
            <a:off x="2285992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sortie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69" name="ZoneTexte 68"/>
          <p:cNvSpPr txBox="1"/>
          <p:nvPr/>
        </p:nvSpPr>
        <p:spPr>
          <a:xfrm>
            <a:off x="3429000" y="25268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cheval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0" name="ZoneTexte 69"/>
          <p:cNvSpPr txBox="1"/>
          <p:nvPr/>
        </p:nvSpPr>
        <p:spPr>
          <a:xfrm>
            <a:off x="5715016" y="252683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attraper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71" name="ZoneTexte 70"/>
          <p:cNvSpPr txBox="1"/>
          <p:nvPr/>
        </p:nvSpPr>
        <p:spPr>
          <a:xfrm>
            <a:off x="4572008" y="368170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couteau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72" name="ZoneTexte 71"/>
          <p:cNvSpPr txBox="1"/>
          <p:nvPr/>
        </p:nvSpPr>
        <p:spPr>
          <a:xfrm>
            <a:off x="1142984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jamais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3" name="ZoneTexte 72"/>
          <p:cNvSpPr txBox="1"/>
          <p:nvPr/>
        </p:nvSpPr>
        <p:spPr>
          <a:xfrm>
            <a:off x="2285992" y="368170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toujours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74" name="ZoneTexte 73"/>
          <p:cNvSpPr txBox="1"/>
          <p:nvPr/>
        </p:nvSpPr>
        <p:spPr>
          <a:xfrm>
            <a:off x="3429000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soleil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5715016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danse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6" name="ZoneTexte 75"/>
          <p:cNvSpPr txBox="1"/>
          <p:nvPr/>
        </p:nvSpPr>
        <p:spPr>
          <a:xfrm>
            <a:off x="0" y="368170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lune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7" name="ZoneTexte 76"/>
          <p:cNvSpPr txBox="1"/>
          <p:nvPr/>
        </p:nvSpPr>
        <p:spPr>
          <a:xfrm>
            <a:off x="0" y="246726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étoile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0" y="1324253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joli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79" name="ZoneTexte 78"/>
          <p:cNvSpPr txBox="1"/>
          <p:nvPr/>
        </p:nvSpPr>
        <p:spPr>
          <a:xfrm>
            <a:off x="5715016" y="2463872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cette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5715016" y="1320864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elle</a:t>
            </a:r>
            <a:endParaRPr lang="fr-FR" sz="2400" dirty="0">
              <a:latin typeface="KG Makes You Stronger" pitchFamily="2" charset="0"/>
            </a:endParaRPr>
          </a:p>
        </p:txBody>
      </p:sp>
      <p:grpSp>
        <p:nvGrpSpPr>
          <p:cNvPr id="3" name="Groupe 52"/>
          <p:cNvGrpSpPr/>
          <p:nvPr/>
        </p:nvGrpSpPr>
        <p:grpSpPr>
          <a:xfrm>
            <a:off x="0" y="4642612"/>
            <a:ext cx="6858024" cy="4501388"/>
            <a:chOff x="-24" y="-32"/>
            <a:chExt cx="6858024" cy="4501388"/>
          </a:xfrm>
        </p:grpSpPr>
        <p:sp>
          <p:nvSpPr>
            <p:cNvPr id="84" name="Rectangle 83"/>
            <p:cNvSpPr/>
            <p:nvPr/>
          </p:nvSpPr>
          <p:spPr>
            <a:xfrm>
              <a:off x="0" y="0"/>
              <a:ext cx="6858000" cy="450056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85" name="Connecteur droit 84"/>
            <p:cNvCxnSpPr/>
            <p:nvPr/>
          </p:nvCxnSpPr>
          <p:spPr>
            <a:xfrm rot="5400000">
              <a:off x="-1107297" y="2250281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6" name="Connecteur droit 115"/>
            <p:cNvCxnSpPr/>
            <p:nvPr/>
          </p:nvCxnSpPr>
          <p:spPr>
            <a:xfrm rot="5400000">
              <a:off x="34916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7" name="Connecteur droit 116"/>
            <p:cNvCxnSpPr/>
            <p:nvPr/>
          </p:nvCxnSpPr>
          <p:spPr>
            <a:xfrm rot="5400000">
              <a:off x="1177924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8" name="Connecteur droit 117"/>
            <p:cNvCxnSpPr/>
            <p:nvPr/>
          </p:nvCxnSpPr>
          <p:spPr>
            <a:xfrm rot="5400000">
              <a:off x="2320933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9" name="Connecteur droit 118"/>
            <p:cNvCxnSpPr/>
            <p:nvPr/>
          </p:nvCxnSpPr>
          <p:spPr>
            <a:xfrm rot="5400000">
              <a:off x="3463941" y="2249455"/>
              <a:ext cx="4500562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0" name="Connecteur droit 119"/>
            <p:cNvCxnSpPr/>
            <p:nvPr/>
          </p:nvCxnSpPr>
          <p:spPr>
            <a:xfrm>
              <a:off x="0" y="107153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Connecteur droit 120"/>
            <p:cNvCxnSpPr/>
            <p:nvPr/>
          </p:nvCxnSpPr>
          <p:spPr>
            <a:xfrm>
              <a:off x="-24" y="2212958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Connecteur droit 121"/>
            <p:cNvCxnSpPr/>
            <p:nvPr/>
          </p:nvCxnSpPr>
          <p:spPr>
            <a:xfrm>
              <a:off x="-24" y="3357554"/>
              <a:ext cx="6858000" cy="1588"/>
            </a:xfrm>
            <a:prstGeom prst="line">
              <a:avLst/>
            </a:prstGeom>
            <a:ln w="1905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23" name="Rectangle 122"/>
            <p:cNvSpPr/>
            <p:nvPr/>
          </p:nvSpPr>
          <p:spPr>
            <a:xfrm>
              <a:off x="1142984" y="1071538"/>
              <a:ext cx="4572032" cy="2286016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1428736" y="1285852"/>
              <a:ext cx="4000528" cy="185738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5" name="ZoneTexte 124"/>
            <p:cNvSpPr txBox="1"/>
            <p:nvPr/>
          </p:nvSpPr>
          <p:spPr>
            <a:xfrm>
              <a:off x="1428736" y="1214414"/>
              <a:ext cx="400052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b="1" dirty="0" smtClean="0">
                  <a:latin typeface="KG Beneath Your Beautiful" pitchFamily="2" charset="0"/>
                </a:rPr>
                <a:t>Pose les pinces sur les mots qui sont des noms.</a:t>
              </a:r>
              <a:endParaRPr lang="fr-FR" sz="2400" b="1" dirty="0">
                <a:latin typeface="KG Beneath Your Beautiful" pitchFamily="2" charset="0"/>
              </a:endParaRPr>
            </a:p>
          </p:txBody>
        </p:sp>
        <p:sp>
          <p:nvSpPr>
            <p:cNvPr id="126" name="ZoneTexte 125"/>
            <p:cNvSpPr txBox="1"/>
            <p:nvPr/>
          </p:nvSpPr>
          <p:spPr>
            <a:xfrm>
              <a:off x="0" y="285720"/>
              <a:ext cx="11429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Bef>
                  <a:spcPts val="1200"/>
                </a:spcBef>
              </a:pPr>
              <a:r>
                <a:rPr lang="fr-FR" sz="2400" dirty="0" smtClean="0">
                  <a:latin typeface="KG Makes You Stronger" pitchFamily="2" charset="0"/>
                </a:rPr>
                <a:t>route</a:t>
              </a:r>
              <a:endParaRPr lang="fr-FR" sz="2400" dirty="0">
                <a:latin typeface="KG Makes You Stronger" pitchFamily="2" charset="0"/>
              </a:endParaRPr>
            </a:p>
          </p:txBody>
        </p:sp>
        <p:sp>
          <p:nvSpPr>
            <p:cNvPr id="127" name="Rectangle à coins arrondis 126"/>
            <p:cNvSpPr/>
            <p:nvPr/>
          </p:nvSpPr>
          <p:spPr>
            <a:xfrm>
              <a:off x="3071810" y="2285984"/>
              <a:ext cx="1500198" cy="64294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  <a:latin typeface="KG Makes You Stronger" pitchFamily="2" charset="0"/>
                </a:rPr>
                <a:t>chat, maison, Léa…</a:t>
              </a:r>
            </a:p>
          </p:txBody>
        </p:sp>
      </p:grpSp>
      <p:pic>
        <p:nvPicPr>
          <p:cNvPr id="128" name="Image 127" descr="nom_couleu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32" y="6785752"/>
            <a:ext cx="856471" cy="899727"/>
          </a:xfrm>
          <a:prstGeom prst="rect">
            <a:avLst/>
          </a:prstGeom>
        </p:spPr>
      </p:pic>
      <p:sp>
        <p:nvSpPr>
          <p:cNvPr id="129" name="ZoneTexte 128"/>
          <p:cNvSpPr txBox="1"/>
          <p:nvPr/>
        </p:nvSpPr>
        <p:spPr>
          <a:xfrm>
            <a:off x="4572008" y="489532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pluie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0" name="ZoneTexte 129"/>
          <p:cNvSpPr txBox="1"/>
          <p:nvPr/>
        </p:nvSpPr>
        <p:spPr>
          <a:xfrm>
            <a:off x="1142984" y="4895327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nuage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1" name="ZoneTexte 130"/>
          <p:cNvSpPr txBox="1"/>
          <p:nvPr/>
        </p:nvSpPr>
        <p:spPr>
          <a:xfrm>
            <a:off x="2285992" y="489532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à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32" name="ZoneTexte 131"/>
          <p:cNvSpPr txBox="1"/>
          <p:nvPr/>
        </p:nvSpPr>
        <p:spPr>
          <a:xfrm>
            <a:off x="3429000" y="489532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dire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33" name="ZoneTexte 132"/>
          <p:cNvSpPr txBox="1"/>
          <p:nvPr/>
        </p:nvSpPr>
        <p:spPr>
          <a:xfrm>
            <a:off x="5715016" y="489532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avaler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34" name="ZoneTexte 133"/>
          <p:cNvSpPr txBox="1"/>
          <p:nvPr/>
        </p:nvSpPr>
        <p:spPr>
          <a:xfrm>
            <a:off x="4572008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ferme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5" name="ZoneTexte 134"/>
          <p:cNvSpPr txBox="1"/>
          <p:nvPr/>
        </p:nvSpPr>
        <p:spPr>
          <a:xfrm>
            <a:off x="1142984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du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6" name="ZoneTexte 135"/>
          <p:cNvSpPr txBox="1"/>
          <p:nvPr/>
        </p:nvSpPr>
        <p:spPr>
          <a:xfrm>
            <a:off x="2285992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oreille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7" name="ZoneTexte 136"/>
          <p:cNvSpPr txBox="1"/>
          <p:nvPr/>
        </p:nvSpPr>
        <p:spPr>
          <a:xfrm>
            <a:off x="3429000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nous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8" name="ZoneTexte 137"/>
          <p:cNvSpPr txBox="1"/>
          <p:nvPr/>
        </p:nvSpPr>
        <p:spPr>
          <a:xfrm>
            <a:off x="5715016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tu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39" name="ZoneTexte 138"/>
          <p:cNvSpPr txBox="1"/>
          <p:nvPr/>
        </p:nvSpPr>
        <p:spPr>
          <a:xfrm>
            <a:off x="0" y="8324351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si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40" name="ZoneTexte 139"/>
          <p:cNvSpPr txBox="1"/>
          <p:nvPr/>
        </p:nvSpPr>
        <p:spPr>
          <a:xfrm>
            <a:off x="0" y="7109905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Paris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41" name="ZoneTexte 140"/>
          <p:cNvSpPr txBox="1"/>
          <p:nvPr/>
        </p:nvSpPr>
        <p:spPr>
          <a:xfrm>
            <a:off x="0" y="5966897"/>
            <a:ext cx="1142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000" dirty="0" smtClean="0">
                <a:latin typeface="KG Makes You Stronger" pitchFamily="2" charset="0"/>
              </a:rPr>
              <a:t>assiette</a:t>
            </a:r>
            <a:endParaRPr lang="fr-FR" sz="2000" dirty="0">
              <a:latin typeface="KG Makes You Stronger" pitchFamily="2" charset="0"/>
            </a:endParaRPr>
          </a:p>
        </p:txBody>
      </p:sp>
      <p:sp>
        <p:nvSpPr>
          <p:cNvPr id="142" name="ZoneTexte 141"/>
          <p:cNvSpPr txBox="1"/>
          <p:nvPr/>
        </p:nvSpPr>
        <p:spPr>
          <a:xfrm>
            <a:off x="5715016" y="7106516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France</a:t>
            </a:r>
            <a:endParaRPr lang="fr-FR" sz="2400" dirty="0">
              <a:latin typeface="KG Makes You Stronger" pitchFamily="2" charset="0"/>
            </a:endParaRPr>
          </a:p>
        </p:txBody>
      </p:sp>
      <p:sp>
        <p:nvSpPr>
          <p:cNvPr id="143" name="ZoneTexte 142"/>
          <p:cNvSpPr txBox="1"/>
          <p:nvPr/>
        </p:nvSpPr>
        <p:spPr>
          <a:xfrm>
            <a:off x="5715016" y="5963508"/>
            <a:ext cx="11429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sz="2400" dirty="0" smtClean="0">
                <a:latin typeface="KG Makes You Stronger" pitchFamily="2" charset="0"/>
              </a:rPr>
              <a:t>demain</a:t>
            </a:r>
            <a:endParaRPr lang="fr-FR" sz="2400" dirty="0">
              <a:latin typeface="KG Makes You Stronger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132</Words>
  <Application>Microsoft Office PowerPoint</Application>
  <PresentationFormat>Affichage à l'écran (4:3)</PresentationFormat>
  <Paragraphs>72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9</cp:revision>
  <dcterms:created xsi:type="dcterms:W3CDTF">2015-01-11T13:49:54Z</dcterms:created>
  <dcterms:modified xsi:type="dcterms:W3CDTF">2015-01-11T18:21:23Z</dcterms:modified>
</cp:coreProperties>
</file>