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3" r:id="rId2"/>
    <p:sldId id="274" r:id="rId3"/>
    <p:sldId id="271" r:id="rId4"/>
    <p:sldId id="275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FFFF"/>
    <a:srgbClr val="14E271"/>
    <a:srgbClr val="0FA955"/>
    <a:srgbClr val="33CC33"/>
    <a:srgbClr val="8EB149"/>
    <a:srgbClr val="9999FF"/>
    <a:srgbClr val="F8F8F8"/>
    <a:srgbClr val="EAEAE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402" autoAdjust="0"/>
  </p:normalViewPr>
  <p:slideViewPr>
    <p:cSldViewPr>
      <p:cViewPr varScale="1">
        <p:scale>
          <a:sx n="106" d="100"/>
          <a:sy n="106" d="100"/>
        </p:scale>
        <p:origin x="-17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CC4CB4-BF1B-4D8B-8E5F-C665A09BA5D7}" type="datetimeFigureOut">
              <a:rPr lang="fr-FR" smtClean="0"/>
              <a:pPr/>
              <a:t>24/05/2014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1AA5F-DCB3-434F-BC0F-576D0AA162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24/05/2014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24/05/2014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24/05/2014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24/05/2014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24/05/2014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24/05/2014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24/05/2014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24/05/2014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24/05/2014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24/05/2014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24/05/2014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24/05/2014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179512" y="404664"/>
            <a:ext cx="8496944" cy="2592288"/>
            <a:chOff x="179512" y="404664"/>
            <a:chExt cx="8496944" cy="2592288"/>
          </a:xfrm>
        </p:grpSpPr>
        <p:grpSp>
          <p:nvGrpSpPr>
            <p:cNvPr id="3" name="Groupe 12"/>
            <p:cNvGrpSpPr/>
            <p:nvPr/>
          </p:nvGrpSpPr>
          <p:grpSpPr>
            <a:xfrm>
              <a:off x="179512" y="404664"/>
              <a:ext cx="7704856" cy="2592288"/>
              <a:chOff x="323528" y="332656"/>
              <a:chExt cx="7632848" cy="2592288"/>
            </a:xfrm>
          </p:grpSpPr>
          <p:sp>
            <p:nvSpPr>
              <p:cNvPr id="12" name="Rectangle à coins arrondis 5"/>
              <p:cNvSpPr/>
              <p:nvPr/>
            </p:nvSpPr>
            <p:spPr>
              <a:xfrm>
                <a:off x="323528" y="332656"/>
                <a:ext cx="7632848" cy="2592288"/>
              </a:xfrm>
              <a:prstGeom prst="roundRect">
                <a:avLst>
                  <a:gd name="adj" fmla="val 14270"/>
                </a:avLst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" name="Rectangle à coins arrondis 12"/>
              <p:cNvSpPr/>
              <p:nvPr/>
            </p:nvSpPr>
            <p:spPr>
              <a:xfrm>
                <a:off x="611560" y="620688"/>
                <a:ext cx="7056784" cy="2016224"/>
              </a:xfrm>
              <a:prstGeom prst="roundRect">
                <a:avLst>
                  <a:gd name="adj" fmla="val 14270"/>
                </a:avLst>
              </a:prstGeom>
              <a:solidFill>
                <a:schemeClr val="bg1"/>
              </a:solidFill>
              <a:ln w="57150" cap="rnd">
                <a:solidFill>
                  <a:schemeClr val="tx1"/>
                </a:solidFill>
                <a:prstDash val="dashDot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pic>
          <p:nvPicPr>
            <p:cNvPr id="4" name="Picture 6" descr="http://nsm05.casimages.com/img/2011/10/29/111029042654516708973429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20506280">
              <a:off x="2170753" y="1101558"/>
              <a:ext cx="918269" cy="908377"/>
            </a:xfrm>
            <a:prstGeom prst="rect">
              <a:avLst/>
            </a:prstGeom>
            <a:noFill/>
          </p:spPr>
        </p:pic>
        <p:sp>
          <p:nvSpPr>
            <p:cNvPr id="5" name="ZoneTexte 4"/>
            <p:cNvSpPr txBox="1"/>
            <p:nvPr/>
          </p:nvSpPr>
          <p:spPr>
            <a:xfrm>
              <a:off x="179512" y="764704"/>
              <a:ext cx="2808312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400" dirty="0" smtClean="0">
                  <a:ln w="19050">
                    <a:solidFill>
                      <a:sysClr val="windowText" lastClr="000000"/>
                    </a:solidFill>
                  </a:ln>
                  <a:solidFill>
                    <a:srgbClr val="FF0000"/>
                  </a:solidFill>
                  <a:effectLst>
                    <a:glow rad="101600">
                      <a:srgbClr val="FFFFFF"/>
                    </a:glow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Chinacat" pitchFamily="2" charset="0"/>
                </a:rPr>
                <a:t>Pôle </a:t>
              </a:r>
            </a:p>
            <a:p>
              <a:pPr algn="ctr"/>
              <a:r>
                <a:rPr lang="fr-FR" sz="5400" dirty="0" smtClean="0">
                  <a:ln w="19050">
                    <a:solidFill>
                      <a:sysClr val="windowText" lastClr="000000"/>
                    </a:solidFill>
                  </a:ln>
                  <a:solidFill>
                    <a:srgbClr val="FF0000"/>
                  </a:solidFill>
                  <a:effectLst>
                    <a:glow rad="101600">
                      <a:srgbClr val="FFFFFF"/>
                    </a:glow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Chinacat" pitchFamily="2" charset="0"/>
                </a:rPr>
                <a:t>maths</a:t>
              </a:r>
            </a:p>
          </p:txBody>
        </p:sp>
        <p:grpSp>
          <p:nvGrpSpPr>
            <p:cNvPr id="6" name="Groupe 26"/>
            <p:cNvGrpSpPr/>
            <p:nvPr/>
          </p:nvGrpSpPr>
          <p:grpSpPr>
            <a:xfrm>
              <a:off x="7884368" y="404664"/>
              <a:ext cx="792088" cy="2592288"/>
              <a:chOff x="7956376" y="3645024"/>
              <a:chExt cx="792088" cy="2520280"/>
            </a:xfrm>
          </p:grpSpPr>
          <p:sp>
            <p:nvSpPr>
              <p:cNvPr id="7" name="Rectangle à coins arrondis 6"/>
              <p:cNvSpPr/>
              <p:nvPr/>
            </p:nvSpPr>
            <p:spPr>
              <a:xfrm>
                <a:off x="7956376" y="3645024"/>
                <a:ext cx="792088" cy="2520280"/>
              </a:xfrm>
              <a:prstGeom prst="roundRect">
                <a:avLst>
                  <a:gd name="adj" fmla="val 20434"/>
                </a:avLst>
              </a:prstGeom>
              <a:solidFill>
                <a:schemeClr val="bg1">
                  <a:lumMod val="75000"/>
                </a:schemeClr>
              </a:solidFill>
              <a:ln w="57150" cap="rnd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" name="Ellipse 7"/>
              <p:cNvSpPr/>
              <p:nvPr/>
            </p:nvSpPr>
            <p:spPr>
              <a:xfrm>
                <a:off x="8100392" y="3789040"/>
                <a:ext cx="504056" cy="48522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" name="Ellipse 8"/>
              <p:cNvSpPr/>
              <p:nvPr/>
            </p:nvSpPr>
            <p:spPr>
              <a:xfrm>
                <a:off x="8100392" y="4371380"/>
                <a:ext cx="504056" cy="48522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" name="Ellipse 9"/>
              <p:cNvSpPr/>
              <p:nvPr/>
            </p:nvSpPr>
            <p:spPr>
              <a:xfrm>
                <a:off x="8100392" y="4953719"/>
                <a:ext cx="504056" cy="48522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" name="Ellipse 10"/>
              <p:cNvSpPr/>
              <p:nvPr/>
            </p:nvSpPr>
            <p:spPr>
              <a:xfrm>
                <a:off x="8100392" y="5536059"/>
                <a:ext cx="504056" cy="48522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14" name="Groupe 13"/>
          <p:cNvGrpSpPr/>
          <p:nvPr/>
        </p:nvGrpSpPr>
        <p:grpSpPr>
          <a:xfrm>
            <a:off x="107504" y="3284984"/>
            <a:ext cx="8568952" cy="2592288"/>
            <a:chOff x="179512" y="3573016"/>
            <a:chExt cx="8568952" cy="2592288"/>
          </a:xfrm>
        </p:grpSpPr>
        <p:grpSp>
          <p:nvGrpSpPr>
            <p:cNvPr id="15" name="Groupe 12"/>
            <p:cNvGrpSpPr/>
            <p:nvPr/>
          </p:nvGrpSpPr>
          <p:grpSpPr>
            <a:xfrm>
              <a:off x="251520" y="3573016"/>
              <a:ext cx="7704856" cy="2592288"/>
              <a:chOff x="323528" y="332656"/>
              <a:chExt cx="7632848" cy="2592288"/>
            </a:xfrm>
          </p:grpSpPr>
          <p:sp>
            <p:nvSpPr>
              <p:cNvPr id="23" name="Rectangle à coins arrondis 22"/>
              <p:cNvSpPr/>
              <p:nvPr/>
            </p:nvSpPr>
            <p:spPr>
              <a:xfrm>
                <a:off x="323528" y="332656"/>
                <a:ext cx="7632848" cy="2592288"/>
              </a:xfrm>
              <a:prstGeom prst="roundRect">
                <a:avLst>
                  <a:gd name="adj" fmla="val 1427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" name="Rectangle à coins arrondis 6"/>
              <p:cNvSpPr/>
              <p:nvPr/>
            </p:nvSpPr>
            <p:spPr>
              <a:xfrm>
                <a:off x="611560" y="620688"/>
                <a:ext cx="7056784" cy="2016224"/>
              </a:xfrm>
              <a:prstGeom prst="roundRect">
                <a:avLst>
                  <a:gd name="adj" fmla="val 14270"/>
                </a:avLst>
              </a:prstGeom>
              <a:solidFill>
                <a:schemeClr val="bg1"/>
              </a:solidFill>
              <a:ln w="57150" cap="rnd">
                <a:solidFill>
                  <a:schemeClr val="tx1"/>
                </a:solidFill>
                <a:prstDash val="dashDot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pic>
          <p:nvPicPr>
            <p:cNvPr id="16" name="Picture 2" descr="Girl Reading a Book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691680" y="4509120"/>
              <a:ext cx="936104" cy="997978"/>
            </a:xfrm>
            <a:prstGeom prst="rect">
              <a:avLst/>
            </a:prstGeom>
            <a:noFill/>
          </p:spPr>
        </p:pic>
        <p:sp>
          <p:nvSpPr>
            <p:cNvPr id="17" name="ZoneTexte 16"/>
            <p:cNvSpPr txBox="1"/>
            <p:nvPr/>
          </p:nvSpPr>
          <p:spPr>
            <a:xfrm>
              <a:off x="179512" y="3978930"/>
              <a:ext cx="2304256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400" dirty="0" smtClean="0">
                  <a:ln w="19050">
                    <a:solidFill>
                      <a:sysClr val="windowText" lastClr="000000"/>
                    </a:solidFill>
                  </a:ln>
                  <a:solidFill>
                    <a:schemeClr val="tx2">
                      <a:lumMod val="60000"/>
                      <a:lumOff val="40000"/>
                    </a:schemeClr>
                  </a:solidFill>
                  <a:effectLst>
                    <a:glow rad="101600">
                      <a:srgbClr val="FFFFFF"/>
                    </a:glow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Chinacat" pitchFamily="2" charset="0"/>
                </a:rPr>
                <a:t>Pôle</a:t>
              </a:r>
            </a:p>
            <a:p>
              <a:pPr algn="ctr"/>
              <a:r>
                <a:rPr lang="fr-FR" sz="5400" dirty="0" smtClean="0">
                  <a:ln w="19050">
                    <a:solidFill>
                      <a:sysClr val="windowText" lastClr="000000"/>
                    </a:solidFill>
                  </a:ln>
                  <a:solidFill>
                    <a:schemeClr val="tx2">
                      <a:lumMod val="60000"/>
                      <a:lumOff val="40000"/>
                    </a:schemeClr>
                  </a:solidFill>
                  <a:effectLst>
                    <a:glow rad="101600">
                      <a:srgbClr val="FFFFFF"/>
                    </a:glow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Chinacat" pitchFamily="2" charset="0"/>
                </a:rPr>
                <a:t>BCD</a:t>
              </a:r>
            </a:p>
          </p:txBody>
        </p:sp>
        <p:grpSp>
          <p:nvGrpSpPr>
            <p:cNvPr id="18" name="Groupe 39"/>
            <p:cNvGrpSpPr/>
            <p:nvPr/>
          </p:nvGrpSpPr>
          <p:grpSpPr>
            <a:xfrm>
              <a:off x="7956376" y="3573016"/>
              <a:ext cx="792088" cy="2592288"/>
              <a:chOff x="7956376" y="3645024"/>
              <a:chExt cx="792088" cy="2520280"/>
            </a:xfrm>
          </p:grpSpPr>
          <p:sp>
            <p:nvSpPr>
              <p:cNvPr id="19" name="Rectangle à coins arrondis 18"/>
              <p:cNvSpPr/>
              <p:nvPr/>
            </p:nvSpPr>
            <p:spPr>
              <a:xfrm>
                <a:off x="7956376" y="3645024"/>
                <a:ext cx="792088" cy="2520280"/>
              </a:xfrm>
              <a:prstGeom prst="roundRect">
                <a:avLst>
                  <a:gd name="adj" fmla="val 20434"/>
                </a:avLst>
              </a:prstGeom>
              <a:solidFill>
                <a:schemeClr val="bg1">
                  <a:lumMod val="75000"/>
                </a:schemeClr>
              </a:solidFill>
              <a:ln w="57150" cap="rnd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" name="Ellipse 19"/>
              <p:cNvSpPr/>
              <p:nvPr/>
            </p:nvSpPr>
            <p:spPr>
              <a:xfrm>
                <a:off x="8100392" y="4065071"/>
                <a:ext cx="504056" cy="48522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" name="Ellipse 20"/>
              <p:cNvSpPr/>
              <p:nvPr/>
            </p:nvSpPr>
            <p:spPr>
              <a:xfrm>
                <a:off x="8100392" y="4647409"/>
                <a:ext cx="504056" cy="48522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" name="Ellipse 21"/>
              <p:cNvSpPr/>
              <p:nvPr/>
            </p:nvSpPr>
            <p:spPr>
              <a:xfrm>
                <a:off x="8100392" y="5229750"/>
                <a:ext cx="504056" cy="48522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-468560" y="404664"/>
            <a:ext cx="9145016" cy="2592288"/>
            <a:chOff x="-468560" y="404664"/>
            <a:chExt cx="9145016" cy="2592288"/>
          </a:xfrm>
        </p:grpSpPr>
        <p:grpSp>
          <p:nvGrpSpPr>
            <p:cNvPr id="3" name="Groupe 52"/>
            <p:cNvGrpSpPr/>
            <p:nvPr/>
          </p:nvGrpSpPr>
          <p:grpSpPr>
            <a:xfrm>
              <a:off x="-468560" y="404664"/>
              <a:ext cx="9145016" cy="2592288"/>
              <a:chOff x="-468560" y="404664"/>
              <a:chExt cx="9145016" cy="2592288"/>
            </a:xfrm>
          </p:grpSpPr>
          <p:grpSp>
            <p:nvGrpSpPr>
              <p:cNvPr id="5" name="Groupe 12"/>
              <p:cNvGrpSpPr/>
              <p:nvPr/>
            </p:nvGrpSpPr>
            <p:grpSpPr>
              <a:xfrm>
                <a:off x="179512" y="404664"/>
                <a:ext cx="7704856" cy="2592288"/>
                <a:chOff x="323528" y="332656"/>
                <a:chExt cx="7632848" cy="2592288"/>
              </a:xfrm>
            </p:grpSpPr>
            <p:sp>
              <p:nvSpPr>
                <p:cNvPr id="11" name="Rectangle à coins arrondis 10"/>
                <p:cNvSpPr/>
                <p:nvPr/>
              </p:nvSpPr>
              <p:spPr>
                <a:xfrm>
                  <a:off x="323528" y="332656"/>
                  <a:ext cx="7632848" cy="2592288"/>
                </a:xfrm>
                <a:prstGeom prst="roundRect">
                  <a:avLst>
                    <a:gd name="adj" fmla="val 14270"/>
                  </a:avLst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" name="Rectangle à coins arrondis 6"/>
                <p:cNvSpPr/>
                <p:nvPr/>
              </p:nvSpPr>
              <p:spPr>
                <a:xfrm>
                  <a:off x="611560" y="620688"/>
                  <a:ext cx="7056784" cy="2016224"/>
                </a:xfrm>
                <a:prstGeom prst="roundRect">
                  <a:avLst>
                    <a:gd name="adj" fmla="val 14270"/>
                  </a:avLst>
                </a:prstGeom>
                <a:solidFill>
                  <a:schemeClr val="bg1"/>
                </a:solidFill>
                <a:ln w="57150" cap="rnd">
                  <a:solidFill>
                    <a:schemeClr val="tx1"/>
                  </a:solidFill>
                  <a:prstDash val="dashDot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6" name="ZoneTexte 5"/>
              <p:cNvSpPr txBox="1"/>
              <p:nvPr/>
            </p:nvSpPr>
            <p:spPr>
              <a:xfrm>
                <a:off x="-468560" y="810578"/>
                <a:ext cx="5616624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5400" dirty="0" smtClean="0">
                    <a:ln w="19050">
                      <a:solidFill>
                        <a:sysClr val="windowText" lastClr="000000"/>
                      </a:solidFill>
                    </a:ln>
                    <a:solidFill>
                      <a:schemeClr val="bg1">
                        <a:lumMod val="50000"/>
                      </a:schemeClr>
                    </a:solidFill>
                    <a:effectLst>
                      <a:glow rad="101600">
                        <a:srgbClr val="FFFFFF"/>
                      </a:glow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Chinacat" pitchFamily="2" charset="0"/>
                  </a:rPr>
                  <a:t>Pôle informatique</a:t>
                </a:r>
              </a:p>
            </p:txBody>
          </p:sp>
          <p:grpSp>
            <p:nvGrpSpPr>
              <p:cNvPr id="7" name="Groupe 51"/>
              <p:cNvGrpSpPr/>
              <p:nvPr/>
            </p:nvGrpSpPr>
            <p:grpSpPr>
              <a:xfrm>
                <a:off x="7884368" y="404664"/>
                <a:ext cx="792088" cy="2592288"/>
                <a:chOff x="9144000" y="764704"/>
                <a:chExt cx="792088" cy="2592288"/>
              </a:xfrm>
            </p:grpSpPr>
            <p:sp>
              <p:nvSpPr>
                <p:cNvPr id="8" name="Rectangle à coins arrondis 7"/>
                <p:cNvSpPr/>
                <p:nvPr/>
              </p:nvSpPr>
              <p:spPr>
                <a:xfrm>
                  <a:off x="9144000" y="764704"/>
                  <a:ext cx="792088" cy="2592288"/>
                </a:xfrm>
                <a:prstGeom prst="roundRect">
                  <a:avLst>
                    <a:gd name="adj" fmla="val 20434"/>
                  </a:avLst>
                </a:prstGeom>
                <a:solidFill>
                  <a:schemeClr val="bg1">
                    <a:lumMod val="75000"/>
                  </a:schemeClr>
                </a:solidFill>
                <a:ln w="57150" cap="rnd">
                  <a:solidFill>
                    <a:schemeClr val="tx1"/>
                  </a:solidFill>
                  <a:prstDash val="sysDash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" name="Ellipse 8"/>
                <p:cNvSpPr/>
                <p:nvPr/>
              </p:nvSpPr>
              <p:spPr>
                <a:xfrm>
                  <a:off x="9288016" y="1511813"/>
                  <a:ext cx="504056" cy="49909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" name="Ellipse 9"/>
                <p:cNvSpPr/>
                <p:nvPr/>
              </p:nvSpPr>
              <p:spPr>
                <a:xfrm>
                  <a:off x="9288016" y="2110790"/>
                  <a:ext cx="504056" cy="49909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pic>
          <p:nvPicPr>
            <p:cNvPr id="4" name="Picture 2" descr="C:\Documents and Settings\Will\Mes documents\_2014-2015\03 - Outils classe\Emploi du temps de la journée\Images Lutin Bazar\Informatique.png"/>
            <p:cNvPicPr>
              <a:picLocks noChangeAspect="1" noChangeArrowheads="1"/>
            </p:cNvPicPr>
            <p:nvPr/>
          </p:nvPicPr>
          <p:blipFill>
            <a:blip r:embed="rId2" cstate="print"/>
            <a:srcRect l="4280" t="7958" r="73249" b="8485"/>
            <a:stretch>
              <a:fillRect/>
            </a:stretch>
          </p:blipFill>
          <p:spPr bwMode="auto">
            <a:xfrm>
              <a:off x="683568" y="836712"/>
              <a:ext cx="864096" cy="864096"/>
            </a:xfrm>
            <a:prstGeom prst="rect">
              <a:avLst/>
            </a:prstGeom>
            <a:noFill/>
          </p:spPr>
        </p:pic>
      </p:grpSp>
      <p:grpSp>
        <p:nvGrpSpPr>
          <p:cNvPr id="13" name="Groupe 12"/>
          <p:cNvGrpSpPr/>
          <p:nvPr/>
        </p:nvGrpSpPr>
        <p:grpSpPr>
          <a:xfrm>
            <a:off x="179512" y="3284984"/>
            <a:ext cx="8496944" cy="2592288"/>
            <a:chOff x="251520" y="3573016"/>
            <a:chExt cx="8496944" cy="2592288"/>
          </a:xfrm>
        </p:grpSpPr>
        <p:grpSp>
          <p:nvGrpSpPr>
            <p:cNvPr id="14" name="Groupe 12"/>
            <p:cNvGrpSpPr/>
            <p:nvPr/>
          </p:nvGrpSpPr>
          <p:grpSpPr>
            <a:xfrm>
              <a:off x="251520" y="3573016"/>
              <a:ext cx="7704856" cy="2592288"/>
              <a:chOff x="323528" y="332656"/>
              <a:chExt cx="7632848" cy="2592288"/>
            </a:xfrm>
          </p:grpSpPr>
          <p:sp>
            <p:nvSpPr>
              <p:cNvPr id="23" name="Rectangle à coins arrondis 22"/>
              <p:cNvSpPr/>
              <p:nvPr/>
            </p:nvSpPr>
            <p:spPr>
              <a:xfrm>
                <a:off x="323528" y="332656"/>
                <a:ext cx="7632848" cy="2592288"/>
              </a:xfrm>
              <a:prstGeom prst="roundRect">
                <a:avLst>
                  <a:gd name="adj" fmla="val 14270"/>
                </a:avLst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" name="Rectangle à coins arrondis 6"/>
              <p:cNvSpPr/>
              <p:nvPr/>
            </p:nvSpPr>
            <p:spPr>
              <a:xfrm>
                <a:off x="611560" y="620688"/>
                <a:ext cx="7056784" cy="2016224"/>
              </a:xfrm>
              <a:prstGeom prst="roundRect">
                <a:avLst>
                  <a:gd name="adj" fmla="val 14270"/>
                </a:avLst>
              </a:prstGeom>
              <a:solidFill>
                <a:schemeClr val="bg1"/>
              </a:solidFill>
              <a:ln w="57150" cap="rnd">
                <a:solidFill>
                  <a:schemeClr val="tx1"/>
                </a:solidFill>
                <a:prstDash val="dashDot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15" name="ZoneTexte 14"/>
            <p:cNvSpPr txBox="1"/>
            <p:nvPr/>
          </p:nvSpPr>
          <p:spPr>
            <a:xfrm>
              <a:off x="539552" y="3789040"/>
              <a:ext cx="2520280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400" dirty="0" smtClean="0">
                  <a:ln w="19050">
                    <a:solidFill>
                      <a:sysClr val="windowText" lastClr="000000"/>
                    </a:solidFill>
                  </a:ln>
                  <a:solidFill>
                    <a:srgbClr val="FFFF00"/>
                  </a:solidFill>
                  <a:effectLst>
                    <a:glow rad="101600">
                      <a:srgbClr val="FFFFFF"/>
                    </a:glow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Chinacat" pitchFamily="2" charset="0"/>
                </a:rPr>
                <a:t>Coin</a:t>
              </a:r>
            </a:p>
            <a:p>
              <a:pPr algn="ctr"/>
              <a:r>
                <a:rPr lang="fr-FR" sz="5400" dirty="0" smtClean="0">
                  <a:ln w="19050">
                    <a:solidFill>
                      <a:sysClr val="windowText" lastClr="000000"/>
                    </a:solidFill>
                  </a:ln>
                  <a:solidFill>
                    <a:srgbClr val="FFFF00"/>
                  </a:solidFill>
                  <a:effectLst>
                    <a:glow rad="101600">
                      <a:srgbClr val="FFFFFF"/>
                    </a:glow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Chinacat" pitchFamily="2" charset="0"/>
                </a:rPr>
                <a:t>écoute</a:t>
              </a:r>
            </a:p>
          </p:txBody>
        </p:sp>
        <p:pic>
          <p:nvPicPr>
            <p:cNvPr id="16" name="Picture 4" descr="School Kids Reading and Listening to Books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59632" y="5373216"/>
              <a:ext cx="1152128" cy="704718"/>
            </a:xfrm>
            <a:prstGeom prst="rect">
              <a:avLst/>
            </a:prstGeom>
            <a:noFill/>
          </p:spPr>
        </p:pic>
        <p:grpSp>
          <p:nvGrpSpPr>
            <p:cNvPr id="17" name="Groupe 27"/>
            <p:cNvGrpSpPr/>
            <p:nvPr/>
          </p:nvGrpSpPr>
          <p:grpSpPr>
            <a:xfrm>
              <a:off x="7956376" y="3573016"/>
              <a:ext cx="792088" cy="2592288"/>
              <a:chOff x="7956376" y="3645024"/>
              <a:chExt cx="792088" cy="2520280"/>
            </a:xfrm>
          </p:grpSpPr>
          <p:sp>
            <p:nvSpPr>
              <p:cNvPr id="18" name="Rectangle à coins arrondis 17"/>
              <p:cNvSpPr/>
              <p:nvPr/>
            </p:nvSpPr>
            <p:spPr>
              <a:xfrm>
                <a:off x="7956376" y="3645024"/>
                <a:ext cx="792088" cy="2520280"/>
              </a:xfrm>
              <a:prstGeom prst="roundRect">
                <a:avLst>
                  <a:gd name="adj" fmla="val 20434"/>
                </a:avLst>
              </a:prstGeom>
              <a:solidFill>
                <a:schemeClr val="bg1">
                  <a:lumMod val="75000"/>
                </a:schemeClr>
              </a:solidFill>
              <a:ln w="57150" cap="rnd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" name="Ellipse 18"/>
              <p:cNvSpPr/>
              <p:nvPr/>
            </p:nvSpPr>
            <p:spPr>
              <a:xfrm>
                <a:off x="8100392" y="3789040"/>
                <a:ext cx="504056" cy="48522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" name="Ellipse 19"/>
              <p:cNvSpPr/>
              <p:nvPr/>
            </p:nvSpPr>
            <p:spPr>
              <a:xfrm>
                <a:off x="8100392" y="4371380"/>
                <a:ext cx="504056" cy="48522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" name="Ellipse 20"/>
              <p:cNvSpPr/>
              <p:nvPr/>
            </p:nvSpPr>
            <p:spPr>
              <a:xfrm>
                <a:off x="8100392" y="4953719"/>
                <a:ext cx="504056" cy="48522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" name="Ellipse 21"/>
              <p:cNvSpPr/>
              <p:nvPr/>
            </p:nvSpPr>
            <p:spPr>
              <a:xfrm>
                <a:off x="8100392" y="5536059"/>
                <a:ext cx="504056" cy="48522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e 39"/>
          <p:cNvGrpSpPr/>
          <p:nvPr/>
        </p:nvGrpSpPr>
        <p:grpSpPr>
          <a:xfrm>
            <a:off x="-180528" y="404664"/>
            <a:ext cx="8856984" cy="2592288"/>
            <a:chOff x="-180528" y="404664"/>
            <a:chExt cx="8856984" cy="2592288"/>
          </a:xfrm>
        </p:grpSpPr>
        <p:grpSp>
          <p:nvGrpSpPr>
            <p:cNvPr id="37" name="Groupe 36"/>
            <p:cNvGrpSpPr/>
            <p:nvPr/>
          </p:nvGrpSpPr>
          <p:grpSpPr>
            <a:xfrm>
              <a:off x="179512" y="404664"/>
              <a:ext cx="8496944" cy="2592288"/>
              <a:chOff x="179512" y="404664"/>
              <a:chExt cx="8496944" cy="2592288"/>
            </a:xfrm>
          </p:grpSpPr>
          <p:grpSp>
            <p:nvGrpSpPr>
              <p:cNvPr id="4" name="Groupe 12"/>
              <p:cNvGrpSpPr/>
              <p:nvPr/>
            </p:nvGrpSpPr>
            <p:grpSpPr>
              <a:xfrm>
                <a:off x="179512" y="404664"/>
                <a:ext cx="7704856" cy="2592288"/>
                <a:chOff x="323528" y="332656"/>
                <a:chExt cx="7632848" cy="2592288"/>
              </a:xfrm>
            </p:grpSpPr>
            <p:sp>
              <p:nvSpPr>
                <p:cNvPr id="6" name="Rectangle à coins arrondis 5"/>
                <p:cNvSpPr/>
                <p:nvPr/>
              </p:nvSpPr>
              <p:spPr>
                <a:xfrm>
                  <a:off x="323528" y="332656"/>
                  <a:ext cx="7632848" cy="2592288"/>
                </a:xfrm>
                <a:prstGeom prst="roundRect">
                  <a:avLst>
                    <a:gd name="adj" fmla="val 14270"/>
                  </a:avLst>
                </a:prstGeom>
                <a:solidFill>
                  <a:srgbClr val="FFC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" name="Rectangle à coins arrondis 6"/>
                <p:cNvSpPr/>
                <p:nvPr/>
              </p:nvSpPr>
              <p:spPr>
                <a:xfrm>
                  <a:off x="611560" y="620688"/>
                  <a:ext cx="7056784" cy="2016224"/>
                </a:xfrm>
                <a:prstGeom prst="roundRect">
                  <a:avLst>
                    <a:gd name="adj" fmla="val 14270"/>
                  </a:avLst>
                </a:prstGeom>
                <a:solidFill>
                  <a:schemeClr val="bg1"/>
                </a:solidFill>
                <a:ln w="57150" cap="rnd">
                  <a:solidFill>
                    <a:schemeClr val="tx1"/>
                  </a:solidFill>
                  <a:prstDash val="dashDot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1" name="Groupe 30"/>
              <p:cNvGrpSpPr/>
              <p:nvPr/>
            </p:nvGrpSpPr>
            <p:grpSpPr>
              <a:xfrm>
                <a:off x="7884368" y="404664"/>
                <a:ext cx="792088" cy="2592288"/>
                <a:chOff x="7956376" y="3645024"/>
                <a:chExt cx="792088" cy="2520280"/>
              </a:xfrm>
            </p:grpSpPr>
            <p:sp>
              <p:nvSpPr>
                <p:cNvPr id="32" name="Rectangle à coins arrondis 31"/>
                <p:cNvSpPr/>
                <p:nvPr/>
              </p:nvSpPr>
              <p:spPr>
                <a:xfrm>
                  <a:off x="7956376" y="3645024"/>
                  <a:ext cx="792088" cy="2520280"/>
                </a:xfrm>
                <a:prstGeom prst="roundRect">
                  <a:avLst>
                    <a:gd name="adj" fmla="val 20434"/>
                  </a:avLst>
                </a:prstGeom>
                <a:solidFill>
                  <a:schemeClr val="bg1">
                    <a:lumMod val="75000"/>
                  </a:schemeClr>
                </a:solidFill>
                <a:ln w="57150" cap="rnd">
                  <a:solidFill>
                    <a:schemeClr val="tx1"/>
                  </a:solidFill>
                  <a:prstDash val="sysDash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3" name="Ellipse 32"/>
                <p:cNvSpPr/>
                <p:nvPr/>
              </p:nvSpPr>
              <p:spPr>
                <a:xfrm>
                  <a:off x="8100392" y="3789040"/>
                  <a:ext cx="504056" cy="485229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4" name="Ellipse 33"/>
                <p:cNvSpPr/>
                <p:nvPr/>
              </p:nvSpPr>
              <p:spPr>
                <a:xfrm>
                  <a:off x="8100392" y="4371380"/>
                  <a:ext cx="504056" cy="485229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5" name="Ellipse 34"/>
                <p:cNvSpPr/>
                <p:nvPr/>
              </p:nvSpPr>
              <p:spPr>
                <a:xfrm>
                  <a:off x="8100392" y="4953719"/>
                  <a:ext cx="504056" cy="485229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6" name="Ellipse 35"/>
                <p:cNvSpPr/>
                <p:nvPr/>
              </p:nvSpPr>
              <p:spPr>
                <a:xfrm>
                  <a:off x="8100392" y="5536059"/>
                  <a:ext cx="504056" cy="485229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sp>
          <p:nvSpPr>
            <p:cNvPr id="20" name="ZoneTexte 19"/>
            <p:cNvSpPr txBox="1"/>
            <p:nvPr/>
          </p:nvSpPr>
          <p:spPr>
            <a:xfrm>
              <a:off x="-180528" y="777478"/>
              <a:ext cx="424847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400" dirty="0" smtClean="0">
                  <a:ln w="19050">
                    <a:solidFill>
                      <a:sysClr val="windowText" lastClr="000000"/>
                    </a:solidFill>
                  </a:ln>
                  <a:solidFill>
                    <a:srgbClr val="FFC000"/>
                  </a:solidFill>
                  <a:effectLst>
                    <a:glow rad="101600">
                      <a:srgbClr val="FFFFFF"/>
                    </a:glow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Chinacat" pitchFamily="2" charset="0"/>
                </a:rPr>
                <a:t>Fichiers</a:t>
              </a:r>
            </a:p>
          </p:txBody>
        </p:sp>
        <p:pic>
          <p:nvPicPr>
            <p:cNvPr id="1026" name="Picture 2" descr="http://mcv.soudier.fr/wp-content/uploads/2013/06/cahier_des_charges.png"/>
            <p:cNvPicPr>
              <a:picLocks noChangeAspect="1" noChangeArrowheads="1"/>
            </p:cNvPicPr>
            <p:nvPr/>
          </p:nvPicPr>
          <p:blipFill>
            <a:blip r:embed="rId2" cstate="screen"/>
            <a:srcRect/>
            <a:stretch>
              <a:fillRect/>
            </a:stretch>
          </p:blipFill>
          <p:spPr bwMode="auto">
            <a:xfrm>
              <a:off x="1359671" y="1628800"/>
              <a:ext cx="980081" cy="952179"/>
            </a:xfrm>
            <a:prstGeom prst="rect">
              <a:avLst/>
            </a:prstGeom>
            <a:noFill/>
          </p:spPr>
        </p:pic>
      </p:grpSp>
      <p:grpSp>
        <p:nvGrpSpPr>
          <p:cNvPr id="39" name="Groupe 38"/>
          <p:cNvGrpSpPr/>
          <p:nvPr/>
        </p:nvGrpSpPr>
        <p:grpSpPr>
          <a:xfrm>
            <a:off x="-108520" y="3212976"/>
            <a:ext cx="8784976" cy="2664296"/>
            <a:chOff x="-108520" y="3212976"/>
            <a:chExt cx="8784976" cy="2664296"/>
          </a:xfrm>
        </p:grpSpPr>
        <p:grpSp>
          <p:nvGrpSpPr>
            <p:cNvPr id="16" name="Groupe 12"/>
            <p:cNvGrpSpPr/>
            <p:nvPr/>
          </p:nvGrpSpPr>
          <p:grpSpPr>
            <a:xfrm>
              <a:off x="179512" y="3284984"/>
              <a:ext cx="7704856" cy="2592288"/>
              <a:chOff x="323528" y="332656"/>
              <a:chExt cx="7632848" cy="2592288"/>
            </a:xfrm>
          </p:grpSpPr>
          <p:sp>
            <p:nvSpPr>
              <p:cNvPr id="22" name="Rectangle à coins arrondis 21"/>
              <p:cNvSpPr/>
              <p:nvPr/>
            </p:nvSpPr>
            <p:spPr>
              <a:xfrm>
                <a:off x="323528" y="332656"/>
                <a:ext cx="7632848" cy="2592288"/>
              </a:xfrm>
              <a:prstGeom prst="roundRect">
                <a:avLst>
                  <a:gd name="adj" fmla="val 14270"/>
                </a:avLst>
              </a:prstGeom>
              <a:solidFill>
                <a:srgbClr val="FF99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" name="Rectangle à coins arrondis 6"/>
              <p:cNvSpPr/>
              <p:nvPr/>
            </p:nvSpPr>
            <p:spPr>
              <a:xfrm>
                <a:off x="608868" y="620688"/>
                <a:ext cx="7056784" cy="2016224"/>
              </a:xfrm>
              <a:prstGeom prst="roundRect">
                <a:avLst>
                  <a:gd name="adj" fmla="val 14270"/>
                </a:avLst>
              </a:prstGeom>
              <a:solidFill>
                <a:schemeClr val="bg1"/>
              </a:solidFill>
              <a:ln w="57150" cap="rnd">
                <a:solidFill>
                  <a:schemeClr val="tx1"/>
                </a:solidFill>
                <a:prstDash val="dashDot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30" name="Groupe 29"/>
            <p:cNvGrpSpPr/>
            <p:nvPr/>
          </p:nvGrpSpPr>
          <p:grpSpPr>
            <a:xfrm>
              <a:off x="7884368" y="3284984"/>
              <a:ext cx="792088" cy="2592288"/>
              <a:chOff x="7956376" y="3645024"/>
              <a:chExt cx="792088" cy="2520280"/>
            </a:xfrm>
          </p:grpSpPr>
          <p:sp>
            <p:nvSpPr>
              <p:cNvPr id="25" name="Rectangle à coins arrondis 24"/>
              <p:cNvSpPr/>
              <p:nvPr/>
            </p:nvSpPr>
            <p:spPr>
              <a:xfrm>
                <a:off x="7956376" y="3645024"/>
                <a:ext cx="792088" cy="2520280"/>
              </a:xfrm>
              <a:prstGeom prst="roundRect">
                <a:avLst>
                  <a:gd name="adj" fmla="val 20434"/>
                </a:avLst>
              </a:prstGeom>
              <a:solidFill>
                <a:schemeClr val="bg1">
                  <a:lumMod val="75000"/>
                </a:schemeClr>
              </a:solidFill>
              <a:ln w="57150" cap="rnd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" name="Ellipse 25"/>
              <p:cNvSpPr/>
              <p:nvPr/>
            </p:nvSpPr>
            <p:spPr>
              <a:xfrm>
                <a:off x="8100392" y="3789040"/>
                <a:ext cx="504056" cy="48522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7" name="Ellipse 26"/>
              <p:cNvSpPr/>
              <p:nvPr/>
            </p:nvSpPr>
            <p:spPr>
              <a:xfrm>
                <a:off x="8100392" y="4371380"/>
                <a:ext cx="504056" cy="48522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8" name="Ellipse 27"/>
              <p:cNvSpPr/>
              <p:nvPr/>
            </p:nvSpPr>
            <p:spPr>
              <a:xfrm>
                <a:off x="8100392" y="4953719"/>
                <a:ext cx="504056" cy="48522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" name="Ellipse 28"/>
              <p:cNvSpPr/>
              <p:nvPr/>
            </p:nvSpPr>
            <p:spPr>
              <a:xfrm>
                <a:off x="8100392" y="5536059"/>
                <a:ext cx="504056" cy="48522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15" name="ZoneTexte 14"/>
            <p:cNvSpPr txBox="1"/>
            <p:nvPr/>
          </p:nvSpPr>
          <p:spPr>
            <a:xfrm>
              <a:off x="-108520" y="3212976"/>
              <a:ext cx="4248472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400" dirty="0" smtClean="0">
                  <a:ln w="19050">
                    <a:solidFill>
                      <a:sysClr val="windowText" lastClr="000000"/>
                    </a:solidFill>
                  </a:ln>
                  <a:solidFill>
                    <a:srgbClr val="FF99FF"/>
                  </a:solidFill>
                  <a:effectLst>
                    <a:glow rad="101600">
                      <a:srgbClr val="FFFFFF"/>
                    </a:glow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Chinacat" pitchFamily="2" charset="0"/>
                </a:rPr>
                <a:t>Ateliers graphiques</a:t>
              </a:r>
            </a:p>
          </p:txBody>
        </p:sp>
        <p:pic>
          <p:nvPicPr>
            <p:cNvPr id="1027" name="Picture 3" descr="C:\Documents and Settings\Will\Bureau\LECTURE PLUS\My cute graphics\kids-in-art-class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75656" y="4854759"/>
              <a:ext cx="1035199" cy="931679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rré corné 1"/>
          <p:cNvSpPr/>
          <p:nvPr/>
        </p:nvSpPr>
        <p:spPr>
          <a:xfrm flipH="1" flipV="1">
            <a:off x="35496" y="116632"/>
            <a:ext cx="4464496" cy="2376264"/>
          </a:xfrm>
          <a:prstGeom prst="foldedCorne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Carré corné 2"/>
          <p:cNvSpPr/>
          <p:nvPr/>
        </p:nvSpPr>
        <p:spPr>
          <a:xfrm flipV="1">
            <a:off x="4572000" y="116632"/>
            <a:ext cx="4464496" cy="2376264"/>
          </a:xfrm>
          <a:prstGeom prst="foldedCorne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Carré corné 5"/>
          <p:cNvSpPr/>
          <p:nvPr/>
        </p:nvSpPr>
        <p:spPr>
          <a:xfrm flipH="1">
            <a:off x="35496" y="2780928"/>
            <a:ext cx="4464496" cy="2376264"/>
          </a:xfrm>
          <a:prstGeom prst="foldedCorne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Carré corné 6"/>
          <p:cNvSpPr/>
          <p:nvPr/>
        </p:nvSpPr>
        <p:spPr>
          <a:xfrm>
            <a:off x="4572000" y="2780928"/>
            <a:ext cx="4464496" cy="2376264"/>
          </a:xfrm>
          <a:prstGeom prst="foldedCorne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467544" y="5877272"/>
            <a:ext cx="302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Etiquettes vierges à compléter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15</Words>
  <Application>Microsoft Office PowerPoint</Application>
  <PresentationFormat>Affichage à l'écran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Diapositive 1</vt:lpstr>
      <vt:lpstr>Diapositive 2</vt:lpstr>
      <vt:lpstr>Diapositive 3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cp:lastModifiedBy>Wi</cp:lastModifiedBy>
  <cp:revision>41</cp:revision>
  <dcterms:modified xsi:type="dcterms:W3CDTF">2014-05-24T23:04:39Z</dcterms:modified>
</cp:coreProperties>
</file>