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11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05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12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96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07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23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04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94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80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09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88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8A5D-F16D-49E3-95BB-AA276DD882F8}" type="datetimeFigureOut">
              <a:rPr lang="fr-FR" smtClean="0"/>
              <a:t>06/01/2015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479A-5E9C-49F8-BA30-9992D3E00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11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187624" y="188640"/>
            <a:ext cx="7272808" cy="648072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u="sng" dirty="0" smtClean="0">
                <a:solidFill>
                  <a:srgbClr val="0000FF"/>
                </a:solidFill>
              </a:rPr>
              <a:t>My </a:t>
            </a:r>
            <a:r>
              <a:rPr lang="fr-FR" u="sng" dirty="0" smtClean="0">
                <a:solidFill>
                  <a:srgbClr val="FF0000"/>
                </a:solidFill>
              </a:rPr>
              <a:t>Identy</a:t>
            </a:r>
            <a:r>
              <a:rPr lang="fr-FR" u="sng" dirty="0" smtClean="0">
                <a:solidFill>
                  <a:srgbClr val="000000"/>
                </a:solidFill>
              </a:rPr>
              <a:t> </a:t>
            </a:r>
            <a:r>
              <a:rPr lang="fr-FR" u="sng" dirty="0" smtClean="0"/>
              <a:t>Card</a:t>
            </a:r>
          </a:p>
          <a:p>
            <a:pPr marL="0" indent="0">
              <a:buNone/>
            </a:pPr>
            <a:r>
              <a:rPr lang="fr-FR" dirty="0" smtClean="0"/>
              <a:t>Name: </a:t>
            </a:r>
            <a:r>
              <a:rPr lang="fr-FR" dirty="0" smtClean="0">
                <a:solidFill>
                  <a:srgbClr val="0000FF"/>
                </a:solidFill>
              </a:rPr>
              <a:t>Solène GOUSSELIN</a:t>
            </a:r>
          </a:p>
          <a:p>
            <a:pPr marL="0" indent="0">
              <a:buNone/>
            </a:pPr>
            <a:r>
              <a:rPr lang="fr-FR" dirty="0" smtClean="0"/>
              <a:t>Age: </a:t>
            </a:r>
            <a:r>
              <a:rPr lang="fr-FR" dirty="0" smtClean="0">
                <a:solidFill>
                  <a:srgbClr val="0000FF"/>
                </a:solidFill>
              </a:rPr>
              <a:t>35</a:t>
            </a:r>
          </a:p>
          <a:p>
            <a:pPr marL="0" indent="0">
              <a:buNone/>
            </a:pPr>
            <a:r>
              <a:rPr lang="fr-FR" dirty="0" err="1" smtClean="0"/>
              <a:t>Nationality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00FF"/>
                </a:solidFill>
              </a:rPr>
              <a:t>French</a:t>
            </a:r>
          </a:p>
          <a:p>
            <a:pPr marL="0" indent="0">
              <a:buNone/>
            </a:pPr>
            <a:r>
              <a:rPr lang="fr-FR" dirty="0" err="1" smtClean="0"/>
              <a:t>From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00FF"/>
                </a:solidFill>
              </a:rPr>
              <a:t>France		</a:t>
            </a:r>
            <a:r>
              <a:rPr lang="fr-FR" dirty="0" smtClean="0"/>
              <a:t>Live: </a:t>
            </a:r>
            <a:r>
              <a:rPr lang="fr-FR" dirty="0" smtClean="0">
                <a:solidFill>
                  <a:srgbClr val="0000FF"/>
                </a:solidFill>
              </a:rPr>
              <a:t>Rambouillet</a:t>
            </a:r>
          </a:p>
          <a:p>
            <a:pPr marL="0" indent="0">
              <a:buNone/>
            </a:pPr>
            <a:r>
              <a:rPr lang="fr-FR" dirty="0" err="1" smtClean="0"/>
              <a:t>Hair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00FF"/>
                </a:solidFill>
              </a:rPr>
              <a:t>short + </a:t>
            </a:r>
            <a:r>
              <a:rPr lang="fr-FR" dirty="0" err="1" smtClean="0">
                <a:solidFill>
                  <a:srgbClr val="0000FF"/>
                </a:solidFill>
              </a:rPr>
              <a:t>brown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Eyes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0000FF"/>
                </a:solidFill>
              </a:rPr>
              <a:t>brown</a:t>
            </a:r>
            <a:endParaRPr lang="fr-F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dirty="0" err="1" smtClean="0"/>
              <a:t>Signs</a:t>
            </a:r>
            <a:r>
              <a:rPr lang="fr-FR" dirty="0" smtClean="0"/>
              <a:t>? </a:t>
            </a:r>
            <a:r>
              <a:rPr lang="fr-FR" dirty="0" smtClean="0">
                <a:solidFill>
                  <a:srgbClr val="0000FF"/>
                </a:solidFill>
              </a:rPr>
              <a:t>A </a:t>
            </a:r>
            <a:r>
              <a:rPr lang="fr-FR" dirty="0" err="1" smtClean="0">
                <a:solidFill>
                  <a:srgbClr val="0000FF"/>
                </a:solidFill>
              </a:rPr>
              <a:t>scar</a:t>
            </a:r>
            <a:r>
              <a:rPr lang="fr-FR" dirty="0" smtClean="0">
                <a:solidFill>
                  <a:srgbClr val="0000FF"/>
                </a:solidFill>
              </a:rPr>
              <a:t> on the </a:t>
            </a:r>
            <a:r>
              <a:rPr lang="fr-FR" dirty="0" err="1" smtClean="0">
                <a:solidFill>
                  <a:srgbClr val="0000FF"/>
                </a:solidFill>
              </a:rPr>
              <a:t>forehead</a:t>
            </a:r>
            <a:r>
              <a:rPr lang="fr-FR" dirty="0" smtClean="0">
                <a:solidFill>
                  <a:srgbClr val="0000FF"/>
                </a:solidFill>
              </a:rPr>
              <a:t> and </a:t>
            </a:r>
            <a:r>
              <a:rPr lang="fr-FR" dirty="0" err="1" smtClean="0">
                <a:solidFill>
                  <a:srgbClr val="0000FF"/>
                </a:solidFill>
              </a:rPr>
              <a:t>dimples</a:t>
            </a:r>
            <a:endParaRPr lang="fr-FR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5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SOLENE</dc:creator>
  <cp:lastModifiedBy>solene.gousselin</cp:lastModifiedBy>
  <cp:revision>7</cp:revision>
  <dcterms:created xsi:type="dcterms:W3CDTF">2011-10-22T11:21:38Z</dcterms:created>
  <dcterms:modified xsi:type="dcterms:W3CDTF">2015-01-06T09:28:28Z</dcterms:modified>
</cp:coreProperties>
</file>