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3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69E9-C99C-46F3-B49D-8B699CB78F39}" type="datetimeFigureOut">
              <a:rPr lang="fr-FR" smtClean="0"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713EC-81C9-4B92-BBB6-FD22CD8F3B9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858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 smtClean="0">
                <a:solidFill>
                  <a:srgbClr val="FF0000"/>
                </a:solidFill>
                <a:latin typeface="Century Gothic" pitchFamily="34" charset="0"/>
              </a:rPr>
              <a:t>Calculo</a:t>
            </a:r>
            <a:r>
              <a:rPr lang="fr-FR" sz="2000" b="1" dirty="0" smtClean="0">
                <a:solidFill>
                  <a:srgbClr val="FF0000"/>
                </a:solidFill>
                <a:latin typeface="Century Gothic" pitchFamily="34" charset="0"/>
              </a:rPr>
              <a:t> Dingo</a:t>
            </a:r>
          </a:p>
          <a:p>
            <a:r>
              <a:rPr lang="fr-FR" sz="1200" b="1" dirty="0" smtClean="0">
                <a:solidFill>
                  <a:srgbClr val="00B050"/>
                </a:solidFill>
                <a:latin typeface="Century Gothic" pitchFamily="34" charset="0"/>
              </a:rPr>
              <a:t>Additionner :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 smtClean="0">
                <a:latin typeface="Century Gothic" pitchFamily="34" charset="0"/>
              </a:rPr>
              <a:t> S1 – Ajouter un nombre à un chiffre à une nombre à 2 chiffres (sans retenue)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S2 – Ajouter deux multiples de 10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S3 – Ajouter </a:t>
            </a:r>
            <a:r>
              <a:rPr lang="fr-FR" sz="1200" dirty="0" smtClean="0">
                <a:latin typeface="Century Gothic" pitchFamily="34" charset="0"/>
              </a:rPr>
              <a:t>un nombre à un chiffre à une nombre à 2 chiffres (avec retenue)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S4 – Ajouter 10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S5 – Ajouter un multiple de 10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S6 – Ajouter 9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S7 – Ajouter deux nombres à deux chiffres (sans retenue)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S8 – Ajouter deux nombres à deux chiffres</a:t>
            </a:r>
          </a:p>
          <a:p>
            <a:pPr>
              <a:buFont typeface="Wingdings" pitchFamily="2" charset="2"/>
              <a:buChar char="v"/>
            </a:pPr>
            <a:endParaRPr lang="fr-FR" sz="1200" dirty="0">
              <a:latin typeface="Century Gothic" pitchFamily="34" charset="0"/>
            </a:endParaRPr>
          </a:p>
          <a:p>
            <a:r>
              <a:rPr lang="fr-FR" sz="1200" b="1" dirty="0" smtClean="0">
                <a:solidFill>
                  <a:srgbClr val="0070C0"/>
                </a:solidFill>
                <a:latin typeface="Century Gothic" pitchFamily="34" charset="0"/>
              </a:rPr>
              <a:t>Soustraire :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 smtClean="0">
                <a:latin typeface="Century Gothic" pitchFamily="34" charset="0"/>
              </a:rPr>
              <a:t> S1 – Retrancher 1, 2, … ou 7 à un nombre à deux chiffres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S2 – Retrancher 10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S3 – Retrancher deux multiples de 10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S4 – Retrancher un multiple de 10 d’un nombre à 2 chiffres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S5 – Retrancher 9 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S6 – Retrancher deux nombres à deux chiffres (sans retenue)</a:t>
            </a:r>
          </a:p>
          <a:p>
            <a:pPr>
              <a:buFont typeface="Wingdings" pitchFamily="2" charset="2"/>
              <a:buChar char="v"/>
            </a:pPr>
            <a:endParaRPr lang="fr-FR" sz="1200" dirty="0">
              <a:latin typeface="Century Gothic" pitchFamily="34" charset="0"/>
            </a:endParaRPr>
          </a:p>
          <a:p>
            <a:r>
              <a:rPr lang="fr-FR" sz="1200" b="1" dirty="0" smtClean="0">
                <a:solidFill>
                  <a:srgbClr val="FF0000"/>
                </a:solidFill>
                <a:latin typeface="Century Gothic" pitchFamily="34" charset="0"/>
              </a:rPr>
              <a:t>Multiplier :</a:t>
            </a:r>
          </a:p>
          <a:p>
            <a:r>
              <a:rPr lang="fr-FR" sz="1200" b="1" dirty="0" smtClean="0">
                <a:latin typeface="Century Gothic" pitchFamily="34" charset="0"/>
              </a:rPr>
              <a:t>Série CM1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S1 – Unité 1 – Unité 2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S2 – Unité 5 – Unité 6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S3 – Unité 7 – Unité 8</a:t>
            </a:r>
          </a:p>
          <a:p>
            <a:r>
              <a:rPr lang="fr-FR" sz="1200" b="1" dirty="0" smtClean="0">
                <a:latin typeface="Century Gothic" pitchFamily="34" charset="0"/>
              </a:rPr>
              <a:t>Série CM2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S1 – Unité 1 – Unité 2 – Unité 3</a:t>
            </a:r>
          </a:p>
          <a:p>
            <a:endParaRPr lang="fr-FR" sz="1200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dirty="0" smtClean="0">
                <a:solidFill>
                  <a:srgbClr val="FF0066"/>
                </a:solidFill>
                <a:latin typeface="Century Gothic" pitchFamily="34" charset="0"/>
              </a:rPr>
              <a:t>Carte mystère :</a:t>
            </a:r>
          </a:p>
          <a:p>
            <a:r>
              <a:rPr lang="fr-FR" sz="1200" b="1" dirty="0" smtClean="0">
                <a:latin typeface="Century Gothic" pitchFamily="34" charset="0"/>
              </a:rPr>
              <a:t>Série CM1</a:t>
            </a:r>
          </a:p>
          <a:p>
            <a:pPr>
              <a:buFont typeface="Wingdings" pitchFamily="2" charset="2"/>
              <a:buChar char="v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S1 – Unité 1 – Unité 5</a:t>
            </a:r>
          </a:p>
          <a:p>
            <a:r>
              <a:rPr lang="fr-FR" sz="1200" b="1" dirty="0" smtClean="0">
                <a:latin typeface="Century Gothic" pitchFamily="34" charset="0"/>
              </a:rPr>
              <a:t>Série CM2</a:t>
            </a:r>
          </a:p>
          <a:p>
            <a:pPr>
              <a:buFont typeface="Wingdings" pitchFamily="2" charset="2"/>
              <a:buChar char="v"/>
            </a:pPr>
            <a:r>
              <a:rPr lang="fr-FR" sz="1200" b="1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S1 – Unité 3 – Unité 5</a:t>
            </a:r>
          </a:p>
          <a:p>
            <a:endParaRPr lang="fr-FR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217</Words>
  <Application>Microsoft Office PowerPoint</Application>
  <PresentationFormat>Affichage à l'écran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Sophie</dc:creator>
  <cp:lastModifiedBy>Sophie</cp:lastModifiedBy>
  <cp:revision>2</cp:revision>
  <dcterms:created xsi:type="dcterms:W3CDTF">2016-08-20T07:56:00Z</dcterms:created>
  <dcterms:modified xsi:type="dcterms:W3CDTF">2016-08-20T08:19:12Z</dcterms:modified>
</cp:coreProperties>
</file>