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C564C-46F2-46B1-9F6D-A45D83C9A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1D8EDC-04A3-40A4-BD29-619BB975A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93D7D2-F3EC-4EA9-97E7-7C9E2781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38EEE6-1E3B-4BDE-A4B0-9B1F0165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D0E6F4-13B5-4DD4-AFB8-05A185FF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43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9819E-0DA1-4968-A720-73B2108F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453BD8-C8D9-4DF9-B789-5515DDB98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4D5F56-16F7-4303-B940-324BD2D9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CFCAB2-EB64-4931-981C-1AA6B5986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180ACA-16E9-46C5-AEAD-4EA2567E8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88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F87E90-EF34-47F0-BA2A-2CC5C0A2F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78A593-4143-4DF2-88A9-DADB10E77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0FDA12-5149-4056-8C79-2F97F2360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922DE5-331D-4517-B345-B5330B31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C53EAF-D439-4184-8FF8-E3DEDD8EE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9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F0A1B3-D63C-4444-82DA-B19C01F6C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369A11-7256-4F87-B04C-07463E8FD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3D914F-DE17-42E7-8F3B-428F7CC0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842E3C-0B33-4B7A-880F-CA317D4EA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FCA4DE-2D82-4E14-963A-9F285306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72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C12D7-203D-41AC-8DC4-3116D14F1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6A0724-09C9-4B1A-8B98-2923596C0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896658-7D0A-4EC1-A907-079F0634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3FF001-696C-44E7-9DB3-00F5D0317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8D1BAB-1B02-4A9B-8D1E-7FB40226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74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0FCA4E-C4EE-4D86-8E92-C67647B7F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E47AD8-A904-4698-9383-DF65162B7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B2FB4A-582F-4F0B-8E51-DDD9AB35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DC0081-00F2-4D4A-8410-44BA7D42A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A54810-679E-4041-9443-1A18F1BD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AF519E-D357-467C-97EC-971BE532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4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16A9E9-65B8-4A99-8292-196359E4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010CCE-AFF1-490F-9966-D739192E3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C5D0BF-F152-4BB0-831C-3FF0E3A91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CC0657-C103-457F-B177-F83C88C90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5109FED-51F2-4D68-B968-C972E4137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F9A376-998E-4686-8FEE-1FB5DD5A0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186997-0779-4AF8-BAFC-9FD2BC789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D252B3-C25D-43DD-8ABF-CCA7263E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15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FC157-0730-46CD-889A-DAABAD012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C5E8AF2-6CC5-426A-B175-25E31AA5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8B6355A-6C52-498E-898E-B6CBECA2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5E0686-3694-4E89-8509-75BEA2E6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45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CF106D9-5F6A-4C32-9E53-B73DCFE42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3386D3-A2B0-4A50-9618-BA77B15C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733761-5B41-41B9-8FBC-A52FAD3F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25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D26133-54F3-4619-8C64-EF0939EC6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D11232-0CDA-4CA2-B00A-ECE3304B1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D8EAA0-1D6F-4500-9B6C-004C61220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572B75-9A0C-4FE9-AE5B-0A0A77A3C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F31F9F-0F12-48FF-9DC8-26300E1C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4FD1AC-502F-4C4A-AC85-C1379BD5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3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9ED43B-18C1-4012-934F-425CED7F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EC476FE-230E-48B3-9DB3-0D8D215EC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F3BDB4-FA2A-4C51-BCFD-07ED71725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F85CCF-A730-4F77-8C2C-FCFAB26F2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DD98C5-C304-4302-A57E-B316A4BF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104237-3621-4CA0-A8BE-D12ED845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87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875B4F-4B50-46DA-A7A8-4C9BF1FCD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527B0A-3EF6-4D95-9AE5-B2403C32D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EAA12F-E910-437F-AB3C-91AED4CCD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94D49-F2F9-46C2-8744-BA3A47293CC6}" type="datetimeFigureOut">
              <a:rPr lang="fr-FR" smtClean="0"/>
              <a:t>05/01/2021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CC5FFB-CB7A-478C-BADF-E2EA74813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692ADC-A6BF-46FB-916B-49ECCF2D4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B7C0-990B-4E4D-A0D8-45B96F7D2C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87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54AF8C-65BF-4999-A26E-729F75D19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FC7E27-095F-415A-A25A-C1E11B1545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02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CA458C-3472-4722-A07C-8A2852925529}"/>
              </a:ext>
            </a:extLst>
          </p:cNvPr>
          <p:cNvSpPr/>
          <p:nvPr/>
        </p:nvSpPr>
        <p:spPr>
          <a:xfrm>
            <a:off x="150920" y="159798"/>
            <a:ext cx="3971492" cy="264554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  <a:latin typeface="KG Primary Penmanship" panose="02000506000000020003" pitchFamily="2" charset="0"/>
              </a:rPr>
              <a:t>Matrice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3F8AB3-8E05-42EB-8070-E52A54F5DAD5}"/>
              </a:ext>
            </a:extLst>
          </p:cNvPr>
          <p:cNvSpPr/>
          <p:nvPr/>
        </p:nvSpPr>
        <p:spPr>
          <a:xfrm>
            <a:off x="4185714" y="159798"/>
            <a:ext cx="3971492" cy="264554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  <a:latin typeface="KG Primary Penmanship" panose="02000506000000020003" pitchFamily="2" charset="0"/>
              </a:rPr>
              <a:t>Matrice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72884E-4C95-4BA2-8BB4-EC156B75176F}"/>
              </a:ext>
            </a:extLst>
          </p:cNvPr>
          <p:cNvSpPr/>
          <p:nvPr/>
        </p:nvSpPr>
        <p:spPr>
          <a:xfrm>
            <a:off x="8220508" y="159798"/>
            <a:ext cx="3971492" cy="264554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  <a:latin typeface="KG Primary Penmanship" panose="02000506000000020003" pitchFamily="2" charset="0"/>
              </a:rPr>
              <a:t>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3F3958-40C0-41A0-87CA-5FA01E9F84A1}"/>
              </a:ext>
            </a:extLst>
          </p:cNvPr>
          <p:cNvSpPr/>
          <p:nvPr/>
        </p:nvSpPr>
        <p:spPr>
          <a:xfrm>
            <a:off x="150920" y="2931110"/>
            <a:ext cx="3971492" cy="264554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  <a:latin typeface="KG Primary Penmanship" panose="02000506000000020003" pitchFamily="2" charset="0"/>
              </a:rPr>
              <a:t>Matrice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582F1-F01A-4C7C-B4AD-64F0C7E1EEAC}"/>
              </a:ext>
            </a:extLst>
          </p:cNvPr>
          <p:cNvSpPr/>
          <p:nvPr/>
        </p:nvSpPr>
        <p:spPr>
          <a:xfrm>
            <a:off x="4185714" y="2931110"/>
            <a:ext cx="3971492" cy="264554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  <a:latin typeface="KG Primary Penmanship" panose="02000506000000020003" pitchFamily="2" charset="0"/>
              </a:rPr>
              <a:t>Matrice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BA459D-AE96-4586-BDD7-3367AB839C3B}"/>
              </a:ext>
            </a:extLst>
          </p:cNvPr>
          <p:cNvSpPr/>
          <p:nvPr/>
        </p:nvSpPr>
        <p:spPr>
          <a:xfrm>
            <a:off x="8220508" y="2931110"/>
            <a:ext cx="3971492" cy="264554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solidFill>
                  <a:schemeClr val="tx1"/>
                </a:solidFill>
                <a:latin typeface="KG Primary Penmanship" panose="02000506000000020003" pitchFamily="2" charset="0"/>
              </a:rPr>
              <a:t>Matrice </a:t>
            </a:r>
          </a:p>
        </p:txBody>
      </p:sp>
    </p:spTree>
    <p:extLst>
      <p:ext uri="{BB962C8B-B14F-4D97-AF65-F5344CB8AC3E}">
        <p14:creationId xmlns:p14="http://schemas.microsoft.com/office/powerpoint/2010/main" val="31910590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KG Primary Penmanship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Steffffounette F</dc:creator>
  <cp:lastModifiedBy>Steffffounette F</cp:lastModifiedBy>
  <cp:revision>1</cp:revision>
  <dcterms:created xsi:type="dcterms:W3CDTF">2021-01-05T10:21:59Z</dcterms:created>
  <dcterms:modified xsi:type="dcterms:W3CDTF">2021-01-05T10:22:55Z</dcterms:modified>
</cp:coreProperties>
</file>