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AC564C-46F2-46B1-9F6D-A45D83C9A0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91D8EDC-04A3-40A4-BD29-619BB975AA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93D7D2-F3EC-4EA9-97E7-7C9E2781B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94D49-F2F9-46C2-8744-BA3A47293CC6}" type="datetimeFigureOut">
              <a:rPr lang="fr-FR" smtClean="0"/>
              <a:t>05/01/2021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338EEE6-1E3B-4BDE-A4B0-9B1F01659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AD0E6F4-13B5-4DD4-AFB8-05A185FFC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B7C0-990B-4E4D-A0D8-45B96F7D2C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8433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E9819E-0DA1-4968-A720-73B2108FE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7453BD8-C8D9-4DF9-B789-5515DDB989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C4D5F56-16F7-4303-B940-324BD2D9D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94D49-F2F9-46C2-8744-BA3A47293CC6}" type="datetimeFigureOut">
              <a:rPr lang="fr-FR" smtClean="0"/>
              <a:t>05/01/2021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CCFCAB2-EB64-4931-981C-1AA6B5986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180ACA-16E9-46C5-AEAD-4EA2567E8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B7C0-990B-4E4D-A0D8-45B96F7D2C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4881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6F87E90-EF34-47F0-BA2A-2CC5C0A2FE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678A593-4143-4DF2-88A9-DADB10E77E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00FDA12-5149-4056-8C79-2F97F2360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94D49-F2F9-46C2-8744-BA3A47293CC6}" type="datetimeFigureOut">
              <a:rPr lang="fr-FR" smtClean="0"/>
              <a:t>05/01/2021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4922DE5-331D-4517-B345-B5330B317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3C53EAF-D439-4184-8FF8-E3DEDD8EE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B7C0-990B-4E4D-A0D8-45B96F7D2C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9950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F0A1B3-D63C-4444-82DA-B19C01F6C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5369A11-7256-4F87-B04C-07463E8FD5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F3D914F-DE17-42E7-8F3B-428F7CC05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94D49-F2F9-46C2-8744-BA3A47293CC6}" type="datetimeFigureOut">
              <a:rPr lang="fr-FR" smtClean="0"/>
              <a:t>05/01/2021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B842E3C-0B33-4B7A-880F-CA317D4EA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BFCA4DE-2D82-4E14-963A-9F2853061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B7C0-990B-4E4D-A0D8-45B96F7D2C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372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8C12D7-203D-41AC-8DC4-3116D14F1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A6A0724-09C9-4B1A-8B98-2923596C0B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7896658-7D0A-4EC1-A907-079F06349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94D49-F2F9-46C2-8744-BA3A47293CC6}" type="datetimeFigureOut">
              <a:rPr lang="fr-FR" smtClean="0"/>
              <a:t>05/01/2021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B3FF001-696C-44E7-9DB3-00F5D0317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38D1BAB-1B02-4A9B-8D1E-7FB402266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B7C0-990B-4E4D-A0D8-45B96F7D2C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7748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0FCA4E-C4EE-4D86-8E92-C67647B7F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EE47AD8-A904-4698-9383-DF65162B74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EB2FB4A-582F-4F0B-8E51-DDD9AB356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ADC0081-00F2-4D4A-8410-44BA7D42A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94D49-F2F9-46C2-8744-BA3A47293CC6}" type="datetimeFigureOut">
              <a:rPr lang="fr-FR" smtClean="0"/>
              <a:t>05/01/2021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4A54810-679E-4041-9443-1A18F1BD2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2AF519E-D357-467C-97EC-971BE532B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B7C0-990B-4E4D-A0D8-45B96F7D2C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941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16A9E9-65B8-4A99-8292-196359E45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A010CCE-AFF1-490F-9966-D739192E3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FC5D0BF-F152-4BB0-831C-3FF0E3A913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5CC0657-C103-457F-B177-F83C88C903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5109FED-51F2-4D68-B968-C972E41377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1F9A376-998E-4686-8FEE-1FB5DD5A0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94D49-F2F9-46C2-8744-BA3A47293CC6}" type="datetimeFigureOut">
              <a:rPr lang="fr-FR" smtClean="0"/>
              <a:t>05/01/2021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E186997-0779-4AF8-BAFC-9FD2BC789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AD252B3-C25D-43DD-8ABF-CCA7263E4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B7C0-990B-4E4D-A0D8-45B96F7D2C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0158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2FC157-0730-46CD-889A-DAABAD012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C5E8AF2-6CC5-426A-B175-25E31AA5F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94D49-F2F9-46C2-8744-BA3A47293CC6}" type="datetimeFigureOut">
              <a:rPr lang="fr-FR" smtClean="0"/>
              <a:t>05/01/2021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8B6355A-6C52-498E-898E-B6CBECA25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75E0686-3694-4E89-8509-75BEA2E6B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B7C0-990B-4E4D-A0D8-45B96F7D2C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8456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CF106D9-5F6A-4C32-9E53-B73DCFE42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94D49-F2F9-46C2-8744-BA3A47293CC6}" type="datetimeFigureOut">
              <a:rPr lang="fr-FR" smtClean="0"/>
              <a:t>05/01/2021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53386D3-A2B0-4A50-9618-BA77B15C1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D733761-5B41-41B9-8FBC-A52FAD3FE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B7C0-990B-4E4D-A0D8-45B96F7D2C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3251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D26133-54F3-4619-8C64-EF0939EC6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D11232-0CDA-4CA2-B00A-ECE3304B1D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9D8EAA0-1D6F-4500-9B6C-004C61220B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4572B75-9A0C-4FE9-AE5B-0A0A77A3C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94D49-F2F9-46C2-8744-BA3A47293CC6}" type="datetimeFigureOut">
              <a:rPr lang="fr-FR" smtClean="0"/>
              <a:t>05/01/2021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CF31F9F-0F12-48FF-9DC8-26300E1C4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84FD1AC-502F-4C4A-AC85-C1379BD57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B7C0-990B-4E4D-A0D8-45B96F7D2C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8383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9ED43B-18C1-4012-934F-425CED7F9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EC476FE-230E-48B3-9DB3-0D8D215EC2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AF3BDB4-FA2A-4C51-BCFD-07ED71725A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BF85CCF-A730-4F77-8C2C-FCFAB26F2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94D49-F2F9-46C2-8744-BA3A47293CC6}" type="datetimeFigureOut">
              <a:rPr lang="fr-FR" smtClean="0"/>
              <a:t>05/01/2021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FDD98C5-C304-4302-A57E-B316A4BFE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A104237-3621-4CA0-A8BE-D12ED8451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B7C0-990B-4E4D-A0D8-45B96F7D2C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1877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C875B4F-4B50-46DA-A7A8-4C9BF1FCD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D527B0A-3EF6-4D95-9AE5-B2403C32D4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BEAA12F-E910-437F-AB3C-91AED4CCD8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94D49-F2F9-46C2-8744-BA3A47293CC6}" type="datetimeFigureOut">
              <a:rPr lang="fr-FR" smtClean="0"/>
              <a:t>05/01/2021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BCC5FFB-CB7A-478C-BADF-E2EA748135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1692ADC-A6BF-46FB-916B-49ECCF2D44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FB7C0-990B-4E4D-A0D8-45B96F7D2C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5878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54AF8C-65BF-4999-A26E-729F75D190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2FC7E27-095F-415A-A25A-C1E11B1545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4026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0CA458C-3472-4722-A07C-8A2852925529}"/>
              </a:ext>
            </a:extLst>
          </p:cNvPr>
          <p:cNvSpPr/>
          <p:nvPr/>
        </p:nvSpPr>
        <p:spPr>
          <a:xfrm>
            <a:off x="150920" y="159798"/>
            <a:ext cx="3971492" cy="2645546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>
                <a:solidFill>
                  <a:schemeClr val="tx1"/>
                </a:solidFill>
                <a:latin typeface="KG Primary Penmanship" panose="02000506000000020003" pitchFamily="2" charset="0"/>
              </a:rPr>
              <a:t>Matrice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A3F8AB3-8E05-42EB-8070-E52A54F5DAD5}"/>
              </a:ext>
            </a:extLst>
          </p:cNvPr>
          <p:cNvSpPr/>
          <p:nvPr/>
        </p:nvSpPr>
        <p:spPr>
          <a:xfrm>
            <a:off x="4185714" y="159798"/>
            <a:ext cx="3971492" cy="2645546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>
                <a:solidFill>
                  <a:schemeClr val="tx1"/>
                </a:solidFill>
                <a:latin typeface="KG Primary Penmanship" panose="02000506000000020003" pitchFamily="2" charset="0"/>
              </a:rPr>
              <a:t>Matrice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272884E-4C95-4BA2-8BB4-EC156B75176F}"/>
              </a:ext>
            </a:extLst>
          </p:cNvPr>
          <p:cNvSpPr/>
          <p:nvPr/>
        </p:nvSpPr>
        <p:spPr>
          <a:xfrm>
            <a:off x="8220508" y="159798"/>
            <a:ext cx="3971492" cy="2645546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>
                <a:solidFill>
                  <a:schemeClr val="tx1"/>
                </a:solidFill>
                <a:latin typeface="KG Primary Penmanship" panose="02000506000000020003" pitchFamily="2" charset="0"/>
              </a:rPr>
              <a:t>Matrice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3F3958-40C0-41A0-87CA-5FA01E9F84A1}"/>
              </a:ext>
            </a:extLst>
          </p:cNvPr>
          <p:cNvSpPr/>
          <p:nvPr/>
        </p:nvSpPr>
        <p:spPr>
          <a:xfrm>
            <a:off x="150920" y="2931110"/>
            <a:ext cx="3971492" cy="2645546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>
                <a:solidFill>
                  <a:schemeClr val="tx1"/>
                </a:solidFill>
                <a:latin typeface="KG Primary Penmanship" panose="02000506000000020003" pitchFamily="2" charset="0"/>
              </a:rPr>
              <a:t>Matrice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8582F1-F01A-4C7C-B4AD-64F0C7E1EEAC}"/>
              </a:ext>
            </a:extLst>
          </p:cNvPr>
          <p:cNvSpPr/>
          <p:nvPr/>
        </p:nvSpPr>
        <p:spPr>
          <a:xfrm>
            <a:off x="4185714" y="2931110"/>
            <a:ext cx="3971492" cy="2645546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>
                <a:solidFill>
                  <a:schemeClr val="tx1"/>
                </a:solidFill>
                <a:latin typeface="KG Primary Penmanship" panose="02000506000000020003" pitchFamily="2" charset="0"/>
              </a:rPr>
              <a:t>Matrice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5BA459D-AE96-4586-BDD7-3367AB839C3B}"/>
              </a:ext>
            </a:extLst>
          </p:cNvPr>
          <p:cNvSpPr/>
          <p:nvPr/>
        </p:nvSpPr>
        <p:spPr>
          <a:xfrm>
            <a:off x="8220508" y="2931110"/>
            <a:ext cx="3971492" cy="2645546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>
                <a:solidFill>
                  <a:schemeClr val="tx1"/>
                </a:solidFill>
                <a:latin typeface="KG Primary Penmanship" panose="02000506000000020003" pitchFamily="2" charset="0"/>
              </a:rPr>
              <a:t>Matrice </a:t>
            </a:r>
          </a:p>
        </p:txBody>
      </p:sp>
    </p:spTree>
    <p:extLst>
      <p:ext uri="{BB962C8B-B14F-4D97-AF65-F5344CB8AC3E}">
        <p14:creationId xmlns:p14="http://schemas.microsoft.com/office/powerpoint/2010/main" val="319105906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Grand écran</PresentationFormat>
  <Paragraphs>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KG Primary Penmanship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Steffffounette F</dc:creator>
  <cp:lastModifiedBy>Steffffounette F</cp:lastModifiedBy>
  <cp:revision>1</cp:revision>
  <dcterms:created xsi:type="dcterms:W3CDTF">2021-01-05T10:21:59Z</dcterms:created>
  <dcterms:modified xsi:type="dcterms:W3CDTF">2021-01-05T10:22:55Z</dcterms:modified>
</cp:coreProperties>
</file>