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1" r:id="rId20"/>
    <p:sldId id="292" r:id="rId21"/>
    <p:sldId id="293" r:id="rId22"/>
    <p:sldId id="274" r:id="rId23"/>
    <p:sldId id="275" r:id="rId24"/>
    <p:sldId id="276" r:id="rId25"/>
    <p:sldId id="277" r:id="rId26"/>
    <p:sldId id="278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2z2rVcnPqPRHVYbHOt9Ww==" hashData="CzamzykiB0QdoT25PW4SJFiF2q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6" y="-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6FF0-C034-4FC4-8BCD-327A985554FC}" type="datetimeFigureOut">
              <a:rPr lang="fr-BE" smtClean="0"/>
              <a:pPr/>
              <a:t>14-05-15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24F-5811-4DCF-B877-7AB27EAC8E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6FF0-C034-4FC4-8BCD-327A985554FC}" type="datetimeFigureOut">
              <a:rPr lang="fr-BE" smtClean="0"/>
              <a:pPr/>
              <a:t>14-05-15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24F-5811-4DCF-B877-7AB27EAC8E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6FF0-C034-4FC4-8BCD-327A985554FC}" type="datetimeFigureOut">
              <a:rPr lang="fr-BE" smtClean="0"/>
              <a:pPr/>
              <a:t>14-05-15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24F-5811-4DCF-B877-7AB27EAC8E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6FF0-C034-4FC4-8BCD-327A985554FC}" type="datetimeFigureOut">
              <a:rPr lang="fr-BE" smtClean="0"/>
              <a:pPr/>
              <a:t>14-05-15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24F-5811-4DCF-B877-7AB27EAC8E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6FF0-C034-4FC4-8BCD-327A985554FC}" type="datetimeFigureOut">
              <a:rPr lang="fr-BE" smtClean="0"/>
              <a:pPr/>
              <a:t>14-05-15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24F-5811-4DCF-B877-7AB27EAC8E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6FF0-C034-4FC4-8BCD-327A985554FC}" type="datetimeFigureOut">
              <a:rPr lang="fr-BE" smtClean="0"/>
              <a:pPr/>
              <a:t>14-05-15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24F-5811-4DCF-B877-7AB27EAC8E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6FF0-C034-4FC4-8BCD-327A985554FC}" type="datetimeFigureOut">
              <a:rPr lang="fr-BE" smtClean="0"/>
              <a:pPr/>
              <a:t>14-05-15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24F-5811-4DCF-B877-7AB27EAC8E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6FF0-C034-4FC4-8BCD-327A985554FC}" type="datetimeFigureOut">
              <a:rPr lang="fr-BE" smtClean="0"/>
              <a:pPr/>
              <a:t>14-05-15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24F-5811-4DCF-B877-7AB27EAC8E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6FF0-C034-4FC4-8BCD-327A985554FC}" type="datetimeFigureOut">
              <a:rPr lang="fr-BE" smtClean="0"/>
              <a:pPr/>
              <a:t>14-05-15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24F-5811-4DCF-B877-7AB27EAC8E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6FF0-C034-4FC4-8BCD-327A985554FC}" type="datetimeFigureOut">
              <a:rPr lang="fr-BE" smtClean="0"/>
              <a:pPr/>
              <a:t>14-05-15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24F-5811-4DCF-B877-7AB27EAC8E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6FF0-C034-4FC4-8BCD-327A985554FC}" type="datetimeFigureOut">
              <a:rPr lang="fr-BE" smtClean="0"/>
              <a:pPr/>
              <a:t>14-05-15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524F-5811-4DCF-B877-7AB27EAC8E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F6FF0-C034-4FC4-8BCD-327A985554FC}" type="datetimeFigureOut">
              <a:rPr lang="fr-BE" smtClean="0"/>
              <a:pPr/>
              <a:t>14-05-15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524F-5811-4DCF-B877-7AB27EAC8EC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330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45661" y="980728"/>
            <a:ext cx="358143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VOYAGES</a:t>
            </a:r>
          </a:p>
          <a:p>
            <a:pPr algn="ctr"/>
            <a:r>
              <a:rPr lang="fr-BE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MAGIQUES</a:t>
            </a:r>
          </a:p>
          <a:p>
            <a:pPr algn="ctr"/>
            <a:r>
              <a:rPr lang="fr-B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N ° 4</a:t>
            </a:r>
            <a:endParaRPr lang="fr-BE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16216" y="6021288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 2015 - JMB</a:t>
            </a:r>
            <a:endParaRPr lang="fr-B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  <p:sndAc>
          <p:stSnd>
            <p:snd r:embed="rId2" name="The beautiful  Horses ..Il Ã©tait une fois dans l'Ouest.wav"/>
          </p:stSnd>
        </p:sndAc>
      </p:transition>
    </mc:Choice>
    <mc:Fallback xmlns="">
      <p:transition spd="slow" advClick="0" advTm="4000">
        <p:fade/>
        <p:sndAc>
          <p:stSnd>
            <p:snd r:embed="rId4" name="The beautiful  Horses ..Il Ã©tait une fois dans l'Oues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84041_538902386200822_766439177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85976_544017052356022_43227190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96529_566284770129250_32233747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98160_548981235192937_2099197777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06372_543515132406214_112831127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59378_565398976884496_35873738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55564_588894241201636_67979202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913435_615730795184647_3900031588141767347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973566_602290519862008_731243210849185724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536533_752032211554504_663711077932977664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70482_649059548518438_69223821719627531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668727_681554595268933_538450173535309770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697256_734790893278636_898774101395997656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001098_590921574332236_155136305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483811_654697764621283_484670895599785465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495113_788569251234133_325932507271141313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530578_738991156191943_4617288968392833717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547053_672065722884487_226402793699437847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862664_746923315398727_905831185789656965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873386_756414694449589_899268409454730974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900147_749794845111574_661134577987088281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77989_511706852253709_8299194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925485_763996403691418_678372643802376700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041834_782683051822753_338621294478942784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044619_777117742379284_52834618628059997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050790_779923608765364_853075598668621544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sperate-Measures-2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kah-kit-yoong_glenorc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96798_522274147863646_86982710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00355_527975177293543_13626461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01876_547775878646806_132379285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02376_515902871834107_209336965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02976_519253361499058_16005596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10775_524013787689682_212797035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</Words>
  <Application>Microsoft Office PowerPoint</Application>
  <PresentationFormat>Affichage à l'écran (4:3)</PresentationFormat>
  <Paragraphs>4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</dc:creator>
  <cp:lastModifiedBy>lucienne</cp:lastModifiedBy>
  <cp:revision>15</cp:revision>
  <dcterms:created xsi:type="dcterms:W3CDTF">2015-05-08T09:04:54Z</dcterms:created>
  <dcterms:modified xsi:type="dcterms:W3CDTF">2015-05-14T12:32:53Z</dcterms:modified>
</cp:coreProperties>
</file>