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</p:sldIdLst>
  <p:sldSz cx="10512425" cy="7380288"/>
  <p:notesSz cx="6888163" cy="10018713"/>
  <p:defaultTextStyle>
    <a:defPPr>
      <a:defRPr lang="fr-FR"/>
    </a:defPPr>
    <a:lvl1pPr marL="0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195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39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586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78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597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172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36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563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5">
          <p15:clr>
            <a:srgbClr val="A4A3A4"/>
          </p15:clr>
        </p15:guide>
        <p15:guide id="2" pos="33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  <a:srgbClr val="FFCC00"/>
    <a:srgbClr val="CC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354" y="62"/>
      </p:cViewPr>
      <p:guideLst>
        <p:guide orient="horz" pos="2325"/>
        <p:guide pos="33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8432" y="2292674"/>
            <a:ext cx="8935561" cy="158197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6864" y="4182163"/>
            <a:ext cx="7358698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10/08/2020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03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10/08/2020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59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62180" y="317763"/>
            <a:ext cx="2719360" cy="677722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4100" y="317763"/>
            <a:ext cx="7982873" cy="677722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10/08/2020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13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10/08/2020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88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409" y="4742519"/>
            <a:ext cx="8935561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0409" y="3128082"/>
            <a:ext cx="8935561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5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3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10/08/2020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05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4100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30424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10/08/2020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80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652023"/>
            <a:ext cx="4644813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5621" y="2340508"/>
            <a:ext cx="4644813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40166" y="1652023"/>
            <a:ext cx="4646638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40166" y="2340508"/>
            <a:ext cx="4646638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10/08/2020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4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10/08/2020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77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10/08/2020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27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2" y="293845"/>
            <a:ext cx="3458515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0066" y="293846"/>
            <a:ext cx="5876738" cy="62988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5622" y="1544394"/>
            <a:ext cx="3458515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10/08/2020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00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0509" y="5166202"/>
            <a:ext cx="6307455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60509" y="659442"/>
            <a:ext cx="6307455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1195" indent="0">
              <a:buNone/>
              <a:defRPr sz="3100"/>
            </a:lvl2pPr>
            <a:lvl3pPr marL="1022391" indent="0">
              <a:buNone/>
              <a:defRPr sz="2700"/>
            </a:lvl3pPr>
            <a:lvl4pPr marL="1533586" indent="0">
              <a:buNone/>
              <a:defRPr sz="2200"/>
            </a:lvl4pPr>
            <a:lvl5pPr marL="2044781" indent="0">
              <a:buNone/>
              <a:defRPr sz="2200"/>
            </a:lvl5pPr>
            <a:lvl6pPr marL="2555977" indent="0">
              <a:buNone/>
              <a:defRPr sz="2200"/>
            </a:lvl6pPr>
            <a:lvl7pPr marL="3067172" indent="0">
              <a:buNone/>
              <a:defRPr sz="2200"/>
            </a:lvl7pPr>
            <a:lvl8pPr marL="3578367" indent="0">
              <a:buNone/>
              <a:defRPr sz="2200"/>
            </a:lvl8pPr>
            <a:lvl9pPr marL="4089563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60509" y="5776101"/>
            <a:ext cx="6307455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10/08/2020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75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  <a:prstGeom prst="rect">
            <a:avLst/>
          </a:prstGeom>
        </p:spPr>
        <p:txBody>
          <a:bodyPr vert="horz" lIns="102239" tIns="51120" rIns="102239" bIns="511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722068"/>
            <a:ext cx="9461183" cy="4870649"/>
          </a:xfrm>
          <a:prstGeom prst="rect">
            <a:avLst/>
          </a:prstGeom>
        </p:spPr>
        <p:txBody>
          <a:bodyPr vert="horz" lIns="102239" tIns="51120" rIns="102239" bIns="511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25621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56F9-00BB-41D8-A3D1-50652BFACCFE}" type="datetimeFigureOut">
              <a:rPr lang="fr-FR" smtClean="0"/>
              <a:t>10/08/2020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91745" y="6840434"/>
            <a:ext cx="3328935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33905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59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39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396" indent="-383396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692" indent="-319497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988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18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379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57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277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3965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16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95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9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586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78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97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172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36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563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7.gif"/><Relationship Id="rId5" Type="http://schemas.openxmlformats.org/officeDocument/2006/relationships/image" Target="../media/image3.jpe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5.pn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43.jpeg"/><Relationship Id="rId4" Type="http://schemas.microsoft.com/office/2007/relationships/hdphoto" Target="../media/hdphoto2.wdp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07/relationships/hdphoto" Target="../media/hdphoto1.wdp"/><Relationship Id="rId7" Type="http://schemas.microsoft.com/office/2007/relationships/hdphoto" Target="../media/hdphoto8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microsoft.com/office/2007/relationships/hdphoto" Target="../media/hdphoto7.wdp"/><Relationship Id="rId4" Type="http://schemas.openxmlformats.org/officeDocument/2006/relationships/image" Target="../media/image45.png"/><Relationship Id="rId9" Type="http://schemas.openxmlformats.org/officeDocument/2006/relationships/image" Target="../media/image4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microsoft.com/office/2007/relationships/hdphoto" Target="../media/hdphoto11.wdp"/><Relationship Id="rId3" Type="http://schemas.openxmlformats.org/officeDocument/2006/relationships/image" Target="../media/image5.png"/><Relationship Id="rId7" Type="http://schemas.openxmlformats.org/officeDocument/2006/relationships/image" Target="../media/image4.jpeg"/><Relationship Id="rId12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10.wdp"/><Relationship Id="rId5" Type="http://schemas.openxmlformats.org/officeDocument/2006/relationships/image" Target="../media/image2.png"/><Relationship Id="rId10" Type="http://schemas.openxmlformats.org/officeDocument/2006/relationships/image" Target="../media/image50.png"/><Relationship Id="rId4" Type="http://schemas.microsoft.com/office/2007/relationships/hdphoto" Target="../media/hdphoto2.wdp"/><Relationship Id="rId9" Type="http://schemas.microsoft.com/office/2007/relationships/hdphoto" Target="../media/hdphoto9.wdp"/><Relationship Id="rId1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12.jpeg"/><Relationship Id="rId4" Type="http://schemas.microsoft.com/office/2007/relationships/hdphoto" Target="../media/hdphoto1.wdp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6.jpeg"/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12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4.gif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microsoft.com/office/2007/relationships/hdphoto" Target="../media/hdphoto1.wdp"/><Relationship Id="rId4" Type="http://schemas.openxmlformats.org/officeDocument/2006/relationships/image" Target="../media/image4.jpeg"/><Relationship Id="rId9" Type="http://schemas.openxmlformats.org/officeDocument/2006/relationships/image" Target="../media/image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5.wdp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10" Type="http://schemas.openxmlformats.org/officeDocument/2006/relationships/image" Target="../media/image32.gif"/><Relationship Id="rId4" Type="http://schemas.openxmlformats.org/officeDocument/2006/relationships/image" Target="../media/image5.png"/><Relationship Id="rId9" Type="http://schemas.openxmlformats.org/officeDocument/2006/relationships/image" Target="../media/image3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7.jpe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12" Type="http://schemas.openxmlformats.org/officeDocument/2006/relationships/image" Target="../media/image3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35.png"/><Relationship Id="rId5" Type="http://schemas.openxmlformats.org/officeDocument/2006/relationships/image" Target="../media/image6.png"/><Relationship Id="rId10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10" Type="http://schemas.openxmlformats.org/officeDocument/2006/relationships/image" Target="../media/image40.gif"/><Relationship Id="rId4" Type="http://schemas.openxmlformats.org/officeDocument/2006/relationships/image" Target="../media/image5.png"/><Relationship Id="rId9" Type="http://schemas.openxmlformats.org/officeDocument/2006/relationships/image" Target="../media/image3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432973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Delius Swash Caps" panose="02000603000000000000" pitchFamily="2" charset="0"/>
                        </a:rPr>
                        <a:t>Septembre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584993" y="377776"/>
            <a:ext cx="12119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rgbClr val="007E39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rgbClr val="007E39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448" y="382209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287" y="3801860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02" y="3858601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452" y="3809447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135" y="383929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4314600" y="3838801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isegno di Bambino che Scrive a color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85" y="3801454"/>
            <a:ext cx="512588" cy="51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valtrompianews.it/files/magazine/img/asilo_bambin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974" y="3755595"/>
            <a:ext cx="454060" cy="48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magini.disegnidacolorareonline.com/cache/data/disegni-colorati/disegno-di-bambina-salto-della-corda-colorato.jpg-300x30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00" r="8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9" r="17647"/>
          <a:stretch/>
        </p:blipFill>
        <p:spPr bwMode="auto">
          <a:xfrm>
            <a:off x="1666171" y="4003858"/>
            <a:ext cx="505540" cy="7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psicologi-italia.it/img_articoli/6298/il-gioc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81" l="2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250" y="4128640"/>
            <a:ext cx="924533" cy="57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p5.storage.canalblog.com/54/61/774008/98568202_o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04" y="3692496"/>
            <a:ext cx="961251" cy="100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5336234" y="3822093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fficher l’image source">
            <a:extLst>
              <a:ext uri="{FF2B5EF4-FFF2-40B4-BE49-F238E27FC236}">
                <a16:creationId xmlns:a16="http://schemas.microsoft.com/office/drawing/2014/main" id="{7DF0F07E-7E6A-4D96-939A-04E38A612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2" y="193346"/>
            <a:ext cx="3649615" cy="148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fficher l’image source">
            <a:extLst>
              <a:ext uri="{FF2B5EF4-FFF2-40B4-BE49-F238E27FC236}">
                <a16:creationId xmlns:a16="http://schemas.microsoft.com/office/drawing/2014/main" id="{49ACB5C6-4D46-4B9D-9E08-851B6B52B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28" y="4914280"/>
            <a:ext cx="833201" cy="50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491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128526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rgbClr val="FF0000"/>
                          </a:solidFill>
                          <a:latin typeface="Delius Swash Caps" panose="02000603000000000000" pitchFamily="2" charset="0"/>
                        </a:rPr>
                        <a:t>Décembre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538938" y="377776"/>
            <a:ext cx="3304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automne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30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091" y="3834631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67" y="378455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34" y="3828682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194" y="378455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magini.disegnidacolorareonline.com/cache/data/disegni-colorati/disegno-di-bambina-salto-della-corda-colorato.jpg-300x3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000" r="8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9" r="17647"/>
          <a:stretch/>
        </p:blipFill>
        <p:spPr bwMode="auto">
          <a:xfrm>
            <a:off x="2166301" y="3980467"/>
            <a:ext cx="505540" cy="7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6382456" y="3839996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5356345" y="3828682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http://www.valtrompianews.it/files/magazine/img/asilo_bambin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974" y="3727187"/>
            <a:ext cx="454060" cy="48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880" y="3767111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567" y="3799260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lesgensfoires.fr/wp-content/uploads/2015/05/telethon-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82834" y="5661708"/>
            <a:ext cx="2254758" cy="81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.lesgensfoires.fr/wp-content/uploads/2015/05/telethon-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05234" y="5661709"/>
            <a:ext cx="2254758" cy="81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0" descr="http://immagini.disegnidacolorareonline.com/cache/data/disegni-colorati/disegno-di-bambina-salto-della-corda-colorato.jpg-300x300.jpg">
            <a:extLst>
              <a:ext uri="{FF2B5EF4-FFF2-40B4-BE49-F238E27FC236}">
                <a16:creationId xmlns:a16="http://schemas.microsoft.com/office/drawing/2014/main" id="{57BB4AC6-331D-4170-AEAB-5A473F82FE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000" r="8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9" r="17647"/>
          <a:stretch/>
        </p:blipFill>
        <p:spPr bwMode="auto">
          <a:xfrm>
            <a:off x="9863239" y="3971524"/>
            <a:ext cx="505540" cy="7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http://www.valtrompianews.it/files/magazine/img/asilo_bambino.jpg">
            <a:extLst>
              <a:ext uri="{FF2B5EF4-FFF2-40B4-BE49-F238E27FC236}">
                <a16:creationId xmlns:a16="http://schemas.microsoft.com/office/drawing/2014/main" id="{9738C5EA-0243-4012-B586-0C2B0D2F2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79" y="3816684"/>
            <a:ext cx="454060" cy="48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ête des Lumières du 6 au 9 décembre 2018 à Lyon ">
            <a:extLst>
              <a:ext uri="{FF2B5EF4-FFF2-40B4-BE49-F238E27FC236}">
                <a16:creationId xmlns:a16="http://schemas.microsoft.com/office/drawing/2014/main" id="{193F86CA-A30E-4BD7-AB87-323398A29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318" y="251002"/>
            <a:ext cx="1600389" cy="124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ficher l’image source">
            <a:extLst>
              <a:ext uri="{FF2B5EF4-FFF2-40B4-BE49-F238E27FC236}">
                <a16:creationId xmlns:a16="http://schemas.microsoft.com/office/drawing/2014/main" id="{402806F7-4E3A-495A-ABBC-C11CF9723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86" y="176783"/>
            <a:ext cx="2492622" cy="140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0EBA8ED-460D-4069-9DB4-79CDEDC86DCC}"/>
              </a:ext>
            </a:extLst>
          </p:cNvPr>
          <p:cNvSpPr txBox="1"/>
          <p:nvPr/>
        </p:nvSpPr>
        <p:spPr>
          <a:xfrm>
            <a:off x="1999858" y="1126807"/>
            <a:ext cx="3078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 Black" panose="020B0A04020102020204" pitchFamily="34" charset="0"/>
              </a:rPr>
              <a:t>Salon du livre et de la presse</a:t>
            </a:r>
          </a:p>
          <a:p>
            <a:r>
              <a:rPr lang="fr-FR" sz="1400" dirty="0">
                <a:latin typeface="Arial Black" panose="020B0A04020102020204" pitchFamily="34" charset="0"/>
              </a:rPr>
              <a:t>JEUNESSE   à  MONTREUIL</a:t>
            </a:r>
          </a:p>
        </p:txBody>
      </p:sp>
    </p:spTree>
    <p:extLst>
      <p:ext uri="{BB962C8B-B14F-4D97-AF65-F5344CB8AC3E}">
        <p14:creationId xmlns:p14="http://schemas.microsoft.com/office/powerpoint/2010/main" val="899072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80583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rgbClr val="FF0000"/>
                          </a:solidFill>
                          <a:latin typeface="Delius Swash Caps" panose="02000603000000000000" pitchFamily="2" charset="0"/>
                        </a:rPr>
                        <a:t>Décembre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538938" y="377776"/>
            <a:ext cx="3304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automne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30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0" y="3820667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71" y="3864767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48" y="3864766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isegno di Bambino che Scrive a color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395" y="3732919"/>
            <a:ext cx="512588" cy="51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magini.disegnidacolorareonline.com/cache/data/disegni-colorati/disegno-di-bambina-salto-della-corda-colorato.jpg-300x3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000" r="8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9" r="17647"/>
          <a:stretch/>
        </p:blipFill>
        <p:spPr bwMode="auto">
          <a:xfrm>
            <a:off x="6747517" y="3989213"/>
            <a:ext cx="505540" cy="7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2240545" y="3853687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3304295" y="3870938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243" y="3864766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9429653" y="3813236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Disegno di Bambini delle Elementari a colori">
            <a:extLst>
              <a:ext uri="{FF2B5EF4-FFF2-40B4-BE49-F238E27FC236}">
                <a16:creationId xmlns:a16="http://schemas.microsoft.com/office/drawing/2014/main" id="{C3547219-55A7-4596-B619-39D620615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53" y="3813235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isegno di Bambini delle Elementari a colori">
            <a:extLst>
              <a:ext uri="{FF2B5EF4-FFF2-40B4-BE49-F238E27FC236}">
                <a16:creationId xmlns:a16="http://schemas.microsoft.com/office/drawing/2014/main" id="{08F812A8-EBD9-4455-9174-9163B0145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478" y="3820666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fficher l’image source">
            <a:extLst>
              <a:ext uri="{FF2B5EF4-FFF2-40B4-BE49-F238E27FC236}">
                <a16:creationId xmlns:a16="http://schemas.microsoft.com/office/drawing/2014/main" id="{1ACA74B1-5664-417B-97D2-90D543C06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0" y="161754"/>
            <a:ext cx="2437863" cy="272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46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502129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2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Décembre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831536" y="342143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1225580" y="3779271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3272731" y="3817371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4320108" y="3793743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2253084" y="3793743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196880" y="3791971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5323408" y="3793743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6326708" y="3793743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7380808" y="3806443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8371408" y="3806443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9438208" y="3793743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cdn5.acolore.com/disegni/colori/201144/b14a408475ada44099a3cc3fb712a633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366" r="968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608" y="277549"/>
            <a:ext cx="2516336" cy="234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tuttodisegni.com/files/2011/11/arancia-mandarino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33" b="88889" l="340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9475" y="183461"/>
            <a:ext cx="3347708" cy="239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Résultat d’images pour Albero in invern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78" y="4842271"/>
            <a:ext cx="804539" cy="94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Résultat d’images pour clipart anniversaire enfant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" name="Picture 2" descr="Afficher l’image source">
            <a:extLst>
              <a:ext uri="{FF2B5EF4-FFF2-40B4-BE49-F238E27FC236}">
                <a16:creationId xmlns:a16="http://schemas.microsoft.com/office/drawing/2014/main" id="{CC076EF0-31B5-4039-A308-2F26DFAB04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75" y="5275434"/>
            <a:ext cx="264795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122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851845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2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Janvier   2021</a:t>
                      </a: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644" y="3835025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120" y="383113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magini.disegnidacolorareonline.com/cache/data/disegni-colorati/disegno-di-bambina-salto-della-corda-colorato.jpg-300x3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000" r="8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9" r="17647"/>
          <a:stretch/>
        </p:blipFill>
        <p:spPr bwMode="auto">
          <a:xfrm>
            <a:off x="7723338" y="3942411"/>
            <a:ext cx="505540" cy="7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1225580" y="3779271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3272731" y="3817371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2253084" y="3793743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http://www.valtrompianews.it/files/magazine/img/asilo_bambin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397" y="3707197"/>
            <a:ext cx="454060" cy="48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89" y="3817371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196880" y="3791971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157" y="3812670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mamietitine.m.a.pic.centerblog.net/o/66617574_ngdetpict18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" b="96714" l="6429" r="92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226" y="186838"/>
            <a:ext cx="2475684" cy="247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ésultat d’images pour clipart saint silvestre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2" y="243972"/>
            <a:ext cx="2586022" cy="221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ésultat d’images pour clipart bonne anné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2076" y1="7867" x2="19492" y2="9110"/>
                        <a14:foregroundMark x1="30932" y1="14700" x2="30932" y2="14700"/>
                        <a14:foregroundMark x1="26695" y1="8696" x2="26695" y2="8696"/>
                        <a14:foregroundMark x1="27966" y1="10145" x2="29025" y2="7453"/>
                        <a14:foregroundMark x1="45551" y1="10559" x2="47034" y2="22981"/>
                        <a14:foregroundMark x1="63136" y1="15321" x2="63136" y2="10766"/>
                        <a14:foregroundMark x1="64407" y1="6418" x2="66525" y2="4348"/>
                        <a14:foregroundMark x1="50000" y1="77019" x2="50000" y2="78054"/>
                        <a14:foregroundMark x1="56992" y1="72878" x2="56992" y2="72878"/>
                        <a14:foregroundMark x1="62500" y1="80124" x2="62500" y2="80124"/>
                        <a14:foregroundMark x1="64407" y1="69772" x2="64407" y2="69772"/>
                        <a14:foregroundMark x1="66949" y1="64803" x2="66949" y2="64803"/>
                        <a14:foregroundMark x1="67585" y1="47826" x2="67585" y2="47826"/>
                        <a14:foregroundMark x1="64407" y1="41615" x2="64407" y2="41615"/>
                        <a14:foregroundMark x1="66525" y1="45549" x2="68644" y2="47205"/>
                        <a14:foregroundMark x1="5932" y1="47826" x2="8475" y2="47826"/>
                        <a14:foregroundMark x1="34322" y1="44099" x2="35381" y2="38716"/>
                        <a14:foregroundMark x1="12924" y1="83230" x2="12924" y2="83230"/>
                        <a14:foregroundMark x1="14619" y1="83230" x2="14619" y2="83230"/>
                        <a14:foregroundMark x1="18856" y1="81988" x2="18856" y2="81988"/>
                        <a14:foregroundMark x1="20551" y1="81781" x2="20551" y2="81781"/>
                        <a14:foregroundMark x1="22034" y1="82609" x2="22034" y2="82609"/>
                        <a14:foregroundMark x1="59746" y1="91511" x2="59746" y2="91511"/>
                        <a14:foregroundMark x1="63136" y1="89027" x2="63136" y2="89027"/>
                        <a14:foregroundMark x1="59322" y1="30435" x2="65678" y2="30021"/>
                        <a14:foregroundMark x1="88136" y1="15114" x2="87712" y2="13251"/>
                        <a14:foregroundMark x1="45975" y1="57350" x2="42585" y2="51967"/>
                        <a14:foregroundMark x1="25847" y1="40994" x2="28814" y2="39545"/>
                        <a14:foregroundMark x1="38983" y1="29607" x2="38983" y2="29607"/>
                        <a14:foregroundMark x1="43432" y1="30021" x2="43432" y2="30021"/>
                        <a14:foregroundMark x1="45339" y1="31056" x2="45339" y2="31056"/>
                        <a14:foregroundMark x1="48305" y1="31470" x2="48305" y2="31470"/>
                        <a14:foregroundMark x1="50424" y1="31470" x2="50424" y2="31470"/>
                        <a14:foregroundMark x1="55720" y1="30021" x2="55720" y2="30021"/>
                        <a14:foregroundMark x1="59110" y1="27950" x2="59110" y2="27950"/>
                        <a14:foregroundMark x1="64619" y1="25673" x2="64619" y2="25673"/>
                        <a14:foregroundMark x1="66102" y1="24845" x2="66102" y2="24845"/>
                        <a14:foregroundMark x1="69068" y1="8075" x2="70339" y2="7867"/>
                        <a14:foregroundMark x1="34110" y1="28157" x2="34110" y2="28157"/>
                        <a14:foregroundMark x1="31356" y1="33333" x2="31356" y2="33333"/>
                        <a14:foregroundMark x1="36017" y1="31056" x2="36017" y2="31056"/>
                        <a14:foregroundMark x1="44068" y1="25259" x2="44068" y2="25259"/>
                        <a14:foregroundMark x1="46822" y1="26294" x2="46822" y2="26294"/>
                        <a14:foregroundMark x1="48305" y1="28157" x2="48305" y2="28157"/>
                        <a14:foregroundMark x1="51907" y1="28157" x2="51907" y2="28157"/>
                        <a14:foregroundMark x1="54873" y1="29400" x2="54873" y2="29400"/>
                        <a14:foregroundMark x1="60169" y1="27122" x2="60169" y2="27122"/>
                        <a14:foregroundMark x1="66525" y1="15114" x2="66525" y2="15114"/>
                        <a14:foregroundMark x1="34534" y1="91925" x2="34534" y2="91925"/>
                        <a14:foregroundMark x1="38559" y1="91718" x2="38559" y2="91718"/>
                        <a14:foregroundMark x1="39195" y1="91304" x2="39195" y2="91304"/>
                        <a14:foregroundMark x1="43432" y1="91304" x2="43432" y2="91304"/>
                        <a14:foregroundMark x1="45339" y1="91304" x2="45339" y2="91304"/>
                        <a14:foregroundMark x1="46398" y1="92340" x2="46398" y2="92340"/>
                        <a14:foregroundMark x1="50847" y1="91925" x2="50847" y2="91925"/>
                        <a14:foregroundMark x1="55720" y1="91304" x2="55720" y2="91304"/>
                        <a14:foregroundMark x1="52331" y1="84058" x2="52331" y2="84058"/>
                        <a14:foregroundMark x1="36653" y1="96273" x2="36653" y2="96273"/>
                        <a14:foregroundMark x1="38136" y1="94824" x2="38136" y2="94824"/>
                        <a14:foregroundMark x1="54237" y1="83230" x2="54237" y2="83230"/>
                        <a14:foregroundMark x1="82839" y1="83644" x2="82839" y2="83644"/>
                        <a14:foregroundMark x1="85169" y1="82609" x2="85169" y2="82609"/>
                        <a14:foregroundMark x1="87712" y1="82609" x2="87712" y2="82609"/>
                        <a14:foregroundMark x1="88983" y1="82195" x2="88983" y2="82195"/>
                        <a14:foregroundMark x1="89619" y1="86542" x2="89619" y2="86542"/>
                        <a14:foregroundMark x1="89619" y1="87164" x2="89619" y2="87164"/>
                        <a14:foregroundMark x1="93432" y1="83230" x2="93432" y2="83230"/>
                        <a14:foregroundMark x1="78814" y1="91925" x2="78814" y2="91925"/>
                        <a14:foregroundMark x1="80297" y1="96066" x2="80297" y2="96066"/>
                        <a14:foregroundMark x1="83686" y1="87578" x2="83686" y2="87578"/>
                        <a14:foregroundMark x1="62712" y1="55280" x2="62712" y2="55280"/>
                        <a14:foregroundMark x1="82627" y1="43892" x2="85805" y2="4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069" y="4914280"/>
            <a:ext cx="1047766" cy="107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disegno di Casa con Camino a colori">
            <a:extLst>
              <a:ext uri="{FF2B5EF4-FFF2-40B4-BE49-F238E27FC236}">
                <a16:creationId xmlns:a16="http://schemas.microsoft.com/office/drawing/2014/main" id="{4CFA7E6D-C60C-41D1-BE32-91EC978921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4289202" y="3812670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Afficher l’image source">
            <a:extLst>
              <a:ext uri="{FF2B5EF4-FFF2-40B4-BE49-F238E27FC236}">
                <a16:creationId xmlns:a16="http://schemas.microsoft.com/office/drawing/2014/main" id="{03E3A1CF-4256-40D4-876A-2E3A65F61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755" y="4845982"/>
            <a:ext cx="955730" cy="95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507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717714"/>
              </p:ext>
            </p:extLst>
          </p:nvPr>
        </p:nvGraphicFramePr>
        <p:xfrm>
          <a:off x="123110" y="129196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Delius Swash Caps" panose="02000603000000000000" pitchFamily="2" charset="0"/>
                        </a:rPr>
                        <a:t>Septembre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30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492" y="3809445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429" y="3809446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60" y="3789313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204" y="3816472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1218377" y="3791325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2281703" y="3798648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valtrompianews.it/files/magazine/img/asilo_bambin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854" y="3728008"/>
            <a:ext cx="454060" cy="48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magini.disegnidacolorareonline.com/cache/data/disegni-colorati/disegno-di-bambina-salto-della-corda-colorato.jpg-300x30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0" r="8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9" r="17647"/>
          <a:stretch/>
        </p:blipFill>
        <p:spPr bwMode="auto">
          <a:xfrm>
            <a:off x="5271709" y="3972345"/>
            <a:ext cx="505540" cy="7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730" y="3798647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9367829" y="3789312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disegno di Casa con Camino a colori">
            <a:extLst>
              <a:ext uri="{FF2B5EF4-FFF2-40B4-BE49-F238E27FC236}">
                <a16:creationId xmlns:a16="http://schemas.microsoft.com/office/drawing/2014/main" id="{99413E81-CFD2-43C5-8D96-1A5F6E35E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8382405" y="3816472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 descr="http://artterre32.fr/wp-content/uploads/2015/04/logo_journees_europeennes_du_patrimoine-e1428677415988.jpg">
            <a:extLst>
              <a:ext uri="{FF2B5EF4-FFF2-40B4-BE49-F238E27FC236}">
                <a16:creationId xmlns:a16="http://schemas.microsoft.com/office/drawing/2014/main" id="{F953C4CC-D7FB-4676-B8F5-067B2C760C0F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405" y="4842272"/>
            <a:ext cx="864096" cy="838382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8" name="Image 7" descr="http://artterre32.fr/wp-content/uploads/2015/04/logo_journees_europeennes_du_patrimoine-e1428677415988.jpg">
            <a:extLst>
              <a:ext uri="{FF2B5EF4-FFF2-40B4-BE49-F238E27FC236}">
                <a16:creationId xmlns:a16="http://schemas.microsoft.com/office/drawing/2014/main" id="{A8F25EC5-6345-449D-8940-EE223218035F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435" y="4842272"/>
            <a:ext cx="864096" cy="838382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42556F5-5E38-4300-A08C-E43DB649829D}"/>
              </a:ext>
            </a:extLst>
          </p:cNvPr>
          <p:cNvSpPr/>
          <p:nvPr/>
        </p:nvSpPr>
        <p:spPr>
          <a:xfrm>
            <a:off x="4584993" y="377776"/>
            <a:ext cx="12119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rgbClr val="007E39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rgbClr val="007E39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Afficher l’image source">
            <a:extLst>
              <a:ext uri="{FF2B5EF4-FFF2-40B4-BE49-F238E27FC236}">
                <a16:creationId xmlns:a16="http://schemas.microsoft.com/office/drawing/2014/main" id="{637EFB89-440C-49D7-BE61-DB3694A78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249" y="139904"/>
            <a:ext cx="2477172" cy="247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Afficher l’image source">
            <a:extLst>
              <a:ext uri="{FF2B5EF4-FFF2-40B4-BE49-F238E27FC236}">
                <a16:creationId xmlns:a16="http://schemas.microsoft.com/office/drawing/2014/main" id="{950D7847-9470-455A-AF72-6B4A514C4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94" y="152021"/>
            <a:ext cx="299132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621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567554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2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Delius Swash Caps" panose="02000603000000000000" pitchFamily="2" charset="0"/>
                        </a:rPr>
                        <a:t>Septembre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30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826" y="3835745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491" y="380995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073" y="3806242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788" y="3826230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983" y="3826230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isegno di Bambino che Scrive a color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069" y="3779977"/>
            <a:ext cx="512588" cy="51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valtrompianews.it/files/magazine/img/asilo_bambin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237" y="4199035"/>
            <a:ext cx="454060" cy="48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magini.disegnidacolorareonline.com/cache/data/disegni-colorati/disegno-di-bambina-salto-della-corda-colorato.jpg-300x3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8000" r="8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9" r="17647"/>
          <a:stretch/>
        </p:blipFill>
        <p:spPr bwMode="auto">
          <a:xfrm>
            <a:off x="2665540" y="3720670"/>
            <a:ext cx="505540" cy="7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psicologi-italia.it/img_articoli/6298/il-gioc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281" l="2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53438" y="4199036"/>
            <a:ext cx="862674" cy="53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51" y="3765087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5349917" y="3818920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3655763" y="342948"/>
            <a:ext cx="3304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automne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28" descr="Résultat d’images pour dessinc'est les vacances d'automne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491" y="6098035"/>
            <a:ext cx="2399272" cy="102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2" descr="disegno di Casa con Camino a colori">
            <a:extLst>
              <a:ext uri="{FF2B5EF4-FFF2-40B4-BE49-F238E27FC236}">
                <a16:creationId xmlns:a16="http://schemas.microsoft.com/office/drawing/2014/main" id="{B9458C36-D804-40D2-9733-721F3206AE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6321264" y="3782435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ficher l’image source">
            <a:extLst>
              <a:ext uri="{FF2B5EF4-FFF2-40B4-BE49-F238E27FC236}">
                <a16:creationId xmlns:a16="http://schemas.microsoft.com/office/drawing/2014/main" id="{221E5A67-D3B7-490F-B65F-3975A5754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39" y="4788934"/>
            <a:ext cx="913650" cy="88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868F63B3-72CA-4F48-A1C8-ACAF196C3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09" y="172264"/>
            <a:ext cx="1923776" cy="140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ficher l’image source">
            <a:extLst>
              <a:ext uri="{FF2B5EF4-FFF2-40B4-BE49-F238E27FC236}">
                <a16:creationId xmlns:a16="http://schemas.microsoft.com/office/drawing/2014/main" id="{184C00A0-CC7B-45C1-85E8-6B1BAD233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013" y="1176726"/>
            <a:ext cx="1024448" cy="79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68B7FD1-1EB3-415C-ADEC-EE50778F7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5" y="147302"/>
            <a:ext cx="2857637" cy="1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’image source">
            <a:extLst>
              <a:ext uri="{FF2B5EF4-FFF2-40B4-BE49-F238E27FC236}">
                <a16:creationId xmlns:a16="http://schemas.microsoft.com/office/drawing/2014/main" id="{FB03FCCE-DA90-45E3-95D1-FB802490A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44" y="4771697"/>
            <a:ext cx="940369" cy="98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C8153B5-5395-4EEB-8334-1459A2EDDB83}"/>
              </a:ext>
            </a:extLst>
          </p:cNvPr>
          <p:cNvSpPr txBox="1"/>
          <p:nvPr/>
        </p:nvSpPr>
        <p:spPr>
          <a:xfrm>
            <a:off x="7967609" y="1973874"/>
            <a:ext cx="2172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Nettoyons la nature</a:t>
            </a:r>
          </a:p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25, 26 et 27 septembre</a:t>
            </a:r>
          </a:p>
        </p:txBody>
      </p:sp>
    </p:spTree>
    <p:extLst>
      <p:ext uri="{BB962C8B-B14F-4D97-AF65-F5344CB8AC3E}">
        <p14:creationId xmlns:p14="http://schemas.microsoft.com/office/powerpoint/2010/main" val="3078035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349876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Delius Swash Caps" panose="02000603000000000000" pitchFamily="2" charset="0"/>
                        </a:rPr>
                        <a:t>Octobre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16657" y="387063"/>
            <a:ext cx="3304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automne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30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924" y="3816681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08" y="3811093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292" y="3879202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82" y="3811092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valtrompianews.it/files/magazine/img/asilo_bambin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08" y="3742008"/>
            <a:ext cx="454060" cy="48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psicologi-italia.it/img_articoli/6298/il-gioc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81" l="2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6968" y="4176775"/>
            <a:ext cx="853800" cy="52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4" y="3824657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3236125" y="3824655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2281042" y="3824656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9357979" y="3811092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isegno di Bambini delle Elementari a colori">
            <a:extLst>
              <a:ext uri="{FF2B5EF4-FFF2-40B4-BE49-F238E27FC236}">
                <a16:creationId xmlns:a16="http://schemas.microsoft.com/office/drawing/2014/main" id="{3A79781A-01EC-4BE2-8199-3911E46A6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894" y="3811091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fficher l’image source">
            <a:extLst>
              <a:ext uri="{FF2B5EF4-FFF2-40B4-BE49-F238E27FC236}">
                <a16:creationId xmlns:a16="http://schemas.microsoft.com/office/drawing/2014/main" id="{E50DB429-C14A-48CE-95A4-000879F26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358" y="4676553"/>
            <a:ext cx="1336962" cy="169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ficher l’image source">
            <a:extLst>
              <a:ext uri="{FF2B5EF4-FFF2-40B4-BE49-F238E27FC236}">
                <a16:creationId xmlns:a16="http://schemas.microsoft.com/office/drawing/2014/main" id="{AE4993B7-B0B4-4ED1-981C-9B571C75B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2" y="76662"/>
            <a:ext cx="3968244" cy="205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F4BB808-768D-4879-A535-1E6B3CB775D5}"/>
              </a:ext>
            </a:extLst>
          </p:cNvPr>
          <p:cNvSpPr txBox="1"/>
          <p:nvPr/>
        </p:nvSpPr>
        <p:spPr>
          <a:xfrm>
            <a:off x="632656" y="1905823"/>
            <a:ext cx="2991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rial Black" panose="020B0A04020102020204" pitchFamily="34" charset="0"/>
              </a:rPr>
              <a:t>du 2 au 12 octobre</a:t>
            </a:r>
          </a:p>
        </p:txBody>
      </p:sp>
      <p:pic>
        <p:nvPicPr>
          <p:cNvPr id="4098" name="Picture 2" descr="Afficher l’image source">
            <a:extLst>
              <a:ext uri="{FF2B5EF4-FFF2-40B4-BE49-F238E27FC236}">
                <a16:creationId xmlns:a16="http://schemas.microsoft.com/office/drawing/2014/main" id="{57745455-D7BE-48BA-9AAC-D1B878A11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511" y="305768"/>
            <a:ext cx="2859204" cy="265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58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119026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Delius Swash Caps" panose="02000603000000000000" pitchFamily="2" charset="0"/>
                        </a:rPr>
                        <a:t>Octobre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719662" y="312011"/>
            <a:ext cx="3304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automne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30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180" y="3856633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84" y="3781328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988" y="3824021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7406507" y="3802412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http://immagini.disegnidacolorareonline.com/cache/data/disegni-colorati/disegno-di-bambina-salto-della-corda-colorato.jpg-300x3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8000" r="8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9" r="17647"/>
          <a:stretch/>
        </p:blipFill>
        <p:spPr bwMode="auto">
          <a:xfrm>
            <a:off x="3207130" y="4015271"/>
            <a:ext cx="505540" cy="7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 descr="Disegno di Bambino che Scrive a color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000" y="3760646"/>
            <a:ext cx="512588" cy="51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9415980" y="3796748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8409406" y="3846179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6355209" y="3803815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179" y="380751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4" descr="Résultat d’images pour dessinc'est les vacances d'automn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961"/>
          <a:stretch/>
        </p:blipFill>
        <p:spPr bwMode="auto">
          <a:xfrm>
            <a:off x="6624364" y="4844106"/>
            <a:ext cx="3023901" cy="222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disegno di Casa con Camino a colori">
            <a:extLst>
              <a:ext uri="{FF2B5EF4-FFF2-40B4-BE49-F238E27FC236}">
                <a16:creationId xmlns:a16="http://schemas.microsoft.com/office/drawing/2014/main" id="{0C7A0B4B-511E-4858-AAA2-CEFEA746D5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233449" y="3817400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La Semaine du Goût®">
            <a:extLst>
              <a:ext uri="{FF2B5EF4-FFF2-40B4-BE49-F238E27FC236}">
                <a16:creationId xmlns:a16="http://schemas.microsoft.com/office/drawing/2014/main" id="{2E36A8AA-0D55-4C9D-A642-51BBA9C08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41" y="429792"/>
            <a:ext cx="5518778" cy="93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323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184504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Delius Swash Caps" panose="02000603000000000000" pitchFamily="2" charset="0"/>
                        </a:rPr>
                        <a:t>Octobre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538938" y="377776"/>
            <a:ext cx="3304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automne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6331592" y="3822204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5333824" y="3812127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4343224" y="3799427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7340424" y="3786727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8381824" y="3786727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9435924" y="3761327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3301824" y="3799427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2298524" y="3786727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1231724" y="3812127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253824" y="3812127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6" descr="Résultat d’images pour dessinc'est les vacances d'autom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445" y="4847981"/>
            <a:ext cx="4332855" cy="241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fficher l’image source">
            <a:extLst>
              <a:ext uri="{FF2B5EF4-FFF2-40B4-BE49-F238E27FC236}">
                <a16:creationId xmlns:a16="http://schemas.microsoft.com/office/drawing/2014/main" id="{963F26BE-3BE1-4063-8246-74B901561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" t="6232" r="49625" b="20838"/>
          <a:stretch/>
        </p:blipFill>
        <p:spPr bwMode="auto">
          <a:xfrm>
            <a:off x="9451350" y="6291836"/>
            <a:ext cx="880295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8A755752-DBF4-4F4D-8C21-BE483280B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0" y="350947"/>
            <a:ext cx="3271988" cy="163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’image source">
            <a:extLst>
              <a:ext uri="{FF2B5EF4-FFF2-40B4-BE49-F238E27FC236}">
                <a16:creationId xmlns:a16="http://schemas.microsoft.com/office/drawing/2014/main" id="{9F7E3D92-9301-499D-89CB-D61BAE07A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159" y="324041"/>
            <a:ext cx="3848674" cy="196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470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141022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Delius Swash Caps" panose="02000603000000000000" pitchFamily="2" charset="0"/>
                        </a:rPr>
                        <a:t>Novembre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538938" y="377776"/>
            <a:ext cx="3304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automne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37" y="3850903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708" y="3850083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567" y="3819675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isegno di Bambino che Scrive a color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586" y="3735240"/>
            <a:ext cx="512588" cy="51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magini.disegnidacolorareonline.com/cache/data/disegni-colorati/disegno-di-bambina-salto-della-corda-colorato.jpg-300x3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000" r="8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9" r="17647"/>
          <a:stretch/>
        </p:blipFill>
        <p:spPr bwMode="auto">
          <a:xfrm>
            <a:off x="4710594" y="3988150"/>
            <a:ext cx="505540" cy="7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8357488" y="3838119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1216876" y="3831229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194426" y="3812127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7369525" y="3855949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://www.webweaver.nu/clipart/img/seasons/autumn/sunflower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http://www.webweaver.nu/clipart/img/seasons/autumn/sunflowers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7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474" y="3809958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isegno di Bambini delle Elementari a colori">
            <a:extLst>
              <a:ext uri="{FF2B5EF4-FFF2-40B4-BE49-F238E27FC236}">
                <a16:creationId xmlns:a16="http://schemas.microsoft.com/office/drawing/2014/main" id="{0DEC6B99-88FB-41B9-8349-0DC6D8632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226" y="3816435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fficher l’image source">
            <a:extLst>
              <a:ext uri="{FF2B5EF4-FFF2-40B4-BE49-F238E27FC236}">
                <a16:creationId xmlns:a16="http://schemas.microsoft.com/office/drawing/2014/main" id="{88FBE380-EA69-4A1E-B8D3-2175EC1615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2" r="13147"/>
          <a:stretch/>
        </p:blipFill>
        <p:spPr bwMode="auto">
          <a:xfrm>
            <a:off x="112840" y="168275"/>
            <a:ext cx="2260721" cy="26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ficher l’image source">
            <a:extLst>
              <a:ext uri="{FF2B5EF4-FFF2-40B4-BE49-F238E27FC236}">
                <a16:creationId xmlns:a16="http://schemas.microsoft.com/office/drawing/2014/main" id="{1B7C216D-397F-48C7-B43A-B7C730BFCB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6" y="5206668"/>
            <a:ext cx="1755404" cy="110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ficher l’image source">
            <a:extLst>
              <a:ext uri="{FF2B5EF4-FFF2-40B4-BE49-F238E27FC236}">
                <a16:creationId xmlns:a16="http://schemas.microsoft.com/office/drawing/2014/main" id="{EE19FF1B-F6D6-454E-A00C-68F10ED9C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06" y="204987"/>
            <a:ext cx="2322662" cy="232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137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157571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Delius Swash Caps" panose="02000603000000000000" pitchFamily="2" charset="0"/>
                        </a:rPr>
                        <a:t>Novembre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538938" y="377776"/>
            <a:ext cx="3304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automne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30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02" y="386631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34" y="3828682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190" y="3788855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725" y="3815965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4283257" y="3866314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5313610" y="3810394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http://www.psicologi-italia.it/img_articoli/6298/il-gioc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81" l="2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060" y="4195055"/>
            <a:ext cx="924533" cy="57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http://www.valtrompianews.it/files/magazine/img/asilo_bambin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267" y="3765794"/>
            <a:ext cx="454060" cy="48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 26" descr="http://ekladata.com/Aaq0hhzm9HnKIqHo8yUyN_x5HP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661" y="4832392"/>
            <a:ext cx="825742" cy="1459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282" y="3819627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picgifs.com/clip-art/flowers-and-plants/sunflower/clip-art-sunflower-709383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77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203" y="275465"/>
            <a:ext cx="1777553" cy="223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petitemimine.p.e.pic.centerblog.net/741a3f5b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34" y="217452"/>
            <a:ext cx="2293961" cy="229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1228945" y="3822384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201002" y="6293740"/>
            <a:ext cx="9962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>
                <a:latin typeface="Comic Sans MS" panose="030F0702030302020204" pitchFamily="66" charset="0"/>
              </a:rPr>
              <a:t>Armistice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1918</a:t>
            </a:r>
          </a:p>
        </p:txBody>
      </p:sp>
      <p:pic>
        <p:nvPicPr>
          <p:cNvPr id="6" name="Picture 6" descr="Disegno di Bambini delle Elementari a colori">
            <a:extLst>
              <a:ext uri="{FF2B5EF4-FFF2-40B4-BE49-F238E27FC236}">
                <a16:creationId xmlns:a16="http://schemas.microsoft.com/office/drawing/2014/main" id="{F75FAA29-7215-4AF9-9AF5-B2695A567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96" y="386631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Afficher l’image source">
            <a:extLst>
              <a:ext uri="{FF2B5EF4-FFF2-40B4-BE49-F238E27FC236}">
                <a16:creationId xmlns:a16="http://schemas.microsoft.com/office/drawing/2014/main" id="{4D91C8B7-B169-401D-9EAF-5412D0571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184" y="4800470"/>
            <a:ext cx="865854" cy="90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fficher l’image source">
            <a:extLst>
              <a:ext uri="{FF2B5EF4-FFF2-40B4-BE49-F238E27FC236}">
                <a16:creationId xmlns:a16="http://schemas.microsoft.com/office/drawing/2014/main" id="{67060073-3AB2-42CC-ACB3-9EB940077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220" y="4769207"/>
            <a:ext cx="1010301" cy="77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981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164532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</a:t>
                      </a:r>
                      <a:r>
                        <a:rPr lang="fr-FR" sz="4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Delius Swash Caps" panose="02000603000000000000" pitchFamily="2" charset="0"/>
                        </a:rPr>
                        <a:t>Novembre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538938" y="377776"/>
            <a:ext cx="3304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automne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30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650" y="3807336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162" y="381184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22" y="3833683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isegno di Bambino che Scrive a color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09" y="3747952"/>
            <a:ext cx="512588" cy="51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magini.disegnidacolorareonline.com/cache/data/disegni-colorati/disegno-di-bambina-salto-della-corda-colorato.jpg-300x3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000" r="8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9" r="17647"/>
          <a:stretch/>
        </p:blipFill>
        <p:spPr bwMode="auto">
          <a:xfrm>
            <a:off x="5704459" y="4033023"/>
            <a:ext cx="505540" cy="7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9416685" y="3811843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8360346" y="3804755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2273291" y="3833683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448" y="3804756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933" y="3811843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disegno di Casa con Camino a colori">
            <a:extLst>
              <a:ext uri="{FF2B5EF4-FFF2-40B4-BE49-F238E27FC236}">
                <a16:creationId xmlns:a16="http://schemas.microsoft.com/office/drawing/2014/main" id="{8642A231-64E9-475E-A673-B141A7DB7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1217504" y="3833683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7BCEC03-C713-4872-B41C-695E1A527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24" y="4842272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Afficher l’image source">
            <a:extLst>
              <a:ext uri="{FF2B5EF4-FFF2-40B4-BE49-F238E27FC236}">
                <a16:creationId xmlns:a16="http://schemas.microsoft.com/office/drawing/2014/main" id="{5D55E01B-2B67-4FF4-B78E-CC2F3A596E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226" y="343128"/>
            <a:ext cx="1972369" cy="211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fficher l’image source">
            <a:extLst>
              <a:ext uri="{FF2B5EF4-FFF2-40B4-BE49-F238E27FC236}">
                <a16:creationId xmlns:a16="http://schemas.microsoft.com/office/drawing/2014/main" id="{EBD7DA6E-B3DD-459F-99B9-C7AFDECD8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25" y="310174"/>
            <a:ext cx="16192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7592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196</Words>
  <Application>Microsoft Office PowerPoint</Application>
  <PresentationFormat>Personnalisé</PresentationFormat>
  <Paragraphs>163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Comic Sans MS</vt:lpstr>
      <vt:lpstr>Delius Swash Caps</vt:lpstr>
      <vt:lpstr>Pictchou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BARBARA SR</dc:creator>
  <cp:lastModifiedBy>Barbara Robin</cp:lastModifiedBy>
  <cp:revision>135</cp:revision>
  <cp:lastPrinted>2016-09-03T21:59:24Z</cp:lastPrinted>
  <dcterms:created xsi:type="dcterms:W3CDTF">2015-08-24T11:07:16Z</dcterms:created>
  <dcterms:modified xsi:type="dcterms:W3CDTF">2020-08-10T19:33:43Z</dcterms:modified>
</cp:coreProperties>
</file>