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4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4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5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42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6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0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83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01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60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76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35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5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F230A-D8F5-4A11-A3B0-11FCDF503695}" type="datetimeFigureOut">
              <a:rPr lang="fr-FR" smtClean="0"/>
              <a:t>18/11/2014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91EF7-E54A-4487-8269-B9ED2DEC0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78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167730"/>
            <a:ext cx="208823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latin typeface="Burst My Bubble" panose="02000000000000000000" pitchFamily="2" charset="0"/>
              </a:rPr>
              <a:t>Multiplication</a:t>
            </a:r>
            <a:endParaRPr lang="fr-FR" sz="3200" b="1" dirty="0">
              <a:latin typeface="Burst My Bubble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48264" y="106175"/>
            <a:ext cx="201622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Burst My Bubble" panose="02000000000000000000" pitchFamily="2" charset="0"/>
              </a:rPr>
              <a:t>Date : ___________________</a:t>
            </a:r>
          </a:p>
          <a:p>
            <a:r>
              <a:rPr lang="fr-FR" sz="2000" b="1" dirty="0" smtClean="0">
                <a:latin typeface="Burst My Bubble" panose="02000000000000000000" pitchFamily="2" charset="0"/>
              </a:rPr>
              <a:t>Nom : ___________________</a:t>
            </a:r>
          </a:p>
        </p:txBody>
      </p:sp>
      <p:sp>
        <p:nvSpPr>
          <p:cNvPr id="6" name="Ellipse 5"/>
          <p:cNvSpPr/>
          <p:nvPr/>
        </p:nvSpPr>
        <p:spPr>
          <a:xfrm>
            <a:off x="2627784" y="30101"/>
            <a:ext cx="2808312" cy="86003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355575" y="2140407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388482" y="1124744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latin typeface="Chinacat" panose="00000400000000000000" pitchFamily="2" charset="0"/>
              </a:rPr>
              <a:t>Pose et calcule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153 x 4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65 x 7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45 x 8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306 x 5</a:t>
            </a:r>
            <a:endParaRPr lang="fr-FR" sz="1200" dirty="0">
              <a:latin typeface="Chinacat" panose="00000400000000000000" pitchFamily="2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355574" y="4365104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4630229" y="861194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1" r="38370" b="45585"/>
          <a:stretch/>
        </p:blipFill>
        <p:spPr bwMode="auto">
          <a:xfrm>
            <a:off x="4630229" y="5013176"/>
            <a:ext cx="3505975" cy="168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4630229" y="2780928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4211960" y="1243208"/>
            <a:ext cx="0" cy="54518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95536" y="2276872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hinacat" panose="00000400000000000000" pitchFamily="2" charset="0"/>
              </a:rPr>
              <a:t>1)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95536" y="450912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2</a:t>
            </a:r>
            <a:r>
              <a:rPr lang="fr-FR" sz="1200" dirty="0" smtClean="0">
                <a:latin typeface="Chinacat" panose="00000400000000000000" pitchFamily="2" charset="0"/>
              </a:rPr>
              <a:t>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630229" y="966209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hinacat" panose="00000400000000000000" pitchFamily="2" charset="0"/>
              </a:rPr>
              <a:t>3)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630229" y="294942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hinacat" panose="00000400000000000000" pitchFamily="2" charset="0"/>
              </a:rPr>
              <a:t>4)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540122" y="5001770"/>
            <a:ext cx="3686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Chinacat" panose="00000400000000000000" pitchFamily="2" charset="0"/>
              </a:rPr>
              <a:t>Opération bonus : pose et calcule 358 + 692 + 15 678</a:t>
            </a:r>
            <a:endParaRPr lang="fr-FR" sz="1100" dirty="0">
              <a:latin typeface="Chinacat" panose="00000400000000000000" pitchFamily="2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4418535" y="4963677"/>
            <a:ext cx="407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8" name="Picture 4" descr="E:\Fichiers Internet temporaires\IE\YDYWM8Y7\MC9001993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25892">
            <a:off x="461904" y="-37644"/>
            <a:ext cx="1653295" cy="104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Groupe 29"/>
          <p:cNvGrpSpPr/>
          <p:nvPr/>
        </p:nvGrpSpPr>
        <p:grpSpPr>
          <a:xfrm>
            <a:off x="8244408" y="2780928"/>
            <a:ext cx="899592" cy="936104"/>
            <a:chOff x="8244408" y="2780928"/>
            <a:chExt cx="899592" cy="936104"/>
          </a:xfrm>
        </p:grpSpPr>
        <p:sp>
          <p:nvSpPr>
            <p:cNvPr id="31" name="ZoneTexte 30"/>
            <p:cNvSpPr txBox="1"/>
            <p:nvPr/>
          </p:nvSpPr>
          <p:spPr>
            <a:xfrm>
              <a:off x="8439821" y="3088940"/>
              <a:ext cx="6480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latin typeface="Chinacat" panose="00000400000000000000" pitchFamily="2" charset="0"/>
                </a:rPr>
                <a:t>/ 10</a:t>
              </a:r>
              <a:endParaRPr lang="fr-FR" sz="2000" dirty="0">
                <a:latin typeface="Chinacat" panose="00000400000000000000" pitchFamily="2" charset="0"/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8244408" y="2780928"/>
              <a:ext cx="899592" cy="936104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3837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167730"/>
            <a:ext cx="208823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latin typeface="Burst My Bubble" panose="02000000000000000000" pitchFamily="2" charset="0"/>
              </a:rPr>
              <a:t>Multiplication</a:t>
            </a:r>
            <a:endParaRPr lang="fr-FR" sz="3200" b="1" dirty="0">
              <a:latin typeface="Burst My Bubble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48264" y="106175"/>
            <a:ext cx="201622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Burst My Bubble" panose="02000000000000000000" pitchFamily="2" charset="0"/>
              </a:rPr>
              <a:t>Date : ___________________</a:t>
            </a:r>
          </a:p>
          <a:p>
            <a:r>
              <a:rPr lang="fr-FR" sz="2000" b="1" dirty="0" smtClean="0">
                <a:latin typeface="Burst My Bubble" panose="02000000000000000000" pitchFamily="2" charset="0"/>
              </a:rPr>
              <a:t>Nom : ___________________</a:t>
            </a:r>
          </a:p>
        </p:txBody>
      </p:sp>
      <p:sp>
        <p:nvSpPr>
          <p:cNvPr id="6" name="Ellipse 5"/>
          <p:cNvSpPr/>
          <p:nvPr/>
        </p:nvSpPr>
        <p:spPr>
          <a:xfrm>
            <a:off x="2627784" y="30101"/>
            <a:ext cx="2808312" cy="86003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355575" y="2140407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388482" y="1124744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latin typeface="Chinacat" panose="00000400000000000000" pitchFamily="2" charset="0"/>
              </a:rPr>
              <a:t>Pose et calcule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153 x 42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605 x 71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345 x 28</a:t>
            </a:r>
          </a:p>
          <a:p>
            <a:pPr marL="342900" indent="-342900">
              <a:buAutoNum type="arabicParenR"/>
            </a:pPr>
            <a:r>
              <a:rPr lang="fr-FR" sz="1200" dirty="0" smtClean="0">
                <a:latin typeface="Chinacat" panose="00000400000000000000" pitchFamily="2" charset="0"/>
              </a:rPr>
              <a:t>3456 x 59</a:t>
            </a:r>
            <a:endParaRPr lang="fr-FR" sz="1200" dirty="0">
              <a:latin typeface="Chinacat" panose="00000400000000000000" pitchFamily="2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355574" y="4365104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4630229" y="861194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1" r="38370" b="45585"/>
          <a:stretch/>
        </p:blipFill>
        <p:spPr bwMode="auto">
          <a:xfrm>
            <a:off x="4630229" y="5013176"/>
            <a:ext cx="3505975" cy="168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8370" b="45585"/>
          <a:stretch/>
        </p:blipFill>
        <p:spPr bwMode="auto">
          <a:xfrm>
            <a:off x="4630229" y="2780928"/>
            <a:ext cx="3505975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4211960" y="1243208"/>
            <a:ext cx="0" cy="54518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95536" y="2276872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hinacat" panose="00000400000000000000" pitchFamily="2" charset="0"/>
              </a:rPr>
              <a:t>1)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95536" y="450912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2</a:t>
            </a:r>
            <a:r>
              <a:rPr lang="fr-FR" sz="1200" dirty="0" smtClean="0">
                <a:latin typeface="Chinacat" panose="00000400000000000000" pitchFamily="2" charset="0"/>
              </a:rPr>
              <a:t>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630229" y="966209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hinacat" panose="00000400000000000000" pitchFamily="2" charset="0"/>
              </a:rPr>
              <a:t>3)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630229" y="294942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hinacat" panose="00000400000000000000" pitchFamily="2" charset="0"/>
              </a:rPr>
              <a:t>4)</a:t>
            </a:r>
            <a:endParaRPr lang="fr-FR" sz="1200" dirty="0">
              <a:latin typeface="Chinacat" panose="00000400000000000000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11960" y="5001770"/>
            <a:ext cx="4176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Chinacat" panose="00000400000000000000" pitchFamily="2" charset="0"/>
              </a:rPr>
              <a:t>Opération bonus : pose et calcule 35 018 + 27 692 + 15 678</a:t>
            </a:r>
            <a:endParaRPr lang="fr-FR" sz="1100" dirty="0">
              <a:latin typeface="Chinacat" panose="00000400000000000000" pitchFamily="2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4418535" y="4963677"/>
            <a:ext cx="407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8" name="Picture 4" descr="E:\Fichiers Internet temporaires\IE\YDYWM8Y7\MC9001993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25892">
            <a:off x="461904" y="-37644"/>
            <a:ext cx="1653295" cy="104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e 6"/>
          <p:cNvGrpSpPr/>
          <p:nvPr/>
        </p:nvGrpSpPr>
        <p:grpSpPr>
          <a:xfrm>
            <a:off x="8244408" y="2780928"/>
            <a:ext cx="899592" cy="936104"/>
            <a:chOff x="8244408" y="2780928"/>
            <a:chExt cx="899592" cy="936104"/>
          </a:xfrm>
        </p:grpSpPr>
        <p:sp>
          <p:nvSpPr>
            <p:cNvPr id="2" name="ZoneTexte 1"/>
            <p:cNvSpPr txBox="1"/>
            <p:nvPr/>
          </p:nvSpPr>
          <p:spPr>
            <a:xfrm>
              <a:off x="8439821" y="3088940"/>
              <a:ext cx="6480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latin typeface="Chinacat" panose="00000400000000000000" pitchFamily="2" charset="0"/>
                </a:rPr>
                <a:t>/ 10</a:t>
              </a:r>
              <a:endParaRPr lang="fr-FR" sz="2000" dirty="0">
                <a:latin typeface="Chinacat" panose="00000400000000000000" pitchFamily="2" charset="0"/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244408" y="2780928"/>
              <a:ext cx="899592" cy="936104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969895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90</Words>
  <Application>Microsoft Office PowerPoint</Application>
  <PresentationFormat>Affichage à l'écran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SARL familiale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CROCHEMORE Alain</dc:creator>
  <cp:lastModifiedBy>CROCHEMORE Alain</cp:lastModifiedBy>
  <cp:revision>3</cp:revision>
  <cp:lastPrinted>2014-11-18T19:33:39Z</cp:lastPrinted>
  <dcterms:created xsi:type="dcterms:W3CDTF">2014-11-18T19:11:27Z</dcterms:created>
  <dcterms:modified xsi:type="dcterms:W3CDTF">2014-11-18T19:41:11Z</dcterms:modified>
</cp:coreProperties>
</file>