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351" r:id="rId3"/>
    <p:sldId id="356" r:id="rId4"/>
    <p:sldId id="357" r:id="rId5"/>
    <p:sldId id="358" r:id="rId6"/>
    <p:sldId id="345" r:id="rId7"/>
    <p:sldId id="359" r:id="rId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Maiandra GD" panose="020E0502030308020204" pitchFamily="34" charset="0"/>
      <p:regular r:id="rId14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44" autoAdjust="0"/>
  </p:normalViewPr>
  <p:slideViewPr>
    <p:cSldViewPr>
      <p:cViewPr varScale="1">
        <p:scale>
          <a:sx n="100" d="100"/>
          <a:sy n="100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D8EE3-4B51-4E4C-9739-93EA8BE4EAD9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BB188-888D-44A5-8A60-0743048A6C0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53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531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589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801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181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812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70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019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9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048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8FB8-747A-49CF-A8FB-B7E1F39D7961}" type="datetimeFigureOut">
              <a:rPr lang="fr-FR" smtClean="0"/>
              <a:t>20/08/2021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9A74-FF9D-48F1-9B22-AB175264EAD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095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886700" cy="2232248"/>
          </a:xfrm>
        </p:spPr>
        <p:txBody>
          <a:bodyPr>
            <a:normAutofit/>
          </a:bodyPr>
          <a:lstStyle/>
          <a:p>
            <a:pPr eaLnBrk="1" hangingPunct="1"/>
            <a:r>
              <a:rPr lang="fr-FR" sz="8800" b="1" dirty="0">
                <a:solidFill>
                  <a:srgbClr val="FF0000"/>
                </a:solidFill>
                <a:latin typeface="Maiandra GD" pitchFamily="34" charset="0"/>
              </a:rPr>
              <a:t>La digestion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071563" y="285750"/>
            <a:ext cx="64008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/>
              <a:t>Découverte du monde – </a:t>
            </a:r>
            <a:r>
              <a:rPr lang="fr-FR" i="1" dirty="0"/>
              <a:t>Sciences</a:t>
            </a:r>
            <a:endParaRPr lang="fr-FR" dirty="0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432941" y="4707081"/>
            <a:ext cx="83924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4800" dirty="0">
                <a:solidFill>
                  <a:srgbClr val="0070C0"/>
                </a:solidFill>
                <a:latin typeface="Maiandra GD" pitchFamily="34" charset="0"/>
                <a:sym typeface="Wingdings"/>
              </a:rPr>
              <a:t></a:t>
            </a:r>
            <a:r>
              <a:rPr lang="fr-FR" sz="4800" i="1" dirty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 Représentations</a:t>
            </a:r>
            <a:endParaRPr lang="fr-FR" sz="4800" i="1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5" y="116632"/>
            <a:ext cx="1027566" cy="95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2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DBB9DC-05DD-4DFD-BE15-3D5712420F52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Nous allons débuter aujourd’hui une nouvelle leçon.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DE29D8B-94FF-4017-B710-E52FDE3FAD6E}"/>
              </a:ext>
            </a:extLst>
          </p:cNvPr>
          <p:cNvSpPr txBox="1"/>
          <p:nvPr/>
        </p:nvSpPr>
        <p:spPr>
          <a:xfrm>
            <a:off x="0" y="49244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	   Pour commencer, nous allons réfléchir ensemble en nous intéressant à une question 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13DDF2C-71A2-4545-A7CB-6F0B8FFFD0AE}"/>
              </a:ext>
            </a:extLst>
          </p:cNvPr>
          <p:cNvSpPr txBox="1"/>
          <p:nvPr/>
        </p:nvSpPr>
        <p:spPr>
          <a:xfrm>
            <a:off x="287524" y="5661248"/>
            <a:ext cx="8568952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solidFill>
                  <a:srgbClr val="FF0000"/>
                </a:solidFill>
                <a:latin typeface="Maiandra GD" panose="020E0502030308020204" pitchFamily="34" charset="0"/>
              </a:rPr>
              <a:t>Quel est le chemin du morceau de pomme que je mange ?</a:t>
            </a:r>
          </a:p>
        </p:txBody>
      </p:sp>
    </p:spTree>
    <p:extLst>
      <p:ext uri="{BB962C8B-B14F-4D97-AF65-F5344CB8AC3E}">
        <p14:creationId xmlns:p14="http://schemas.microsoft.com/office/powerpoint/2010/main" val="103641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9" grpId="0"/>
      <p:bldP spid="9" grpId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DBB9DC-05DD-4DFD-BE15-3D5712420F52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Vous allez commencer par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réfléchir seul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, et écrire des idées sur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cahier de brouillon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13DDF2C-71A2-4545-A7CB-6F0B8FFFD0AE}"/>
              </a:ext>
            </a:extLst>
          </p:cNvPr>
          <p:cNvSpPr txBox="1"/>
          <p:nvPr/>
        </p:nvSpPr>
        <p:spPr>
          <a:xfrm>
            <a:off x="287524" y="5661248"/>
            <a:ext cx="8568952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solidFill>
                  <a:srgbClr val="FF0000"/>
                </a:solidFill>
                <a:latin typeface="Maiandra GD" panose="020E0502030308020204" pitchFamily="34" charset="0"/>
              </a:rPr>
              <a:t>Quel est le chemin du morceau de pomme que je mange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754FF96-6A09-457D-9217-22D4F60CA2D0}"/>
              </a:ext>
            </a:extLst>
          </p:cNvPr>
          <p:cNvSpPr txBox="1"/>
          <p:nvPr/>
        </p:nvSpPr>
        <p:spPr>
          <a:xfrm>
            <a:off x="0" y="107721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Ensuite, par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petits groupes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, vous complèterez une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silhouette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et écrirez un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texte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79404B1-ACC4-41E8-B044-5A7C6CB7B1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6016" y="2348880"/>
            <a:ext cx="4270842" cy="302521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C7610CC-F77B-4B1E-9423-D9FC23B01584}"/>
              </a:ext>
            </a:extLst>
          </p:cNvPr>
          <p:cNvSpPr txBox="1"/>
          <p:nvPr/>
        </p:nvSpPr>
        <p:spPr>
          <a:xfrm>
            <a:off x="0" y="2154436"/>
            <a:ext cx="41598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C’est parti pour la première étape :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seul sur le cahier de brouillon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07353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DBB9DC-05DD-4DFD-BE15-3D5712420F52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Vous allez commencer par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réfléchir seul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, et écrire des idées sur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cahier de brouillon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13DDF2C-71A2-4545-A7CB-6F0B8FFFD0AE}"/>
              </a:ext>
            </a:extLst>
          </p:cNvPr>
          <p:cNvSpPr txBox="1"/>
          <p:nvPr/>
        </p:nvSpPr>
        <p:spPr>
          <a:xfrm>
            <a:off x="287524" y="5661248"/>
            <a:ext cx="8568952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solidFill>
                  <a:srgbClr val="FF0000"/>
                </a:solidFill>
                <a:latin typeface="Maiandra GD" panose="020E0502030308020204" pitchFamily="34" charset="0"/>
              </a:rPr>
              <a:t>Quel est le chemin du morceau de pomme que je mange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754FF96-6A09-457D-9217-22D4F60CA2D0}"/>
              </a:ext>
            </a:extLst>
          </p:cNvPr>
          <p:cNvSpPr txBox="1"/>
          <p:nvPr/>
        </p:nvSpPr>
        <p:spPr>
          <a:xfrm>
            <a:off x="0" y="107721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Ensuite, par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petits groupes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, vous complèterez une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silhouette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et écrirez un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texte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79404B1-ACC4-41E8-B044-5A7C6CB7B1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6016" y="2348880"/>
            <a:ext cx="4270842" cy="302521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C7610CC-F77B-4B1E-9423-D9FC23B01584}"/>
              </a:ext>
            </a:extLst>
          </p:cNvPr>
          <p:cNvSpPr txBox="1"/>
          <p:nvPr/>
        </p:nvSpPr>
        <p:spPr>
          <a:xfrm>
            <a:off x="0" y="2154436"/>
            <a:ext cx="4159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Passons à la deuxième étape :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en groupe sur la feuille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215418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DBB9DC-05DD-4DFD-BE15-3D5712420F52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À présent,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comparons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ce que vous avez dessiné et écrit.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13DDF2C-71A2-4545-A7CB-6F0B8FFFD0AE}"/>
              </a:ext>
            </a:extLst>
          </p:cNvPr>
          <p:cNvSpPr txBox="1"/>
          <p:nvPr/>
        </p:nvSpPr>
        <p:spPr>
          <a:xfrm>
            <a:off x="287524" y="5661248"/>
            <a:ext cx="8568952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solidFill>
                  <a:srgbClr val="FF0000"/>
                </a:solidFill>
                <a:latin typeface="Maiandra GD" panose="020E0502030308020204" pitchFamily="34" charset="0"/>
              </a:rPr>
              <a:t>Quel est le chemin du morceau de pomme que je mange 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297B96C-E82F-4D24-BAD8-51EC4B9529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1620" y="692696"/>
            <a:ext cx="6840760" cy="4845587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58069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DBB9DC-05DD-4DFD-BE15-3D5712420F52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finir, listons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questions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qu’on se pose à propos de la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digestion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467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DBB9DC-05DD-4DFD-BE15-3D5712420F52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La prochaine fois, nous étudierons en détails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trajet des aliments 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dans le corps.</a:t>
            </a:r>
          </a:p>
        </p:txBody>
      </p:sp>
    </p:spTree>
    <p:extLst>
      <p:ext uri="{BB962C8B-B14F-4D97-AF65-F5344CB8AC3E}">
        <p14:creationId xmlns:p14="http://schemas.microsoft.com/office/powerpoint/2010/main" val="226253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214</Words>
  <Application>Microsoft Office PowerPoint</Application>
  <PresentationFormat>Affichage à l'écran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Maiandra GD</vt:lpstr>
      <vt:lpstr>Calibri</vt:lpstr>
      <vt:lpstr>Thème Office</vt:lpstr>
      <vt:lpstr>La digestion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lieu où je vis</dc:title>
  <dc:creator>Maxime Paul</dc:creator>
  <cp:lastModifiedBy>Maxime Paul</cp:lastModifiedBy>
  <cp:revision>186</cp:revision>
  <dcterms:created xsi:type="dcterms:W3CDTF">2013-01-30T16:02:59Z</dcterms:created>
  <dcterms:modified xsi:type="dcterms:W3CDTF">2021-08-20T12:12:58Z</dcterms:modified>
</cp:coreProperties>
</file>