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1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187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52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19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38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74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620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996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911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638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886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865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C427-490E-495B-B450-5913D2AC0A17}" type="datetimeFigureOut">
              <a:rPr lang="fr-BE" smtClean="0"/>
              <a:t>25-07-15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C4F91-E2DF-4411-A027-3EBE168FF2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906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0648" y="412979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u="sng" dirty="0" smtClean="0"/>
              <a:t>Mots mêlés</a:t>
            </a:r>
            <a:endParaRPr lang="fr-BE" sz="2800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5805264" y="78939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 Bonus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281540" y="936199"/>
            <a:ext cx="6249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Entoure les  mots de la liste qui se cachent dans la  grille. </a:t>
            </a:r>
            <a:endParaRPr lang="fr-BE" dirty="0"/>
          </a:p>
          <a:p>
            <a:r>
              <a:rPr lang="fr-BE" dirty="0" smtClean="0"/>
              <a:t>Il restera 9 lettres qui te permettront de trouver le mot mystère.</a:t>
            </a:r>
            <a:endParaRPr lang="fr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5" y="1598960"/>
            <a:ext cx="5981541" cy="739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1776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30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2</cp:revision>
  <dcterms:created xsi:type="dcterms:W3CDTF">2015-07-25T10:17:04Z</dcterms:created>
  <dcterms:modified xsi:type="dcterms:W3CDTF">2015-07-25T10:27:44Z</dcterms:modified>
</cp:coreProperties>
</file>