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2411760" y="1916832"/>
            <a:ext cx="945794" cy="7263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520" y="836712"/>
            <a:ext cx="3888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1.Projectile lancé par un arc</a:t>
            </a:r>
            <a:r>
              <a:rPr lang="fr-FR" sz="2800" dirty="0" smtClean="0">
                <a:latin typeface="Century Gothic" pitchFamily="34" charset="0"/>
              </a:rPr>
              <a:t>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260648"/>
            <a:ext cx="3782224" cy="2232248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788024" y="620688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600" dirty="0" smtClean="0">
                <a:latin typeface="Century Gothic" pitchFamily="34" charset="0"/>
              </a:rPr>
              <a:t>. </a:t>
            </a:r>
            <a:r>
              <a:rPr lang="fr-FR" sz="2600" dirty="0" smtClean="0">
                <a:latin typeface="Century Gothic" pitchFamily="34" charset="0"/>
              </a:rPr>
              <a:t>Envoyer une méchanceté.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67544" y="5157192"/>
            <a:ext cx="3643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Pointe du clocher.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786322"/>
            <a:ext cx="3571900" cy="1857364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004048" y="5589240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</a:t>
            </a:r>
            <a:r>
              <a:rPr lang="fr-FR" sz="2800" dirty="0" smtClean="0">
                <a:latin typeface="Century Gothic" pitchFamily="34" charset="0"/>
              </a:rPr>
              <a:t>. </a:t>
            </a:r>
            <a:r>
              <a:rPr lang="fr-FR" sz="2800" smtClean="0">
                <a:latin typeface="Century Gothic" pitchFamily="34" charset="0"/>
              </a:rPr>
              <a:t>Esprit agile.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5004048" y="5373216"/>
            <a:ext cx="3960440" cy="1022932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26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18</cp:revision>
  <dcterms:created xsi:type="dcterms:W3CDTF">2015-02-03T20:16:57Z</dcterms:created>
  <dcterms:modified xsi:type="dcterms:W3CDTF">2017-07-18T10:06:57Z</dcterms:modified>
</cp:coreProperties>
</file>