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77050" cy="10001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1A4F8-F024-4674-A22D-1FB8C71FBB3B}" type="datetimeFigureOut">
              <a:rPr lang="fr-FR" smtClean="0"/>
              <a:pPr/>
              <a:t>28/08/2014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DE688-09E7-4DE1-B8DF-C3B2FF72A5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323528" y="260648"/>
          <a:ext cx="8496945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208823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323528" y="260648"/>
          <a:ext cx="8496945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208823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235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127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210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353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205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420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142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284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361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159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231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108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30</Words>
  <Application>Microsoft Office PowerPoint</Application>
  <PresentationFormat>Affichage à l'écran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ciloune@outlook.fr</dc:creator>
  <cp:lastModifiedBy>ciloune@outlook.fr</cp:lastModifiedBy>
  <cp:revision>10</cp:revision>
  <dcterms:created xsi:type="dcterms:W3CDTF">2014-08-26T20:50:16Z</dcterms:created>
  <dcterms:modified xsi:type="dcterms:W3CDTF">2014-08-28T11:10:00Z</dcterms:modified>
</cp:coreProperties>
</file>