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71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58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77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62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85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1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67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26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95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0B8FF-50A6-441A-B034-A3D7B20AA6F8}" type="datetimeFigureOut">
              <a:rPr lang="fr-FR" smtClean="0"/>
              <a:t>03/01/2015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5340-D05E-4FC6-9658-51AC42ED5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89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fr-FR" dirty="0" smtClean="0"/>
              <a:t>Alexander Calder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Les mobiles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6146" name="Picture 2" descr="http://www.masterworksfineart.com/images/artists_bio/cal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28575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644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rcomahler.com/large-calder-mobile-for-s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87449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85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eckerart.weebly.com/uploads/1/3/3/0/13301754/2969359_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7243"/>
            <a:ext cx="7920880" cy="5363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95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hloegrg.files.wordpress.com/2012/04/mobile_calder_alexan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9925"/>
            <a:ext cx="5904656" cy="618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17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marcomahler.com/alexander-calder-stabile-standing-mob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056784" cy="572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59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tudiosproutsantacruz.com/wp-content/uploads/2013/03/calder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81" y="332656"/>
            <a:ext cx="6565128" cy="493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00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angry-agent.com/wp-content/uploads/2013/08/Alexander-Calder-mobile-metal-sculpture-elephant-1024x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3048"/>
            <a:ext cx="8280920" cy="620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33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artcentre01cts.files.wordpress.com/2008/10/calder-mob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448300" cy="565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180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1.bp.blogspot.com/_oPsy-FERcrg/TLALn2goFDI/AAAAAAAAC0Q/lVErx3I6iZE/s1600/Leah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04663"/>
            <a:ext cx="7488832" cy="569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8074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Affichage à l'écran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Alexander Calder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Alexander Calder</dc:title>
  <dc:creator>Catherine</dc:creator>
  <cp:lastModifiedBy>Catherine</cp:lastModifiedBy>
  <cp:revision>1</cp:revision>
  <dcterms:created xsi:type="dcterms:W3CDTF">2015-01-03T15:53:51Z</dcterms:created>
  <dcterms:modified xsi:type="dcterms:W3CDTF">2015-01-03T15:58:59Z</dcterms:modified>
</cp:coreProperties>
</file>