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8" r:id="rId2"/>
    <p:sldId id="279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77" r:id="rId14"/>
    <p:sldId id="276" r:id="rId1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86395"/>
  </p:normalViewPr>
  <p:slideViewPr>
    <p:cSldViewPr>
      <p:cViewPr varScale="1">
        <p:scale>
          <a:sx n="110" d="100"/>
          <a:sy n="110" d="100"/>
        </p:scale>
        <p:origin x="121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pt-BR"/>
              <a:t>Calcul Mental CM2 n° 60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2012 / 2013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AA09737-826A-452D-8534-219B522E837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BR"/>
              <a:t>Calcul Mental CM2 n° 60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r-FR"/>
              <a:t>2012 / 2013</a:t>
            </a:r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821E29-6D7D-407A-AC5F-8019E4ACCD2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10F4F-32C1-49A4-8024-4A2F65784015}" type="datetimeFigureOut">
              <a:rPr lang="fr-FR"/>
              <a:pPr>
                <a:defRPr/>
              </a:pPr>
              <a:t>01/08/2022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86AE0-1BCA-4C4D-BF3D-19AA7409568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 advClick="0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97097-0060-4368-B909-DD65A365039B}" type="datetimeFigureOut">
              <a:rPr lang="fr-FR"/>
              <a:pPr>
                <a:defRPr/>
              </a:pPr>
              <a:t>01/08/2022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F0E9B-CD93-432E-B657-9F8A92A40BA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 advClick="0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59089-1DE0-4997-9BBF-9E7038C53F1F}" type="datetimeFigureOut">
              <a:rPr lang="fr-FR"/>
              <a:pPr>
                <a:defRPr/>
              </a:pPr>
              <a:t>01/08/2022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DB564-4C5F-4D6C-8155-A7EB47CA55A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 advClick="0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725B7-5E49-4E7C-87C7-3E55FE0045C0}" type="datetimeFigureOut">
              <a:rPr lang="fr-FR"/>
              <a:pPr>
                <a:defRPr/>
              </a:pPr>
              <a:t>01/08/2022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D4F2A-6877-4228-8901-75846A64497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 advClick="0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A77D5-94C9-47DD-93C5-A7A63AB708FF}" type="datetimeFigureOut">
              <a:rPr lang="fr-FR"/>
              <a:pPr>
                <a:defRPr/>
              </a:pPr>
              <a:t>01/08/2022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79203-B126-4DC3-88A2-B448A3808D7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 advClick="0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7E6E1-13A6-41D1-A4FE-690CE42A13B5}" type="datetimeFigureOut">
              <a:rPr lang="fr-FR"/>
              <a:pPr>
                <a:defRPr/>
              </a:pPr>
              <a:t>01/08/2022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BC18D-E978-4FCA-ADAF-A34865C4937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 advClick="0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1B372-7CB5-45E0-873B-38CB519D56A1}" type="datetimeFigureOut">
              <a:rPr lang="fr-FR"/>
              <a:pPr>
                <a:defRPr/>
              </a:pPr>
              <a:t>01/08/2022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70DC8-13C0-4D2A-BF75-D1B76658EB5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 advClick="0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D0249-6831-4663-9AEE-D326CC10FE7D}" type="datetimeFigureOut">
              <a:rPr lang="fr-FR"/>
              <a:pPr>
                <a:defRPr/>
              </a:pPr>
              <a:t>01/08/2022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647EE-9F68-46F6-92DB-6E9FC932355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 advClick="0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E3E59-4E7C-42D3-BB77-D8BCE14DADAD}" type="datetimeFigureOut">
              <a:rPr lang="fr-FR"/>
              <a:pPr>
                <a:defRPr/>
              </a:pPr>
              <a:t>01/08/2022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30E92-00C5-4811-A6F2-67A1F22C91D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 advClick="0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E4D01-FD0A-477B-894F-7631420F648C}" type="datetimeFigureOut">
              <a:rPr lang="fr-FR"/>
              <a:pPr>
                <a:defRPr/>
              </a:pPr>
              <a:t>01/08/2022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5CE83-368C-4320-B8B4-EDB26E83F9E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 advClick="0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41F30-5724-4D91-89E9-F6F54F4B42A7}" type="datetimeFigureOut">
              <a:rPr lang="fr-FR"/>
              <a:pPr>
                <a:defRPr/>
              </a:pPr>
              <a:t>01/08/2022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DDA8E-69F8-4777-8A3B-8F4B8546518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 advClick="0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A1063A-0862-4C49-86DF-2CA79DB34400}" type="datetimeFigureOut">
              <a:rPr lang="fr-FR"/>
              <a:pPr>
                <a:defRPr/>
              </a:pPr>
              <a:t>01/08/2022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77568D-1F1E-470A-86C9-623500850ED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67544" y="404664"/>
            <a:ext cx="828092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0" b="1" dirty="0">
                <a:solidFill>
                  <a:srgbClr val="FF3399"/>
                </a:solidFill>
                <a:latin typeface="American Typewriter" panose="02090604020004020304" pitchFamily="18" charset="77"/>
              </a:rPr>
              <a:t>Calcul Mental </a:t>
            </a:r>
          </a:p>
          <a:p>
            <a:pPr algn="ctr"/>
            <a:r>
              <a:rPr lang="fr-FR" sz="10000" b="1" dirty="0">
                <a:solidFill>
                  <a:srgbClr val="FF3399"/>
                </a:solidFill>
                <a:latin typeface="American Typewriter" panose="02090604020004020304" pitchFamily="18" charset="77"/>
              </a:rPr>
              <a:t>CM2</a:t>
            </a:r>
          </a:p>
          <a:p>
            <a:pPr algn="ctr"/>
            <a:r>
              <a:rPr lang="fr-FR" sz="10000" b="1" dirty="0">
                <a:solidFill>
                  <a:srgbClr val="FF3399"/>
                </a:solidFill>
                <a:latin typeface="American Typewriter" panose="02090604020004020304" pitchFamily="18" charset="77"/>
              </a:rPr>
              <a:t>N° 59</a:t>
            </a:r>
          </a:p>
        </p:txBody>
      </p:sp>
    </p:spTree>
  </p:cSld>
  <p:clrMapOvr>
    <a:masterClrMapping/>
  </p:clrMapOvr>
  <p:transition spd="med" advTm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9" name="ZoneTexte 5"/>
          <p:cNvSpPr txBox="1">
            <a:spLocks noChangeArrowheads="1"/>
          </p:cNvSpPr>
          <p:nvPr/>
        </p:nvSpPr>
        <p:spPr bwMode="auto">
          <a:xfrm>
            <a:off x="323528" y="116632"/>
            <a:ext cx="158417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9600" dirty="0">
                <a:latin typeface="American Typewriter" panose="02090604020004020304" pitchFamily="18" charset="77"/>
              </a:rPr>
              <a:t>h.</a:t>
            </a:r>
          </a:p>
        </p:txBody>
      </p:sp>
      <p:sp>
        <p:nvSpPr>
          <p:cNvPr id="2" name="ZoneTexte 5">
            <a:extLst>
              <a:ext uri="{FF2B5EF4-FFF2-40B4-BE49-F238E27FC236}">
                <a16:creationId xmlns:a16="http://schemas.microsoft.com/office/drawing/2014/main" id="{E5122937-6F10-2024-9EF5-8D39A3A42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1988840"/>
            <a:ext cx="892899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11000" dirty="0">
                <a:latin typeface="American Typewriter" panose="02090604020004020304" pitchFamily="18" charset="77"/>
              </a:rPr>
              <a:t>53 × 0,5</a:t>
            </a:r>
          </a:p>
        </p:txBody>
      </p:sp>
    </p:spTree>
    <p:extLst>
      <p:ext uri="{BB962C8B-B14F-4D97-AF65-F5344CB8AC3E}">
        <p14:creationId xmlns:p14="http://schemas.microsoft.com/office/powerpoint/2010/main" val="2426907066"/>
      </p:ext>
    </p:extLst>
  </p:cSld>
  <p:clrMapOvr>
    <a:masterClrMapping/>
  </p:clrMapOvr>
  <p:transition spd="med" advClick="0" advTm="10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9" name="ZoneTexte 5"/>
          <p:cNvSpPr txBox="1">
            <a:spLocks noChangeArrowheads="1"/>
          </p:cNvSpPr>
          <p:nvPr/>
        </p:nvSpPr>
        <p:spPr bwMode="auto">
          <a:xfrm>
            <a:off x="323528" y="116632"/>
            <a:ext cx="158417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9600" dirty="0">
                <a:latin typeface="American Typewriter" panose="02090604020004020304" pitchFamily="18" charset="77"/>
              </a:rPr>
              <a:t>i.</a:t>
            </a:r>
          </a:p>
        </p:txBody>
      </p:sp>
      <p:sp>
        <p:nvSpPr>
          <p:cNvPr id="2" name="ZoneTexte 5">
            <a:extLst>
              <a:ext uri="{FF2B5EF4-FFF2-40B4-BE49-F238E27FC236}">
                <a16:creationId xmlns:a16="http://schemas.microsoft.com/office/drawing/2014/main" id="{E5122937-6F10-2024-9EF5-8D39A3A42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1988840"/>
            <a:ext cx="892899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11000" dirty="0">
                <a:latin typeface="American Typewriter" panose="02090604020004020304" pitchFamily="18" charset="77"/>
              </a:rPr>
              <a:t>31 × 0,5</a:t>
            </a:r>
          </a:p>
        </p:txBody>
      </p:sp>
    </p:spTree>
    <p:extLst>
      <p:ext uri="{BB962C8B-B14F-4D97-AF65-F5344CB8AC3E}">
        <p14:creationId xmlns:p14="http://schemas.microsoft.com/office/powerpoint/2010/main" val="3277800506"/>
      </p:ext>
    </p:extLst>
  </p:cSld>
  <p:clrMapOvr>
    <a:masterClrMapping/>
  </p:clrMapOvr>
  <p:transition spd="med" advClick="0" advTm="10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9" name="ZoneTexte 5"/>
          <p:cNvSpPr txBox="1">
            <a:spLocks noChangeArrowheads="1"/>
          </p:cNvSpPr>
          <p:nvPr/>
        </p:nvSpPr>
        <p:spPr bwMode="auto">
          <a:xfrm>
            <a:off x="323528" y="116632"/>
            <a:ext cx="158417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9600" dirty="0">
                <a:latin typeface="American Typewriter" panose="02090604020004020304" pitchFamily="18" charset="77"/>
              </a:rPr>
              <a:t>j.</a:t>
            </a:r>
          </a:p>
        </p:txBody>
      </p:sp>
      <p:sp>
        <p:nvSpPr>
          <p:cNvPr id="2" name="ZoneTexte 5">
            <a:extLst>
              <a:ext uri="{FF2B5EF4-FFF2-40B4-BE49-F238E27FC236}">
                <a16:creationId xmlns:a16="http://schemas.microsoft.com/office/drawing/2014/main" id="{E5122937-6F10-2024-9EF5-8D39A3A42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1988840"/>
            <a:ext cx="892899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11000" dirty="0">
                <a:latin typeface="American Typewriter" panose="02090604020004020304" pitchFamily="18" charset="77"/>
              </a:rPr>
              <a:t>69 × 0,5</a:t>
            </a:r>
          </a:p>
        </p:txBody>
      </p:sp>
    </p:spTree>
    <p:extLst>
      <p:ext uri="{BB962C8B-B14F-4D97-AF65-F5344CB8AC3E}">
        <p14:creationId xmlns:p14="http://schemas.microsoft.com/office/powerpoint/2010/main" val="1420695442"/>
      </p:ext>
    </p:extLst>
  </p:cSld>
  <p:clrMapOvr>
    <a:masterClrMapping/>
  </p:clrMapOvr>
  <p:transition spd="med" advClick="0" advTm="10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Espace réservé du contenu 2"/>
          <p:cNvSpPr>
            <a:spLocks noGrp="1"/>
          </p:cNvSpPr>
          <p:nvPr>
            <p:ph idx="1"/>
          </p:nvPr>
        </p:nvSpPr>
        <p:spPr>
          <a:xfrm>
            <a:off x="359532" y="1700808"/>
            <a:ext cx="8424936" cy="2664296"/>
          </a:xfrm>
        </p:spPr>
        <p:txBody>
          <a:bodyPr/>
          <a:lstStyle/>
          <a:p>
            <a:pPr eaLnBrk="1" hangingPunct="1"/>
            <a:r>
              <a:rPr lang="fr-FR" sz="6600" dirty="0">
                <a:latin typeface="American Typewriter" panose="02090604020004020304" pitchFamily="18" charset="77"/>
              </a:rPr>
              <a:t>Dans 30 secondes, les résultats ….</a:t>
            </a:r>
          </a:p>
        </p:txBody>
      </p:sp>
    </p:spTree>
  </p:cSld>
  <p:clrMapOvr>
    <a:masterClrMapping/>
  </p:clrMapOvr>
  <p:transition spd="med" advClick="0" advTm="30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548680"/>
            <a:ext cx="7920880" cy="5544616"/>
          </a:xfrm>
        </p:spPr>
        <p:txBody>
          <a:bodyPr numCol="2" rtlCol="0">
            <a:no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fr-FR" sz="5400" dirty="0">
                <a:solidFill>
                  <a:srgbClr val="FF3399"/>
                </a:solidFill>
                <a:latin typeface="American Typewriter" panose="02090604020004020304" pitchFamily="18" charset="77"/>
              </a:rPr>
              <a:t>47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fr-FR" sz="5400" dirty="0">
                <a:solidFill>
                  <a:srgbClr val="FF3399"/>
                </a:solidFill>
                <a:latin typeface="American Typewriter" panose="02090604020004020304" pitchFamily="18" charset="77"/>
              </a:rPr>
              <a:t>27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fr-FR" sz="5400" dirty="0">
                <a:solidFill>
                  <a:srgbClr val="FF3399"/>
                </a:solidFill>
                <a:latin typeface="American Typewriter" panose="02090604020004020304" pitchFamily="18" charset="77"/>
              </a:rPr>
              <a:t>32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fr-FR" sz="5400" dirty="0">
                <a:solidFill>
                  <a:srgbClr val="FF3399"/>
                </a:solidFill>
                <a:latin typeface="American Typewriter" panose="02090604020004020304" pitchFamily="18" charset="77"/>
              </a:rPr>
              <a:t>5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fr-FR" sz="5400" dirty="0">
                <a:solidFill>
                  <a:srgbClr val="FF3399"/>
                </a:solidFill>
                <a:latin typeface="American Typewriter" panose="02090604020004020304" pitchFamily="18" charset="77"/>
              </a:rPr>
              <a:t>18,5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fr-FR" sz="5400" dirty="0">
                <a:solidFill>
                  <a:srgbClr val="FF3399"/>
                </a:solidFill>
                <a:latin typeface="American Typewriter" panose="02090604020004020304" pitchFamily="18" charset="77"/>
              </a:rPr>
              <a:t>22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fr-FR" sz="5400" dirty="0">
                <a:solidFill>
                  <a:srgbClr val="FF3399"/>
                </a:solidFill>
                <a:latin typeface="American Typewriter" panose="02090604020004020304" pitchFamily="18" charset="77"/>
              </a:rPr>
              <a:t>43,5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fr-FR" sz="5400" dirty="0">
                <a:solidFill>
                  <a:srgbClr val="FF3399"/>
                </a:solidFill>
                <a:latin typeface="American Typewriter" panose="02090604020004020304" pitchFamily="18" charset="77"/>
              </a:rPr>
              <a:t>26,5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fr-FR" sz="5400" dirty="0">
                <a:solidFill>
                  <a:srgbClr val="FF3399"/>
                </a:solidFill>
                <a:latin typeface="American Typewriter" panose="02090604020004020304" pitchFamily="18" charset="77"/>
              </a:rPr>
              <a:t>15,5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fr-FR" sz="5400" dirty="0">
                <a:solidFill>
                  <a:srgbClr val="FF3399"/>
                </a:solidFill>
                <a:latin typeface="American Typewriter" panose="02090604020004020304" pitchFamily="18" charset="77"/>
              </a:rPr>
              <a:t>34,5</a:t>
            </a:r>
          </a:p>
        </p:txBody>
      </p:sp>
    </p:spTree>
  </p:cSld>
  <p:clrMapOvr>
    <a:masterClrMapping/>
  </p:clrMapOvr>
  <p:transition spd="med"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9512" y="476672"/>
            <a:ext cx="86409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latin typeface="American Typewriter" panose="02090604020004020304" pitchFamily="18" charset="77"/>
              </a:rPr>
              <a:t>Vous allez voir 10 opérations.</a:t>
            </a:r>
          </a:p>
          <a:p>
            <a:pPr algn="ctr"/>
            <a:r>
              <a:rPr lang="fr-FR" sz="4000" dirty="0">
                <a:latin typeface="American Typewriter" panose="02090604020004020304" pitchFamily="18" charset="77"/>
              </a:rPr>
              <a:t>Vous devez écrire au fur et à mesure la réponse sur votre fichier.</a:t>
            </a:r>
          </a:p>
          <a:p>
            <a:pPr algn="ctr"/>
            <a:endParaRPr lang="fr-FR" sz="4000" dirty="0">
              <a:latin typeface="American Typewriter" panose="02090604020004020304" pitchFamily="18" charset="77"/>
            </a:endParaRPr>
          </a:p>
          <a:p>
            <a:pPr algn="ctr"/>
            <a:r>
              <a:rPr lang="fr-FR" sz="4000" dirty="0">
                <a:latin typeface="American Typewriter" panose="02090604020004020304" pitchFamily="18" charset="77"/>
              </a:rPr>
              <a:t>Vous aurez 10 secondes par calcul.</a:t>
            </a:r>
          </a:p>
          <a:p>
            <a:pPr algn="ctr"/>
            <a:endParaRPr lang="fr-FR" sz="4000" dirty="0">
              <a:latin typeface="American Typewriter" panose="02090604020004020304" pitchFamily="18" charset="77"/>
            </a:endParaRPr>
          </a:p>
          <a:p>
            <a:pPr algn="ctr"/>
            <a:r>
              <a:rPr lang="fr-FR" sz="4000" dirty="0">
                <a:latin typeface="American Typewriter" panose="02090604020004020304" pitchFamily="18" charset="77"/>
              </a:rPr>
              <a:t>Les résultats apparaîtront à la fin pour la correction.</a:t>
            </a:r>
          </a:p>
        </p:txBody>
      </p:sp>
    </p:spTree>
  </p:cSld>
  <p:clrMapOvr>
    <a:masterClrMapping/>
  </p:clrMapOvr>
  <p:transition spd="med" advTm="15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9" name="ZoneTexte 5"/>
          <p:cNvSpPr txBox="1">
            <a:spLocks noChangeArrowheads="1"/>
          </p:cNvSpPr>
          <p:nvPr/>
        </p:nvSpPr>
        <p:spPr bwMode="auto">
          <a:xfrm>
            <a:off x="323528" y="116632"/>
            <a:ext cx="158417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9600" dirty="0">
                <a:latin typeface="American Typewriter" panose="02090604020004020304" pitchFamily="18" charset="77"/>
              </a:rPr>
              <a:t>a.</a:t>
            </a:r>
          </a:p>
        </p:txBody>
      </p:sp>
      <p:sp>
        <p:nvSpPr>
          <p:cNvPr id="2" name="ZoneTexte 5">
            <a:extLst>
              <a:ext uri="{FF2B5EF4-FFF2-40B4-BE49-F238E27FC236}">
                <a16:creationId xmlns:a16="http://schemas.microsoft.com/office/drawing/2014/main" id="{E5122937-6F10-2024-9EF5-8D39A3A42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1988840"/>
            <a:ext cx="892899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11000" dirty="0">
                <a:latin typeface="American Typewriter" panose="02090604020004020304" pitchFamily="18" charset="77"/>
              </a:rPr>
              <a:t>94 × 0,5</a:t>
            </a:r>
          </a:p>
        </p:txBody>
      </p:sp>
    </p:spTree>
    <p:extLst>
      <p:ext uri="{BB962C8B-B14F-4D97-AF65-F5344CB8AC3E}">
        <p14:creationId xmlns:p14="http://schemas.microsoft.com/office/powerpoint/2010/main" val="1857091466"/>
      </p:ext>
    </p:extLst>
  </p:cSld>
  <p:clrMapOvr>
    <a:masterClrMapping/>
  </p:clrMapOvr>
  <p:transition spd="med" advClick="0" advTm="10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9" name="ZoneTexte 5"/>
          <p:cNvSpPr txBox="1">
            <a:spLocks noChangeArrowheads="1"/>
          </p:cNvSpPr>
          <p:nvPr/>
        </p:nvSpPr>
        <p:spPr bwMode="auto">
          <a:xfrm>
            <a:off x="323528" y="116632"/>
            <a:ext cx="158417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9600" dirty="0">
                <a:latin typeface="American Typewriter" panose="02090604020004020304" pitchFamily="18" charset="77"/>
              </a:rPr>
              <a:t>b.</a:t>
            </a:r>
          </a:p>
        </p:txBody>
      </p:sp>
      <p:sp>
        <p:nvSpPr>
          <p:cNvPr id="2" name="ZoneTexte 5">
            <a:extLst>
              <a:ext uri="{FF2B5EF4-FFF2-40B4-BE49-F238E27FC236}">
                <a16:creationId xmlns:a16="http://schemas.microsoft.com/office/drawing/2014/main" id="{E5122937-6F10-2024-9EF5-8D39A3A42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1988840"/>
            <a:ext cx="892899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11000" dirty="0">
                <a:latin typeface="American Typewriter" panose="02090604020004020304" pitchFamily="18" charset="77"/>
              </a:rPr>
              <a:t>54 × 0,5</a:t>
            </a:r>
          </a:p>
        </p:txBody>
      </p:sp>
    </p:spTree>
    <p:extLst>
      <p:ext uri="{BB962C8B-B14F-4D97-AF65-F5344CB8AC3E}">
        <p14:creationId xmlns:p14="http://schemas.microsoft.com/office/powerpoint/2010/main" val="3415863304"/>
      </p:ext>
    </p:extLst>
  </p:cSld>
  <p:clrMapOvr>
    <a:masterClrMapping/>
  </p:clrMapOvr>
  <p:transition spd="med" advClick="0" advTm="10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9" name="ZoneTexte 5"/>
          <p:cNvSpPr txBox="1">
            <a:spLocks noChangeArrowheads="1"/>
          </p:cNvSpPr>
          <p:nvPr/>
        </p:nvSpPr>
        <p:spPr bwMode="auto">
          <a:xfrm>
            <a:off x="323528" y="116632"/>
            <a:ext cx="158417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9600" dirty="0">
                <a:latin typeface="American Typewriter" panose="02090604020004020304" pitchFamily="18" charset="77"/>
              </a:rPr>
              <a:t>c.</a:t>
            </a:r>
          </a:p>
        </p:txBody>
      </p:sp>
      <p:sp>
        <p:nvSpPr>
          <p:cNvPr id="2" name="ZoneTexte 5">
            <a:extLst>
              <a:ext uri="{FF2B5EF4-FFF2-40B4-BE49-F238E27FC236}">
                <a16:creationId xmlns:a16="http://schemas.microsoft.com/office/drawing/2014/main" id="{E5122937-6F10-2024-9EF5-8D39A3A42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1988840"/>
            <a:ext cx="892899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11000" dirty="0">
                <a:latin typeface="American Typewriter" panose="02090604020004020304" pitchFamily="18" charset="77"/>
              </a:rPr>
              <a:t>64 × 0,5</a:t>
            </a:r>
          </a:p>
        </p:txBody>
      </p:sp>
    </p:spTree>
    <p:extLst>
      <p:ext uri="{BB962C8B-B14F-4D97-AF65-F5344CB8AC3E}">
        <p14:creationId xmlns:p14="http://schemas.microsoft.com/office/powerpoint/2010/main" val="1574860827"/>
      </p:ext>
    </p:extLst>
  </p:cSld>
  <p:clrMapOvr>
    <a:masterClrMapping/>
  </p:clrMapOvr>
  <p:transition spd="med" advClick="0" advTm="10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9" name="ZoneTexte 5"/>
          <p:cNvSpPr txBox="1">
            <a:spLocks noChangeArrowheads="1"/>
          </p:cNvSpPr>
          <p:nvPr/>
        </p:nvSpPr>
        <p:spPr bwMode="auto">
          <a:xfrm>
            <a:off x="323528" y="116632"/>
            <a:ext cx="158417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9600" dirty="0">
                <a:latin typeface="American Typewriter" panose="02090604020004020304" pitchFamily="18" charset="77"/>
              </a:rPr>
              <a:t>d.</a:t>
            </a:r>
          </a:p>
        </p:txBody>
      </p:sp>
      <p:sp>
        <p:nvSpPr>
          <p:cNvPr id="2" name="ZoneTexte 5">
            <a:extLst>
              <a:ext uri="{FF2B5EF4-FFF2-40B4-BE49-F238E27FC236}">
                <a16:creationId xmlns:a16="http://schemas.microsoft.com/office/drawing/2014/main" id="{E5122937-6F10-2024-9EF5-8D39A3A42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1988840"/>
            <a:ext cx="892899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11000" dirty="0">
                <a:latin typeface="American Typewriter" panose="02090604020004020304" pitchFamily="18" charset="77"/>
              </a:rPr>
              <a:t>10 × 0,5</a:t>
            </a:r>
          </a:p>
        </p:txBody>
      </p:sp>
    </p:spTree>
    <p:extLst>
      <p:ext uri="{BB962C8B-B14F-4D97-AF65-F5344CB8AC3E}">
        <p14:creationId xmlns:p14="http://schemas.microsoft.com/office/powerpoint/2010/main" val="2984129096"/>
      </p:ext>
    </p:extLst>
  </p:cSld>
  <p:clrMapOvr>
    <a:masterClrMapping/>
  </p:clrMapOvr>
  <p:transition spd="med" advClick="0" advTm="10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9" name="ZoneTexte 5"/>
          <p:cNvSpPr txBox="1">
            <a:spLocks noChangeArrowheads="1"/>
          </p:cNvSpPr>
          <p:nvPr/>
        </p:nvSpPr>
        <p:spPr bwMode="auto">
          <a:xfrm>
            <a:off x="323528" y="116632"/>
            <a:ext cx="158417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9600" dirty="0">
                <a:latin typeface="American Typewriter" panose="02090604020004020304" pitchFamily="18" charset="77"/>
              </a:rPr>
              <a:t>e.</a:t>
            </a:r>
          </a:p>
        </p:txBody>
      </p:sp>
      <p:sp>
        <p:nvSpPr>
          <p:cNvPr id="2" name="ZoneTexte 5">
            <a:extLst>
              <a:ext uri="{FF2B5EF4-FFF2-40B4-BE49-F238E27FC236}">
                <a16:creationId xmlns:a16="http://schemas.microsoft.com/office/drawing/2014/main" id="{E5122937-6F10-2024-9EF5-8D39A3A42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1988840"/>
            <a:ext cx="892899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11000" dirty="0">
                <a:latin typeface="American Typewriter" panose="02090604020004020304" pitchFamily="18" charset="77"/>
              </a:rPr>
              <a:t>37 × 0,5</a:t>
            </a:r>
          </a:p>
        </p:txBody>
      </p:sp>
    </p:spTree>
    <p:extLst>
      <p:ext uri="{BB962C8B-B14F-4D97-AF65-F5344CB8AC3E}">
        <p14:creationId xmlns:p14="http://schemas.microsoft.com/office/powerpoint/2010/main" val="2926555854"/>
      </p:ext>
    </p:extLst>
  </p:cSld>
  <p:clrMapOvr>
    <a:masterClrMapping/>
  </p:clrMapOvr>
  <p:transition spd="med" advClick="0" advTm="10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9" name="ZoneTexte 5"/>
          <p:cNvSpPr txBox="1">
            <a:spLocks noChangeArrowheads="1"/>
          </p:cNvSpPr>
          <p:nvPr/>
        </p:nvSpPr>
        <p:spPr bwMode="auto">
          <a:xfrm>
            <a:off x="323528" y="116632"/>
            <a:ext cx="158417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9600" dirty="0">
                <a:latin typeface="American Typewriter" panose="02090604020004020304" pitchFamily="18" charset="77"/>
              </a:rPr>
              <a:t>f.</a:t>
            </a:r>
          </a:p>
        </p:txBody>
      </p:sp>
      <p:sp>
        <p:nvSpPr>
          <p:cNvPr id="2" name="ZoneTexte 5">
            <a:extLst>
              <a:ext uri="{FF2B5EF4-FFF2-40B4-BE49-F238E27FC236}">
                <a16:creationId xmlns:a16="http://schemas.microsoft.com/office/drawing/2014/main" id="{E5122937-6F10-2024-9EF5-8D39A3A42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1988840"/>
            <a:ext cx="892899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11000" dirty="0">
                <a:latin typeface="American Typewriter" panose="02090604020004020304" pitchFamily="18" charset="77"/>
              </a:rPr>
              <a:t>44 × 0,5</a:t>
            </a:r>
          </a:p>
        </p:txBody>
      </p:sp>
    </p:spTree>
    <p:extLst>
      <p:ext uri="{BB962C8B-B14F-4D97-AF65-F5344CB8AC3E}">
        <p14:creationId xmlns:p14="http://schemas.microsoft.com/office/powerpoint/2010/main" val="4252823692"/>
      </p:ext>
    </p:extLst>
  </p:cSld>
  <p:clrMapOvr>
    <a:masterClrMapping/>
  </p:clrMapOvr>
  <p:transition spd="med" advClick="0" advTm="10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9" name="ZoneTexte 5"/>
          <p:cNvSpPr txBox="1">
            <a:spLocks noChangeArrowheads="1"/>
          </p:cNvSpPr>
          <p:nvPr/>
        </p:nvSpPr>
        <p:spPr bwMode="auto">
          <a:xfrm>
            <a:off x="323528" y="116632"/>
            <a:ext cx="158417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9600" dirty="0">
                <a:latin typeface="American Typewriter" panose="02090604020004020304" pitchFamily="18" charset="77"/>
              </a:rPr>
              <a:t>g.</a:t>
            </a:r>
          </a:p>
        </p:txBody>
      </p:sp>
      <p:sp>
        <p:nvSpPr>
          <p:cNvPr id="2" name="ZoneTexte 5">
            <a:extLst>
              <a:ext uri="{FF2B5EF4-FFF2-40B4-BE49-F238E27FC236}">
                <a16:creationId xmlns:a16="http://schemas.microsoft.com/office/drawing/2014/main" id="{E5122937-6F10-2024-9EF5-8D39A3A42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1988840"/>
            <a:ext cx="892899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11000" dirty="0">
                <a:latin typeface="American Typewriter" panose="02090604020004020304" pitchFamily="18" charset="77"/>
              </a:rPr>
              <a:t>87 × 0,5</a:t>
            </a:r>
          </a:p>
        </p:txBody>
      </p:sp>
    </p:spTree>
    <p:extLst>
      <p:ext uri="{BB962C8B-B14F-4D97-AF65-F5344CB8AC3E}">
        <p14:creationId xmlns:p14="http://schemas.microsoft.com/office/powerpoint/2010/main" val="1093005850"/>
      </p:ext>
    </p:extLst>
  </p:cSld>
  <p:clrMapOvr>
    <a:masterClrMapping/>
  </p:clrMapOvr>
  <p:transition spd="med" advClick="0" advTm="10000"/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110</Words>
  <Application>Microsoft Macintosh PowerPoint</Application>
  <PresentationFormat>Affichage à l'écran (4:3)</PresentationFormat>
  <Paragraphs>40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8" baseType="lpstr">
      <vt:lpstr>American Typewriter</vt:lpstr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Laure CAILLY</cp:lastModifiedBy>
  <cp:revision>33</cp:revision>
  <dcterms:created xsi:type="dcterms:W3CDTF">2010-04-26T11:31:24Z</dcterms:created>
  <dcterms:modified xsi:type="dcterms:W3CDTF">2022-08-01T09:37:20Z</dcterms:modified>
</cp:coreProperties>
</file>