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1813" cy="7556500"/>
  <p:notesSz cx="6858000" cy="9144000"/>
  <p:defaultTextStyle>
    <a:defPPr>
      <a:defRPr lang="fr-FR"/>
    </a:defPPr>
    <a:lvl1pPr marL="0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88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76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65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153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442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729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018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306" algn="l" defTabSz="104257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034" y="-17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2347414"/>
            <a:ext cx="9088041" cy="16197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4282018"/>
            <a:ext cx="7484269" cy="19311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02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00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5" y="302611"/>
            <a:ext cx="2405658" cy="644751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2" y="302611"/>
            <a:ext cx="7038777" cy="644751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53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2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4855752"/>
            <a:ext cx="9088041" cy="1500805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3202768"/>
            <a:ext cx="9088041" cy="165298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28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8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1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4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77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0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0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1763184"/>
            <a:ext cx="4722217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6" y="1763184"/>
            <a:ext cx="4722217" cy="498694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60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3" y="1691467"/>
            <a:ext cx="4724073" cy="70492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88" indent="0">
              <a:buNone/>
              <a:defRPr sz="2300" b="1"/>
            </a:lvl2pPr>
            <a:lvl3pPr marL="1042576" indent="0">
              <a:buNone/>
              <a:defRPr sz="2100" b="1"/>
            </a:lvl3pPr>
            <a:lvl4pPr marL="1563865" indent="0">
              <a:buNone/>
              <a:defRPr sz="1800" b="1"/>
            </a:lvl4pPr>
            <a:lvl5pPr marL="2085153" indent="0">
              <a:buNone/>
              <a:defRPr sz="1800" b="1"/>
            </a:lvl5pPr>
            <a:lvl6pPr marL="2606442" indent="0">
              <a:buNone/>
              <a:defRPr sz="1800" b="1"/>
            </a:lvl6pPr>
            <a:lvl7pPr marL="3127729" indent="0">
              <a:buNone/>
              <a:defRPr sz="1800" b="1"/>
            </a:lvl7pPr>
            <a:lvl8pPr marL="3649018" indent="0">
              <a:buNone/>
              <a:defRPr sz="1800" b="1"/>
            </a:lvl8pPr>
            <a:lvl9pPr marL="4170306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3" y="2396390"/>
            <a:ext cx="4724073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1691467"/>
            <a:ext cx="4725930" cy="70492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288" indent="0">
              <a:buNone/>
              <a:defRPr sz="2300" b="1"/>
            </a:lvl2pPr>
            <a:lvl3pPr marL="1042576" indent="0">
              <a:buNone/>
              <a:defRPr sz="2100" b="1"/>
            </a:lvl3pPr>
            <a:lvl4pPr marL="1563865" indent="0">
              <a:buNone/>
              <a:defRPr sz="1800" b="1"/>
            </a:lvl4pPr>
            <a:lvl5pPr marL="2085153" indent="0">
              <a:buNone/>
              <a:defRPr sz="1800" b="1"/>
            </a:lvl5pPr>
            <a:lvl6pPr marL="2606442" indent="0">
              <a:buNone/>
              <a:defRPr sz="1800" b="1"/>
            </a:lvl6pPr>
            <a:lvl7pPr marL="3127729" indent="0">
              <a:buNone/>
              <a:defRPr sz="1800" b="1"/>
            </a:lvl7pPr>
            <a:lvl8pPr marL="3649018" indent="0">
              <a:buNone/>
              <a:defRPr sz="1800" b="1"/>
            </a:lvl8pPr>
            <a:lvl9pPr marL="4170306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2396390"/>
            <a:ext cx="4725930" cy="435373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9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548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300860"/>
            <a:ext cx="3517532" cy="128040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2" y="300862"/>
            <a:ext cx="5977021" cy="64492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1581268"/>
            <a:ext cx="3517532" cy="5168856"/>
          </a:xfrm>
        </p:spPr>
        <p:txBody>
          <a:bodyPr/>
          <a:lstStyle>
            <a:lvl1pPr marL="0" indent="0">
              <a:buNone/>
              <a:defRPr sz="1600"/>
            </a:lvl1pPr>
            <a:lvl2pPr marL="521288" indent="0">
              <a:buNone/>
              <a:defRPr sz="1400"/>
            </a:lvl2pPr>
            <a:lvl3pPr marL="1042576" indent="0">
              <a:buNone/>
              <a:defRPr sz="1100"/>
            </a:lvl3pPr>
            <a:lvl4pPr marL="1563865" indent="0">
              <a:buNone/>
              <a:defRPr sz="1000"/>
            </a:lvl4pPr>
            <a:lvl5pPr marL="2085153" indent="0">
              <a:buNone/>
              <a:defRPr sz="1000"/>
            </a:lvl5pPr>
            <a:lvl6pPr marL="2606442" indent="0">
              <a:buNone/>
              <a:defRPr sz="1000"/>
            </a:lvl6pPr>
            <a:lvl7pPr marL="3127729" indent="0">
              <a:buNone/>
              <a:defRPr sz="1000"/>
            </a:lvl7pPr>
            <a:lvl8pPr marL="3649018" indent="0">
              <a:buNone/>
              <a:defRPr sz="1000"/>
            </a:lvl8pPr>
            <a:lvl9pPr marL="4170306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63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5289550"/>
            <a:ext cx="6415088" cy="62446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0" y="675188"/>
            <a:ext cx="6415088" cy="4533900"/>
          </a:xfrm>
        </p:spPr>
        <p:txBody>
          <a:bodyPr/>
          <a:lstStyle>
            <a:lvl1pPr marL="0" indent="0">
              <a:buNone/>
              <a:defRPr sz="3700"/>
            </a:lvl1pPr>
            <a:lvl2pPr marL="521288" indent="0">
              <a:buNone/>
              <a:defRPr sz="3200"/>
            </a:lvl2pPr>
            <a:lvl3pPr marL="1042576" indent="0">
              <a:buNone/>
              <a:defRPr sz="2700"/>
            </a:lvl3pPr>
            <a:lvl4pPr marL="1563865" indent="0">
              <a:buNone/>
              <a:defRPr sz="2300"/>
            </a:lvl4pPr>
            <a:lvl5pPr marL="2085153" indent="0">
              <a:buNone/>
              <a:defRPr sz="2300"/>
            </a:lvl5pPr>
            <a:lvl6pPr marL="2606442" indent="0">
              <a:buNone/>
              <a:defRPr sz="2300"/>
            </a:lvl6pPr>
            <a:lvl7pPr marL="3127729" indent="0">
              <a:buNone/>
              <a:defRPr sz="2300"/>
            </a:lvl7pPr>
            <a:lvl8pPr marL="3649018" indent="0">
              <a:buNone/>
              <a:defRPr sz="2300"/>
            </a:lvl8pPr>
            <a:lvl9pPr marL="4170306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5914011"/>
            <a:ext cx="6415088" cy="886839"/>
          </a:xfrm>
        </p:spPr>
        <p:txBody>
          <a:bodyPr/>
          <a:lstStyle>
            <a:lvl1pPr marL="0" indent="0">
              <a:buNone/>
              <a:defRPr sz="1600"/>
            </a:lvl1pPr>
            <a:lvl2pPr marL="521288" indent="0">
              <a:buNone/>
              <a:defRPr sz="1400"/>
            </a:lvl2pPr>
            <a:lvl3pPr marL="1042576" indent="0">
              <a:buNone/>
              <a:defRPr sz="1100"/>
            </a:lvl3pPr>
            <a:lvl4pPr marL="1563865" indent="0">
              <a:buNone/>
              <a:defRPr sz="1000"/>
            </a:lvl4pPr>
            <a:lvl5pPr marL="2085153" indent="0">
              <a:buNone/>
              <a:defRPr sz="1000"/>
            </a:lvl5pPr>
            <a:lvl6pPr marL="2606442" indent="0">
              <a:buNone/>
              <a:defRPr sz="1000"/>
            </a:lvl6pPr>
            <a:lvl7pPr marL="3127729" indent="0">
              <a:buNone/>
              <a:defRPr sz="1000"/>
            </a:lvl7pPr>
            <a:lvl8pPr marL="3649018" indent="0">
              <a:buNone/>
              <a:defRPr sz="1000"/>
            </a:lvl8pPr>
            <a:lvl9pPr marL="4170306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34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2" y="302611"/>
            <a:ext cx="9622632" cy="1259417"/>
          </a:xfrm>
          <a:prstGeom prst="rect">
            <a:avLst/>
          </a:prstGeom>
        </p:spPr>
        <p:txBody>
          <a:bodyPr vert="horz" lIns="104258" tIns="52129" rIns="104258" bIns="52129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2" y="1763184"/>
            <a:ext cx="9622632" cy="4986941"/>
          </a:xfrm>
          <a:prstGeom prst="rect">
            <a:avLst/>
          </a:prstGeom>
        </p:spPr>
        <p:txBody>
          <a:bodyPr vert="horz" lIns="104258" tIns="52129" rIns="104258" bIns="52129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2" y="7003758"/>
            <a:ext cx="2494757" cy="402314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6E788-FCBD-41A9-A960-C378A632E57D}" type="datetimeFigureOut">
              <a:rPr lang="fr-FR" smtClean="0"/>
              <a:t>10/06/2018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9" y="7003758"/>
            <a:ext cx="3385740" cy="402314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7003758"/>
            <a:ext cx="2494757" cy="402314"/>
          </a:xfrm>
          <a:prstGeom prst="rect">
            <a:avLst/>
          </a:prstGeom>
        </p:spPr>
        <p:txBody>
          <a:bodyPr vert="horz" lIns="104258" tIns="52129" rIns="104258" bIns="5212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FC95-FB57-4DF3-B584-3664804EB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0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57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66" indent="-390966" algn="l" defTabSz="104257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094" indent="-325805" algn="l" defTabSz="104257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20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09" indent="-260644" algn="l" defTabSz="104257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797" indent="-260644" algn="l" defTabSz="104257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086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374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662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951" indent="-260644" algn="l" defTabSz="104257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88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576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865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153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442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729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018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306" algn="l" defTabSz="10425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e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e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e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13" Type="http://schemas.openxmlformats.org/officeDocument/2006/relationships/image" Target="../media/image28.jpg"/><Relationship Id="rId18" Type="http://schemas.openxmlformats.org/officeDocument/2006/relationships/image" Target="../media/image33.jpg"/><Relationship Id="rId3" Type="http://schemas.openxmlformats.org/officeDocument/2006/relationships/image" Target="../media/image2.jpeg"/><Relationship Id="rId21" Type="http://schemas.openxmlformats.org/officeDocument/2006/relationships/image" Target="../media/image36.jpg"/><Relationship Id="rId7" Type="http://schemas.openxmlformats.org/officeDocument/2006/relationships/image" Target="../media/image22.jpg"/><Relationship Id="rId12" Type="http://schemas.openxmlformats.org/officeDocument/2006/relationships/image" Target="../media/image27.jpg"/><Relationship Id="rId17" Type="http://schemas.openxmlformats.org/officeDocument/2006/relationships/image" Target="../media/image32.jpg"/><Relationship Id="rId2" Type="http://schemas.openxmlformats.org/officeDocument/2006/relationships/image" Target="../media/image1.jpeg"/><Relationship Id="rId16" Type="http://schemas.openxmlformats.org/officeDocument/2006/relationships/image" Target="../media/image31.jpg"/><Relationship Id="rId20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11" Type="http://schemas.openxmlformats.org/officeDocument/2006/relationships/image" Target="../media/image26.jpg"/><Relationship Id="rId5" Type="http://schemas.openxmlformats.org/officeDocument/2006/relationships/image" Target="../media/image4.png"/><Relationship Id="rId15" Type="http://schemas.openxmlformats.org/officeDocument/2006/relationships/image" Target="../media/image30.jpg"/><Relationship Id="rId10" Type="http://schemas.openxmlformats.org/officeDocument/2006/relationships/image" Target="../media/image25.jpg"/><Relationship Id="rId19" Type="http://schemas.openxmlformats.org/officeDocument/2006/relationships/image" Target="../media/image34.jpg"/><Relationship Id="rId4" Type="http://schemas.openxmlformats.org/officeDocument/2006/relationships/image" Target="../media/image3.jpeg"/><Relationship Id="rId9" Type="http://schemas.openxmlformats.org/officeDocument/2006/relationships/image" Target="../media/image24.jpg"/><Relationship Id="rId14" Type="http://schemas.openxmlformats.org/officeDocument/2006/relationships/image" Target="../media/image2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18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72" y="1087636"/>
            <a:ext cx="4835761" cy="3083161"/>
          </a:xfrm>
          <a:prstGeom prst="rect">
            <a:avLst/>
          </a:prstGeom>
        </p:spPr>
      </p:pic>
      <p:pic>
        <p:nvPicPr>
          <p:cNvPr id="155" name="Image 1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72" y="4253198"/>
            <a:ext cx="4835761" cy="3083161"/>
          </a:xfrm>
          <a:prstGeom prst="rect">
            <a:avLst/>
          </a:prstGeom>
        </p:spPr>
      </p:pic>
      <p:pic>
        <p:nvPicPr>
          <p:cNvPr id="156" name="Image 1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4253198"/>
            <a:ext cx="4835761" cy="3083161"/>
          </a:xfrm>
          <a:prstGeom prst="rect">
            <a:avLst/>
          </a:prstGeom>
        </p:spPr>
      </p:pic>
      <p:pic>
        <p:nvPicPr>
          <p:cNvPr id="158" name="Image 1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1078605"/>
            <a:ext cx="4835761" cy="3083161"/>
          </a:xfrm>
          <a:prstGeom prst="rect">
            <a:avLst/>
          </a:prstGeom>
        </p:spPr>
      </p:pic>
      <p:sp>
        <p:nvSpPr>
          <p:cNvPr id="159" name="ZoneTexte 158"/>
          <p:cNvSpPr txBox="1"/>
          <p:nvPr/>
        </p:nvSpPr>
        <p:spPr>
          <a:xfrm>
            <a:off x="2724013" y="395865"/>
            <a:ext cx="5345608" cy="395475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dirty="0" smtClean="0">
                <a:latin typeface="Mia's Scribblings ~" pitchFamily="2" charset="0"/>
              </a:rPr>
              <a:t>Résultats phase de groupe</a:t>
            </a:r>
            <a:endParaRPr lang="fr-FR" dirty="0">
              <a:latin typeface="Mia's Scribblings ~" pitchFamily="2" charset="0"/>
            </a:endParaRPr>
          </a:p>
        </p:txBody>
      </p:sp>
      <p:pic>
        <p:nvPicPr>
          <p:cNvPr id="160" name="Image 15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1" t="7943" r="27034"/>
          <a:stretch/>
        </p:blipFill>
        <p:spPr>
          <a:xfrm>
            <a:off x="8502360" y="0"/>
            <a:ext cx="849499" cy="1021201"/>
          </a:xfrm>
          <a:prstGeom prst="rect">
            <a:avLst/>
          </a:prstGeom>
        </p:spPr>
      </p:pic>
      <p:pic>
        <p:nvPicPr>
          <p:cNvPr id="161" name="Image 16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794" y="24505"/>
            <a:ext cx="871752" cy="972189"/>
          </a:xfrm>
          <a:prstGeom prst="rect">
            <a:avLst/>
          </a:prstGeom>
        </p:spPr>
      </p:pic>
      <p:sp>
        <p:nvSpPr>
          <p:cNvPr id="166" name="Rectangle à coins arrondis 165"/>
          <p:cNvSpPr/>
          <p:nvPr/>
        </p:nvSpPr>
        <p:spPr>
          <a:xfrm>
            <a:off x="2362648" y="170730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67" name="ZoneTexte 166"/>
          <p:cNvSpPr txBox="1"/>
          <p:nvPr/>
        </p:nvSpPr>
        <p:spPr>
          <a:xfrm>
            <a:off x="2411117" y="170731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68" name="Rectangle à coins arrondis 167"/>
          <p:cNvSpPr/>
          <p:nvPr/>
        </p:nvSpPr>
        <p:spPr>
          <a:xfrm>
            <a:off x="2363868" y="210643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69" name="ZoneTexte 168"/>
          <p:cNvSpPr txBox="1"/>
          <p:nvPr/>
        </p:nvSpPr>
        <p:spPr>
          <a:xfrm>
            <a:off x="2412337" y="210643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78" name="Rectangle à coins arrondis 177"/>
          <p:cNvSpPr/>
          <p:nvPr/>
        </p:nvSpPr>
        <p:spPr>
          <a:xfrm>
            <a:off x="2363497" y="252364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79" name="ZoneTexte 178"/>
          <p:cNvSpPr txBox="1"/>
          <p:nvPr/>
        </p:nvSpPr>
        <p:spPr>
          <a:xfrm>
            <a:off x="2411967" y="252365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80" name="Rectangle à coins arrondis 179"/>
          <p:cNvSpPr/>
          <p:nvPr/>
        </p:nvSpPr>
        <p:spPr>
          <a:xfrm>
            <a:off x="2364718" y="292277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81" name="ZoneTexte 180"/>
          <p:cNvSpPr txBox="1"/>
          <p:nvPr/>
        </p:nvSpPr>
        <p:spPr>
          <a:xfrm>
            <a:off x="2413187" y="292277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82" name="Rectangle à coins arrondis 181"/>
          <p:cNvSpPr/>
          <p:nvPr/>
        </p:nvSpPr>
        <p:spPr>
          <a:xfrm>
            <a:off x="2363497" y="335492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83" name="ZoneTexte 182"/>
          <p:cNvSpPr txBox="1"/>
          <p:nvPr/>
        </p:nvSpPr>
        <p:spPr>
          <a:xfrm>
            <a:off x="2411967" y="335492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84" name="Rectangle à coins arrondis 183"/>
          <p:cNvSpPr/>
          <p:nvPr/>
        </p:nvSpPr>
        <p:spPr>
          <a:xfrm>
            <a:off x="2364718" y="375405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85" name="ZoneTexte 184"/>
          <p:cNvSpPr txBox="1"/>
          <p:nvPr/>
        </p:nvSpPr>
        <p:spPr>
          <a:xfrm>
            <a:off x="2413187" y="3754051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191" name="Connecteur droit 190"/>
          <p:cNvCxnSpPr/>
          <p:nvPr/>
        </p:nvCxnSpPr>
        <p:spPr>
          <a:xfrm>
            <a:off x="356672" y="1619306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3" name="Image 19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0" t="16011"/>
          <a:stretch/>
        </p:blipFill>
        <p:spPr>
          <a:xfrm>
            <a:off x="1443857" y="1707309"/>
            <a:ext cx="873502" cy="327418"/>
          </a:xfrm>
          <a:prstGeom prst="rect">
            <a:avLst/>
          </a:prstGeom>
        </p:spPr>
      </p:pic>
      <p:pic>
        <p:nvPicPr>
          <p:cNvPr id="194" name="Image 19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2"/>
          <a:stretch/>
        </p:blipFill>
        <p:spPr>
          <a:xfrm>
            <a:off x="3156753" y="1676100"/>
            <a:ext cx="1420138" cy="389837"/>
          </a:xfrm>
          <a:prstGeom prst="rect">
            <a:avLst/>
          </a:prstGeom>
        </p:spPr>
      </p:pic>
      <p:pic>
        <p:nvPicPr>
          <p:cNvPr id="195" name="Image 19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311" y="2036873"/>
            <a:ext cx="978717" cy="407969"/>
          </a:xfrm>
          <a:prstGeom prst="rect">
            <a:avLst/>
          </a:prstGeom>
        </p:spPr>
      </p:pic>
      <p:pic>
        <p:nvPicPr>
          <p:cNvPr id="196" name="Image 19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"/>
          <a:stretch/>
        </p:blipFill>
        <p:spPr>
          <a:xfrm>
            <a:off x="3156753" y="2070262"/>
            <a:ext cx="983686" cy="380771"/>
          </a:xfrm>
          <a:prstGeom prst="rect">
            <a:avLst/>
          </a:prstGeom>
        </p:spPr>
      </p:pic>
      <p:pic>
        <p:nvPicPr>
          <p:cNvPr id="197" name="Image 19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0" t="16011"/>
          <a:stretch/>
        </p:blipFill>
        <p:spPr>
          <a:xfrm>
            <a:off x="1453553" y="2501323"/>
            <a:ext cx="873502" cy="327418"/>
          </a:xfrm>
          <a:prstGeom prst="rect">
            <a:avLst/>
          </a:prstGeom>
        </p:spPr>
      </p:pic>
      <p:pic>
        <p:nvPicPr>
          <p:cNvPr id="198" name="Image 19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106" y="2484446"/>
            <a:ext cx="978717" cy="407969"/>
          </a:xfrm>
          <a:prstGeom prst="rect">
            <a:avLst/>
          </a:prstGeom>
        </p:spPr>
      </p:pic>
      <p:pic>
        <p:nvPicPr>
          <p:cNvPr id="199" name="Image 19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2" t="8198" b="4604"/>
          <a:stretch/>
        </p:blipFill>
        <p:spPr>
          <a:xfrm>
            <a:off x="458494" y="1150511"/>
            <a:ext cx="1081368" cy="258840"/>
          </a:xfrm>
          <a:prstGeom prst="rect">
            <a:avLst/>
          </a:prstGeom>
        </p:spPr>
      </p:pic>
      <p:pic>
        <p:nvPicPr>
          <p:cNvPr id="200" name="Image 199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"/>
          <a:stretch/>
        </p:blipFill>
        <p:spPr>
          <a:xfrm>
            <a:off x="3877862" y="1150511"/>
            <a:ext cx="738301" cy="285786"/>
          </a:xfrm>
          <a:prstGeom prst="rect">
            <a:avLst/>
          </a:prstGeom>
        </p:spPr>
      </p:pic>
      <p:pic>
        <p:nvPicPr>
          <p:cNvPr id="201" name="Image 20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1"/>
          <a:stretch/>
        </p:blipFill>
        <p:spPr>
          <a:xfrm>
            <a:off x="1851779" y="1150511"/>
            <a:ext cx="708129" cy="276754"/>
          </a:xfrm>
          <a:prstGeom prst="rect">
            <a:avLst/>
          </a:prstGeom>
        </p:spPr>
      </p:pic>
      <p:pic>
        <p:nvPicPr>
          <p:cNvPr id="202" name="Image 20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0" t="16011"/>
          <a:stretch/>
        </p:blipFill>
        <p:spPr>
          <a:xfrm>
            <a:off x="2885235" y="1176297"/>
            <a:ext cx="624846" cy="234213"/>
          </a:xfrm>
          <a:prstGeom prst="rect">
            <a:avLst/>
          </a:prstGeom>
        </p:spPr>
      </p:pic>
      <p:sp>
        <p:nvSpPr>
          <p:cNvPr id="203" name="ZoneTexte 202"/>
          <p:cNvSpPr txBox="1"/>
          <p:nvPr/>
        </p:nvSpPr>
        <p:spPr>
          <a:xfrm>
            <a:off x="4785890" y="1126174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05" name="Organigramme : Décision 204"/>
          <p:cNvSpPr/>
          <p:nvPr/>
        </p:nvSpPr>
        <p:spPr>
          <a:xfrm>
            <a:off x="4576891" y="175491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6" name="Organigramme : Décision 205"/>
          <p:cNvSpPr/>
          <p:nvPr/>
        </p:nvSpPr>
        <p:spPr>
          <a:xfrm>
            <a:off x="4576890" y="218051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7" name="Organigramme : Décision 206"/>
          <p:cNvSpPr/>
          <p:nvPr/>
        </p:nvSpPr>
        <p:spPr>
          <a:xfrm>
            <a:off x="4576890" y="262921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8" name="Organigramme : Décision 207"/>
          <p:cNvSpPr/>
          <p:nvPr/>
        </p:nvSpPr>
        <p:spPr>
          <a:xfrm>
            <a:off x="415220" y="177531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9" name="Organigramme : Décision 208"/>
          <p:cNvSpPr/>
          <p:nvPr/>
        </p:nvSpPr>
        <p:spPr>
          <a:xfrm>
            <a:off x="399075" y="218051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0" name="Organigramme : Décision 209"/>
          <p:cNvSpPr/>
          <p:nvPr/>
        </p:nvSpPr>
        <p:spPr>
          <a:xfrm>
            <a:off x="414696" y="259439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1" name="ZoneTexte 210"/>
          <p:cNvSpPr txBox="1"/>
          <p:nvPr/>
        </p:nvSpPr>
        <p:spPr>
          <a:xfrm>
            <a:off x="458493" y="1409351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pic>
        <p:nvPicPr>
          <p:cNvPr id="212" name="Image 2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"/>
          <a:stretch/>
        </p:blipFill>
        <p:spPr>
          <a:xfrm>
            <a:off x="1337972" y="2871569"/>
            <a:ext cx="983686" cy="380771"/>
          </a:xfrm>
          <a:prstGeom prst="rect">
            <a:avLst/>
          </a:prstGeom>
        </p:spPr>
      </p:pic>
      <p:pic>
        <p:nvPicPr>
          <p:cNvPr id="213" name="Image 21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2"/>
          <a:stretch/>
        </p:blipFill>
        <p:spPr>
          <a:xfrm>
            <a:off x="3156753" y="2892640"/>
            <a:ext cx="1420138" cy="389837"/>
          </a:xfrm>
          <a:prstGeom prst="rect">
            <a:avLst/>
          </a:prstGeom>
        </p:spPr>
      </p:pic>
      <p:pic>
        <p:nvPicPr>
          <p:cNvPr id="214" name="Image 213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"/>
          <a:stretch/>
        </p:blipFill>
        <p:spPr>
          <a:xfrm>
            <a:off x="1345109" y="3287683"/>
            <a:ext cx="983686" cy="380771"/>
          </a:xfrm>
          <a:prstGeom prst="rect">
            <a:avLst/>
          </a:prstGeom>
        </p:spPr>
      </p:pic>
      <p:pic>
        <p:nvPicPr>
          <p:cNvPr id="215" name="Image 2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0" t="16011"/>
          <a:stretch/>
        </p:blipFill>
        <p:spPr>
          <a:xfrm>
            <a:off x="3155919" y="3335925"/>
            <a:ext cx="873502" cy="327418"/>
          </a:xfrm>
          <a:prstGeom prst="rect">
            <a:avLst/>
          </a:prstGeom>
        </p:spPr>
      </p:pic>
      <p:pic>
        <p:nvPicPr>
          <p:cNvPr id="216" name="Image 21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2"/>
          <a:stretch/>
        </p:blipFill>
        <p:spPr>
          <a:xfrm>
            <a:off x="942510" y="3663343"/>
            <a:ext cx="1420138" cy="389837"/>
          </a:xfrm>
          <a:prstGeom prst="rect">
            <a:avLst/>
          </a:prstGeom>
        </p:spPr>
      </p:pic>
      <p:pic>
        <p:nvPicPr>
          <p:cNvPr id="217" name="Image 2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911" y="3684486"/>
            <a:ext cx="978717" cy="407969"/>
          </a:xfrm>
          <a:prstGeom prst="rect">
            <a:avLst/>
          </a:prstGeom>
        </p:spPr>
      </p:pic>
      <p:sp>
        <p:nvSpPr>
          <p:cNvPr id="218" name="Organigramme : Décision 217"/>
          <p:cNvSpPr/>
          <p:nvPr/>
        </p:nvSpPr>
        <p:spPr>
          <a:xfrm>
            <a:off x="4574021" y="300870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19" name="Organigramme : Décision 218"/>
          <p:cNvSpPr/>
          <p:nvPr/>
        </p:nvSpPr>
        <p:spPr>
          <a:xfrm>
            <a:off x="4576889" y="343410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0" name="Organigramme : Décision 219"/>
          <p:cNvSpPr/>
          <p:nvPr/>
        </p:nvSpPr>
        <p:spPr>
          <a:xfrm>
            <a:off x="4566492" y="384066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1" name="Organigramme : Décision 220"/>
          <p:cNvSpPr/>
          <p:nvPr/>
        </p:nvSpPr>
        <p:spPr>
          <a:xfrm>
            <a:off x="412527" y="295696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2" name="Organigramme : Décision 221"/>
          <p:cNvSpPr/>
          <p:nvPr/>
        </p:nvSpPr>
        <p:spPr>
          <a:xfrm>
            <a:off x="412526" y="33560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3" name="Organigramme : Décision 222"/>
          <p:cNvSpPr/>
          <p:nvPr/>
        </p:nvSpPr>
        <p:spPr>
          <a:xfrm>
            <a:off x="414678" y="379644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224" name="Image 2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1078323"/>
            <a:ext cx="4835761" cy="3083161"/>
          </a:xfrm>
          <a:prstGeom prst="rect">
            <a:avLst/>
          </a:prstGeom>
        </p:spPr>
      </p:pic>
      <p:sp>
        <p:nvSpPr>
          <p:cNvPr id="225" name="Rectangle à coins arrondis 224"/>
          <p:cNvSpPr/>
          <p:nvPr/>
        </p:nvSpPr>
        <p:spPr>
          <a:xfrm>
            <a:off x="7402792" y="1697996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6" name="ZoneTexte 225"/>
          <p:cNvSpPr txBox="1"/>
          <p:nvPr/>
        </p:nvSpPr>
        <p:spPr>
          <a:xfrm>
            <a:off x="7451261" y="169799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27" name="Rectangle à coins arrondis 226"/>
          <p:cNvSpPr/>
          <p:nvPr/>
        </p:nvSpPr>
        <p:spPr>
          <a:xfrm>
            <a:off x="7404012" y="2097124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8" name="ZoneTexte 227"/>
          <p:cNvSpPr txBox="1"/>
          <p:nvPr/>
        </p:nvSpPr>
        <p:spPr>
          <a:xfrm>
            <a:off x="7452482" y="2097124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29" name="Rectangle à coins arrondis 228"/>
          <p:cNvSpPr/>
          <p:nvPr/>
        </p:nvSpPr>
        <p:spPr>
          <a:xfrm>
            <a:off x="7403642" y="2514336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30" name="ZoneTexte 229"/>
          <p:cNvSpPr txBox="1"/>
          <p:nvPr/>
        </p:nvSpPr>
        <p:spPr>
          <a:xfrm>
            <a:off x="7452111" y="251433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31" name="Rectangle à coins arrondis 230"/>
          <p:cNvSpPr/>
          <p:nvPr/>
        </p:nvSpPr>
        <p:spPr>
          <a:xfrm>
            <a:off x="7404862" y="2913464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32" name="ZoneTexte 231"/>
          <p:cNvSpPr txBox="1"/>
          <p:nvPr/>
        </p:nvSpPr>
        <p:spPr>
          <a:xfrm>
            <a:off x="7453331" y="2913464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33" name="Rectangle à coins arrondis 232"/>
          <p:cNvSpPr/>
          <p:nvPr/>
        </p:nvSpPr>
        <p:spPr>
          <a:xfrm>
            <a:off x="7403642" y="334560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34" name="ZoneTexte 233"/>
          <p:cNvSpPr txBox="1"/>
          <p:nvPr/>
        </p:nvSpPr>
        <p:spPr>
          <a:xfrm>
            <a:off x="7452111" y="334561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35" name="Rectangle à coins arrondis 234"/>
          <p:cNvSpPr/>
          <p:nvPr/>
        </p:nvSpPr>
        <p:spPr>
          <a:xfrm>
            <a:off x="7404862" y="374473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36" name="ZoneTexte 235"/>
          <p:cNvSpPr txBox="1"/>
          <p:nvPr/>
        </p:nvSpPr>
        <p:spPr>
          <a:xfrm>
            <a:off x="7453331" y="374473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237" name="Connecteur droit 236"/>
          <p:cNvCxnSpPr/>
          <p:nvPr/>
        </p:nvCxnSpPr>
        <p:spPr>
          <a:xfrm>
            <a:off x="5396817" y="1609993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8" name="ZoneTexte 237"/>
          <p:cNvSpPr txBox="1"/>
          <p:nvPr/>
        </p:nvSpPr>
        <p:spPr>
          <a:xfrm>
            <a:off x="9826034" y="1116861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239" name="Organigramme : Décision 238"/>
          <p:cNvSpPr/>
          <p:nvPr/>
        </p:nvSpPr>
        <p:spPr>
          <a:xfrm>
            <a:off x="9617035" y="174560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0" name="Organigramme : Décision 239"/>
          <p:cNvSpPr/>
          <p:nvPr/>
        </p:nvSpPr>
        <p:spPr>
          <a:xfrm>
            <a:off x="9617035" y="2171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1" name="Organigramme : Décision 240"/>
          <p:cNvSpPr/>
          <p:nvPr/>
        </p:nvSpPr>
        <p:spPr>
          <a:xfrm>
            <a:off x="9617034" y="261990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2" name="Organigramme : Décision 241"/>
          <p:cNvSpPr/>
          <p:nvPr/>
        </p:nvSpPr>
        <p:spPr>
          <a:xfrm>
            <a:off x="5455365" y="176600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3" name="Organigramme : Décision 242"/>
          <p:cNvSpPr/>
          <p:nvPr/>
        </p:nvSpPr>
        <p:spPr>
          <a:xfrm>
            <a:off x="5439220" y="2171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4" name="Organigramme : Décision 243"/>
          <p:cNvSpPr/>
          <p:nvPr/>
        </p:nvSpPr>
        <p:spPr>
          <a:xfrm>
            <a:off x="5454841" y="2585082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5" name="ZoneTexte 244"/>
          <p:cNvSpPr txBox="1"/>
          <p:nvPr/>
        </p:nvSpPr>
        <p:spPr>
          <a:xfrm>
            <a:off x="5498638" y="1400038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246" name="Organigramme : Décision 245"/>
          <p:cNvSpPr/>
          <p:nvPr/>
        </p:nvSpPr>
        <p:spPr>
          <a:xfrm>
            <a:off x="9614166" y="29993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7" name="Organigramme : Décision 246"/>
          <p:cNvSpPr/>
          <p:nvPr/>
        </p:nvSpPr>
        <p:spPr>
          <a:xfrm>
            <a:off x="9617033" y="342479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8" name="Organigramme : Décision 247"/>
          <p:cNvSpPr/>
          <p:nvPr/>
        </p:nvSpPr>
        <p:spPr>
          <a:xfrm>
            <a:off x="9606637" y="3831352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49" name="Organigramme : Décision 248"/>
          <p:cNvSpPr/>
          <p:nvPr/>
        </p:nvSpPr>
        <p:spPr>
          <a:xfrm>
            <a:off x="5452672" y="2947650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50" name="Organigramme : Décision 249"/>
          <p:cNvSpPr/>
          <p:nvPr/>
        </p:nvSpPr>
        <p:spPr>
          <a:xfrm>
            <a:off x="5452671" y="334677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51" name="Organigramme : Décision 250"/>
          <p:cNvSpPr/>
          <p:nvPr/>
        </p:nvSpPr>
        <p:spPr>
          <a:xfrm>
            <a:off x="5454823" y="378712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252" name="Image 2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41" y="4252916"/>
            <a:ext cx="4835761" cy="3083161"/>
          </a:xfrm>
          <a:prstGeom prst="rect">
            <a:avLst/>
          </a:prstGeom>
        </p:spPr>
      </p:pic>
      <p:sp>
        <p:nvSpPr>
          <p:cNvPr id="253" name="Rectangle à coins arrondis 252"/>
          <p:cNvSpPr/>
          <p:nvPr/>
        </p:nvSpPr>
        <p:spPr>
          <a:xfrm>
            <a:off x="2369316" y="487258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54" name="ZoneTexte 253"/>
          <p:cNvSpPr txBox="1"/>
          <p:nvPr/>
        </p:nvSpPr>
        <p:spPr>
          <a:xfrm>
            <a:off x="2417785" y="487259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55" name="Rectangle à coins arrondis 254"/>
          <p:cNvSpPr/>
          <p:nvPr/>
        </p:nvSpPr>
        <p:spPr>
          <a:xfrm>
            <a:off x="2370536" y="527171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56" name="ZoneTexte 255"/>
          <p:cNvSpPr txBox="1"/>
          <p:nvPr/>
        </p:nvSpPr>
        <p:spPr>
          <a:xfrm>
            <a:off x="2419006" y="527171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57" name="Rectangle à coins arrondis 256"/>
          <p:cNvSpPr/>
          <p:nvPr/>
        </p:nvSpPr>
        <p:spPr>
          <a:xfrm>
            <a:off x="2370166" y="568892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58" name="ZoneTexte 257"/>
          <p:cNvSpPr txBox="1"/>
          <p:nvPr/>
        </p:nvSpPr>
        <p:spPr>
          <a:xfrm>
            <a:off x="2418635" y="568893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59" name="Rectangle à coins arrondis 258"/>
          <p:cNvSpPr/>
          <p:nvPr/>
        </p:nvSpPr>
        <p:spPr>
          <a:xfrm>
            <a:off x="2371386" y="608805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0" name="ZoneTexte 259"/>
          <p:cNvSpPr txBox="1"/>
          <p:nvPr/>
        </p:nvSpPr>
        <p:spPr>
          <a:xfrm>
            <a:off x="2419855" y="608805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61" name="Rectangle à coins arrondis 260"/>
          <p:cNvSpPr/>
          <p:nvPr/>
        </p:nvSpPr>
        <p:spPr>
          <a:xfrm>
            <a:off x="2370166" y="6520203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2" name="ZoneTexte 261"/>
          <p:cNvSpPr txBox="1"/>
          <p:nvPr/>
        </p:nvSpPr>
        <p:spPr>
          <a:xfrm>
            <a:off x="2418635" y="652020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63" name="Rectangle à coins arrondis 262"/>
          <p:cNvSpPr/>
          <p:nvPr/>
        </p:nvSpPr>
        <p:spPr>
          <a:xfrm>
            <a:off x="2371386" y="691933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4" name="ZoneTexte 263"/>
          <p:cNvSpPr txBox="1"/>
          <p:nvPr/>
        </p:nvSpPr>
        <p:spPr>
          <a:xfrm>
            <a:off x="2419855" y="6919331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265" name="Connecteur droit 264"/>
          <p:cNvCxnSpPr/>
          <p:nvPr/>
        </p:nvCxnSpPr>
        <p:spPr>
          <a:xfrm>
            <a:off x="363341" y="4784586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6" name="ZoneTexte 265"/>
          <p:cNvSpPr txBox="1"/>
          <p:nvPr/>
        </p:nvSpPr>
        <p:spPr>
          <a:xfrm>
            <a:off x="4792559" y="4291454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67" name="Organigramme : Décision 266"/>
          <p:cNvSpPr/>
          <p:nvPr/>
        </p:nvSpPr>
        <p:spPr>
          <a:xfrm>
            <a:off x="4583560" y="4920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8" name="Organigramme : Décision 267"/>
          <p:cNvSpPr/>
          <p:nvPr/>
        </p:nvSpPr>
        <p:spPr>
          <a:xfrm>
            <a:off x="4583559" y="53457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9" name="Organigramme : Décision 268"/>
          <p:cNvSpPr/>
          <p:nvPr/>
        </p:nvSpPr>
        <p:spPr>
          <a:xfrm>
            <a:off x="4583558" y="579449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0" name="Organigramme : Décision 269"/>
          <p:cNvSpPr/>
          <p:nvPr/>
        </p:nvSpPr>
        <p:spPr>
          <a:xfrm>
            <a:off x="421889" y="494059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1" name="Organigramme : Décision 270"/>
          <p:cNvSpPr/>
          <p:nvPr/>
        </p:nvSpPr>
        <p:spPr>
          <a:xfrm>
            <a:off x="405744" y="53457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2" name="Organigramme : Décision 271"/>
          <p:cNvSpPr/>
          <p:nvPr/>
        </p:nvSpPr>
        <p:spPr>
          <a:xfrm>
            <a:off x="421365" y="575967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3" name="ZoneTexte 272"/>
          <p:cNvSpPr txBox="1"/>
          <p:nvPr/>
        </p:nvSpPr>
        <p:spPr>
          <a:xfrm>
            <a:off x="465162" y="4574632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274" name="Organigramme : Décision 273"/>
          <p:cNvSpPr/>
          <p:nvPr/>
        </p:nvSpPr>
        <p:spPr>
          <a:xfrm>
            <a:off x="4580690" y="617398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5" name="Organigramme : Décision 274"/>
          <p:cNvSpPr/>
          <p:nvPr/>
        </p:nvSpPr>
        <p:spPr>
          <a:xfrm>
            <a:off x="4583557" y="659938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6" name="Organigramme : Décision 275"/>
          <p:cNvSpPr/>
          <p:nvPr/>
        </p:nvSpPr>
        <p:spPr>
          <a:xfrm>
            <a:off x="4573161" y="700594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7" name="Organigramme : Décision 276"/>
          <p:cNvSpPr/>
          <p:nvPr/>
        </p:nvSpPr>
        <p:spPr>
          <a:xfrm>
            <a:off x="419196" y="612224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8" name="Organigramme : Décision 277"/>
          <p:cNvSpPr/>
          <p:nvPr/>
        </p:nvSpPr>
        <p:spPr>
          <a:xfrm>
            <a:off x="419195" y="652137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9" name="Organigramme : Décision 278"/>
          <p:cNvSpPr/>
          <p:nvPr/>
        </p:nvSpPr>
        <p:spPr>
          <a:xfrm>
            <a:off x="421347" y="696172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280" name="Image 27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514" y="4253198"/>
            <a:ext cx="4835761" cy="3083161"/>
          </a:xfrm>
          <a:prstGeom prst="rect">
            <a:avLst/>
          </a:prstGeom>
        </p:spPr>
      </p:pic>
      <p:sp>
        <p:nvSpPr>
          <p:cNvPr id="281" name="Rectangle à coins arrondis 280"/>
          <p:cNvSpPr/>
          <p:nvPr/>
        </p:nvSpPr>
        <p:spPr>
          <a:xfrm>
            <a:off x="7426489" y="487287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82" name="ZoneTexte 281"/>
          <p:cNvSpPr txBox="1"/>
          <p:nvPr/>
        </p:nvSpPr>
        <p:spPr>
          <a:xfrm>
            <a:off x="7474958" y="487287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83" name="Rectangle à coins arrondis 282"/>
          <p:cNvSpPr/>
          <p:nvPr/>
        </p:nvSpPr>
        <p:spPr>
          <a:xfrm>
            <a:off x="7427709" y="527200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84" name="ZoneTexte 283"/>
          <p:cNvSpPr txBox="1"/>
          <p:nvPr/>
        </p:nvSpPr>
        <p:spPr>
          <a:xfrm>
            <a:off x="7476179" y="527200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85" name="Rectangle à coins arrondis 284"/>
          <p:cNvSpPr/>
          <p:nvPr/>
        </p:nvSpPr>
        <p:spPr>
          <a:xfrm>
            <a:off x="7427339" y="568921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86" name="ZoneTexte 285"/>
          <p:cNvSpPr txBox="1"/>
          <p:nvPr/>
        </p:nvSpPr>
        <p:spPr>
          <a:xfrm>
            <a:off x="7475808" y="568921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87" name="Rectangle à coins arrondis 286"/>
          <p:cNvSpPr/>
          <p:nvPr/>
        </p:nvSpPr>
        <p:spPr>
          <a:xfrm>
            <a:off x="7428559" y="608834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88" name="ZoneTexte 287"/>
          <p:cNvSpPr txBox="1"/>
          <p:nvPr/>
        </p:nvSpPr>
        <p:spPr>
          <a:xfrm>
            <a:off x="7477028" y="608834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89" name="Rectangle à coins arrondis 288"/>
          <p:cNvSpPr/>
          <p:nvPr/>
        </p:nvSpPr>
        <p:spPr>
          <a:xfrm>
            <a:off x="7427339" y="6520485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0" name="ZoneTexte 289"/>
          <p:cNvSpPr txBox="1"/>
          <p:nvPr/>
        </p:nvSpPr>
        <p:spPr>
          <a:xfrm>
            <a:off x="7475808" y="6520486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91" name="Rectangle à coins arrondis 290"/>
          <p:cNvSpPr/>
          <p:nvPr/>
        </p:nvSpPr>
        <p:spPr>
          <a:xfrm>
            <a:off x="7428559" y="6919613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2" name="ZoneTexte 291"/>
          <p:cNvSpPr txBox="1"/>
          <p:nvPr/>
        </p:nvSpPr>
        <p:spPr>
          <a:xfrm>
            <a:off x="7477028" y="691961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293" name="Connecteur droit 292"/>
          <p:cNvCxnSpPr/>
          <p:nvPr/>
        </p:nvCxnSpPr>
        <p:spPr>
          <a:xfrm>
            <a:off x="5420514" y="4784869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4" name="ZoneTexte 293"/>
          <p:cNvSpPr txBox="1"/>
          <p:nvPr/>
        </p:nvSpPr>
        <p:spPr>
          <a:xfrm>
            <a:off x="9849731" y="4291737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295" name="Organigramme : Décision 294"/>
          <p:cNvSpPr/>
          <p:nvPr/>
        </p:nvSpPr>
        <p:spPr>
          <a:xfrm>
            <a:off x="9640732" y="4920480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6" name="Organigramme : Décision 295"/>
          <p:cNvSpPr/>
          <p:nvPr/>
        </p:nvSpPr>
        <p:spPr>
          <a:xfrm>
            <a:off x="9640732" y="534607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7" name="Organigramme : Décision 296"/>
          <p:cNvSpPr/>
          <p:nvPr/>
        </p:nvSpPr>
        <p:spPr>
          <a:xfrm>
            <a:off x="9640731" y="5794779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8" name="Organigramme : Décision 297"/>
          <p:cNvSpPr/>
          <p:nvPr/>
        </p:nvSpPr>
        <p:spPr>
          <a:xfrm>
            <a:off x="5479061" y="4940879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9" name="Organigramme : Décision 298"/>
          <p:cNvSpPr/>
          <p:nvPr/>
        </p:nvSpPr>
        <p:spPr>
          <a:xfrm>
            <a:off x="5462917" y="534607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0" name="Organigramme : Décision 299"/>
          <p:cNvSpPr/>
          <p:nvPr/>
        </p:nvSpPr>
        <p:spPr>
          <a:xfrm>
            <a:off x="5478538" y="575995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1" name="ZoneTexte 300"/>
          <p:cNvSpPr txBox="1"/>
          <p:nvPr/>
        </p:nvSpPr>
        <p:spPr>
          <a:xfrm>
            <a:off x="5522335" y="4574914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302" name="Organigramme : Décision 301"/>
          <p:cNvSpPr/>
          <p:nvPr/>
        </p:nvSpPr>
        <p:spPr>
          <a:xfrm>
            <a:off x="9637863" y="617426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3" name="Organigramme : Décision 302"/>
          <p:cNvSpPr/>
          <p:nvPr/>
        </p:nvSpPr>
        <p:spPr>
          <a:xfrm>
            <a:off x="9640730" y="659967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4" name="Organigramme : Décision 303"/>
          <p:cNvSpPr/>
          <p:nvPr/>
        </p:nvSpPr>
        <p:spPr>
          <a:xfrm>
            <a:off x="9630334" y="700622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5" name="Organigramme : Décision 304"/>
          <p:cNvSpPr/>
          <p:nvPr/>
        </p:nvSpPr>
        <p:spPr>
          <a:xfrm>
            <a:off x="5476368" y="612252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6" name="Organigramme : Décision 305"/>
          <p:cNvSpPr/>
          <p:nvPr/>
        </p:nvSpPr>
        <p:spPr>
          <a:xfrm>
            <a:off x="5476368" y="652165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7" name="Organigramme : Décision 306"/>
          <p:cNvSpPr/>
          <p:nvPr/>
        </p:nvSpPr>
        <p:spPr>
          <a:xfrm>
            <a:off x="5478520" y="696200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308" name="Image 30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409" y="1635824"/>
            <a:ext cx="915864" cy="398903"/>
          </a:xfrm>
          <a:prstGeom prst="rect">
            <a:avLst/>
          </a:prstGeom>
        </p:spPr>
      </p:pic>
      <p:pic>
        <p:nvPicPr>
          <p:cNvPr id="309" name="Image 30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30" y="1643545"/>
            <a:ext cx="781178" cy="398903"/>
          </a:xfrm>
          <a:prstGeom prst="rect">
            <a:avLst/>
          </a:prstGeom>
        </p:spPr>
      </p:pic>
      <p:pic>
        <p:nvPicPr>
          <p:cNvPr id="310" name="Image 30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23" y="2037700"/>
            <a:ext cx="1050550" cy="389837"/>
          </a:xfrm>
          <a:prstGeom prst="rect">
            <a:avLst/>
          </a:prstGeom>
        </p:spPr>
      </p:pic>
      <p:pic>
        <p:nvPicPr>
          <p:cNvPr id="311" name="Image 3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959" y="2045939"/>
            <a:ext cx="1050550" cy="398903"/>
          </a:xfrm>
          <a:prstGeom prst="rect">
            <a:avLst/>
          </a:prstGeom>
        </p:spPr>
      </p:pic>
      <p:pic>
        <p:nvPicPr>
          <p:cNvPr id="312" name="Image 3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23" y="2457735"/>
            <a:ext cx="1050550" cy="389837"/>
          </a:xfrm>
          <a:prstGeom prst="rect">
            <a:avLst/>
          </a:prstGeom>
        </p:spPr>
      </p:pic>
      <p:pic>
        <p:nvPicPr>
          <p:cNvPr id="313" name="Image 3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959" y="2457735"/>
            <a:ext cx="915864" cy="398903"/>
          </a:xfrm>
          <a:prstGeom prst="rect">
            <a:avLst/>
          </a:prstGeom>
        </p:spPr>
      </p:pic>
      <p:pic>
        <p:nvPicPr>
          <p:cNvPr id="314" name="Image 3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095" y="2853213"/>
            <a:ext cx="781178" cy="398903"/>
          </a:xfrm>
          <a:prstGeom prst="rect">
            <a:avLst/>
          </a:prstGeom>
        </p:spPr>
      </p:pic>
      <p:pic>
        <p:nvPicPr>
          <p:cNvPr id="315" name="Image 3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30" y="2853213"/>
            <a:ext cx="1050550" cy="398903"/>
          </a:xfrm>
          <a:prstGeom prst="rect">
            <a:avLst/>
          </a:prstGeom>
        </p:spPr>
      </p:pic>
      <p:pic>
        <p:nvPicPr>
          <p:cNvPr id="316" name="Image 3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095" y="3280232"/>
            <a:ext cx="781178" cy="398903"/>
          </a:xfrm>
          <a:prstGeom prst="rect">
            <a:avLst/>
          </a:prstGeom>
        </p:spPr>
      </p:pic>
      <p:pic>
        <p:nvPicPr>
          <p:cNvPr id="317" name="Image 316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"/>
          <a:stretch/>
        </p:blipFill>
        <p:spPr>
          <a:xfrm>
            <a:off x="8153730" y="3273506"/>
            <a:ext cx="1019737" cy="389837"/>
          </a:xfrm>
          <a:prstGeom prst="rect">
            <a:avLst/>
          </a:prstGeom>
        </p:spPr>
      </p:pic>
      <p:pic>
        <p:nvPicPr>
          <p:cNvPr id="318" name="Image 3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177" y="3675397"/>
            <a:ext cx="1050550" cy="398903"/>
          </a:xfrm>
          <a:prstGeom prst="rect">
            <a:avLst/>
          </a:prstGeom>
        </p:spPr>
      </p:pic>
      <p:pic>
        <p:nvPicPr>
          <p:cNvPr id="319" name="Image 318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"/>
          <a:stretch/>
        </p:blipFill>
        <p:spPr>
          <a:xfrm>
            <a:off x="8153730" y="3679135"/>
            <a:ext cx="894678" cy="398903"/>
          </a:xfrm>
          <a:prstGeom prst="rect">
            <a:avLst/>
          </a:prstGeom>
        </p:spPr>
      </p:pic>
      <p:pic>
        <p:nvPicPr>
          <p:cNvPr id="320" name="Image 3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203" y="1133244"/>
            <a:ext cx="772632" cy="293375"/>
          </a:xfrm>
          <a:prstGeom prst="rect">
            <a:avLst/>
          </a:prstGeom>
        </p:spPr>
      </p:pic>
      <p:pic>
        <p:nvPicPr>
          <p:cNvPr id="321" name="Image 3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358" y="1116861"/>
            <a:ext cx="593475" cy="303054"/>
          </a:xfrm>
          <a:prstGeom prst="rect">
            <a:avLst/>
          </a:prstGeom>
        </p:spPr>
      </p:pic>
      <p:pic>
        <p:nvPicPr>
          <p:cNvPr id="322" name="Image 321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"/>
          <a:stretch/>
        </p:blipFill>
        <p:spPr>
          <a:xfrm>
            <a:off x="7942344" y="1118199"/>
            <a:ext cx="665547" cy="296742"/>
          </a:xfrm>
          <a:prstGeom prst="rect">
            <a:avLst/>
          </a:prstGeom>
        </p:spPr>
      </p:pic>
      <p:pic>
        <p:nvPicPr>
          <p:cNvPr id="323" name="Image 32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453" y="1135548"/>
            <a:ext cx="778180" cy="288767"/>
          </a:xfrm>
          <a:prstGeom prst="rect">
            <a:avLst/>
          </a:prstGeom>
        </p:spPr>
      </p:pic>
      <p:pic>
        <p:nvPicPr>
          <p:cNvPr id="324" name="Image 32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971" y="4830204"/>
            <a:ext cx="1013057" cy="378202"/>
          </a:xfrm>
          <a:prstGeom prst="rect">
            <a:avLst/>
          </a:prstGeom>
        </p:spPr>
      </p:pic>
      <p:pic>
        <p:nvPicPr>
          <p:cNvPr id="325" name="Image 324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2"/>
          <a:stretch/>
        </p:blipFill>
        <p:spPr>
          <a:xfrm>
            <a:off x="3118911" y="5270523"/>
            <a:ext cx="1248089" cy="353971"/>
          </a:xfrm>
          <a:prstGeom prst="rect">
            <a:avLst/>
          </a:prstGeom>
        </p:spPr>
      </p:pic>
      <p:pic>
        <p:nvPicPr>
          <p:cNvPr id="326" name="Image 32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558" y="4880686"/>
            <a:ext cx="1122382" cy="389837"/>
          </a:xfrm>
          <a:prstGeom prst="rect">
            <a:avLst/>
          </a:prstGeom>
        </p:spPr>
      </p:pic>
      <p:pic>
        <p:nvPicPr>
          <p:cNvPr id="327" name="Image 32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794" y="5225591"/>
            <a:ext cx="888927" cy="398903"/>
          </a:xfrm>
          <a:prstGeom prst="rect">
            <a:avLst/>
          </a:prstGeom>
        </p:spPr>
      </p:pic>
      <p:pic>
        <p:nvPicPr>
          <p:cNvPr id="328" name="Image 327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2"/>
          <a:stretch/>
        </p:blipFill>
        <p:spPr>
          <a:xfrm>
            <a:off x="1110675" y="5652206"/>
            <a:ext cx="1248089" cy="353971"/>
          </a:xfrm>
          <a:prstGeom prst="rect">
            <a:avLst/>
          </a:prstGeom>
        </p:spPr>
      </p:pic>
      <p:pic>
        <p:nvPicPr>
          <p:cNvPr id="329" name="Image 328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2" r="5751"/>
          <a:stretch/>
        </p:blipFill>
        <p:spPr>
          <a:xfrm>
            <a:off x="1121227" y="6481847"/>
            <a:ext cx="1176319" cy="353971"/>
          </a:xfrm>
          <a:prstGeom prst="rect">
            <a:avLst/>
          </a:prstGeom>
        </p:spPr>
      </p:pic>
      <p:pic>
        <p:nvPicPr>
          <p:cNvPr id="330" name="Image 329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r="-1"/>
          <a:stretch/>
        </p:blipFill>
        <p:spPr>
          <a:xfrm>
            <a:off x="3118910" y="5624494"/>
            <a:ext cx="1087020" cy="389837"/>
          </a:xfrm>
          <a:prstGeom prst="rect">
            <a:avLst/>
          </a:prstGeom>
        </p:spPr>
      </p:pic>
      <p:pic>
        <p:nvPicPr>
          <p:cNvPr id="331" name="Image 330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r="-1"/>
          <a:stretch/>
        </p:blipFill>
        <p:spPr>
          <a:xfrm>
            <a:off x="1264009" y="6850737"/>
            <a:ext cx="1087020" cy="389837"/>
          </a:xfrm>
          <a:prstGeom prst="rect">
            <a:avLst/>
          </a:prstGeom>
        </p:spPr>
      </p:pic>
      <p:pic>
        <p:nvPicPr>
          <p:cNvPr id="332" name="Image 33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423" y="6023604"/>
            <a:ext cx="1013057" cy="378202"/>
          </a:xfrm>
          <a:prstGeom prst="rect">
            <a:avLst/>
          </a:prstGeom>
        </p:spPr>
      </p:pic>
      <p:pic>
        <p:nvPicPr>
          <p:cNvPr id="333" name="Image 33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472" y="6481847"/>
            <a:ext cx="1013057" cy="378202"/>
          </a:xfrm>
          <a:prstGeom prst="rect">
            <a:avLst/>
          </a:prstGeom>
        </p:spPr>
      </p:pic>
      <p:pic>
        <p:nvPicPr>
          <p:cNvPr id="334" name="Image 33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71" y="6053669"/>
            <a:ext cx="888927" cy="398903"/>
          </a:xfrm>
          <a:prstGeom prst="rect">
            <a:avLst/>
          </a:prstGeom>
        </p:spPr>
      </p:pic>
      <p:pic>
        <p:nvPicPr>
          <p:cNvPr id="335" name="Image 33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55" y="6866692"/>
            <a:ext cx="888927" cy="398903"/>
          </a:xfrm>
          <a:prstGeom prst="rect">
            <a:avLst/>
          </a:prstGeom>
        </p:spPr>
      </p:pic>
      <p:pic>
        <p:nvPicPr>
          <p:cNvPr id="336" name="Image 33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14" y="4323007"/>
            <a:ext cx="677879" cy="304196"/>
          </a:xfrm>
          <a:prstGeom prst="rect">
            <a:avLst/>
          </a:prstGeom>
        </p:spPr>
      </p:pic>
      <p:pic>
        <p:nvPicPr>
          <p:cNvPr id="337" name="Image 33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82" y="4340674"/>
            <a:ext cx="720176" cy="268861"/>
          </a:xfrm>
          <a:prstGeom prst="rect">
            <a:avLst/>
          </a:prstGeom>
        </p:spPr>
      </p:pic>
      <p:pic>
        <p:nvPicPr>
          <p:cNvPr id="338" name="Image 33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02" y="4318663"/>
            <a:ext cx="837455" cy="290873"/>
          </a:xfrm>
          <a:prstGeom prst="rect">
            <a:avLst/>
          </a:prstGeom>
        </p:spPr>
      </p:pic>
      <p:pic>
        <p:nvPicPr>
          <p:cNvPr id="339" name="Image 338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22"/>
          <a:stretch/>
        </p:blipFill>
        <p:spPr>
          <a:xfrm>
            <a:off x="1733764" y="4359429"/>
            <a:ext cx="944159" cy="267774"/>
          </a:xfrm>
          <a:prstGeom prst="rect">
            <a:avLst/>
          </a:prstGeom>
        </p:spPr>
      </p:pic>
      <p:pic>
        <p:nvPicPr>
          <p:cNvPr id="340" name="Image 33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302" y="4830204"/>
            <a:ext cx="1104424" cy="389837"/>
          </a:xfrm>
          <a:prstGeom prst="rect">
            <a:avLst/>
          </a:prstGeom>
        </p:spPr>
      </p:pic>
      <p:pic>
        <p:nvPicPr>
          <p:cNvPr id="341" name="Image 34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40" y="4858600"/>
            <a:ext cx="987696" cy="398903"/>
          </a:xfrm>
          <a:prstGeom prst="rect">
            <a:avLst/>
          </a:prstGeom>
        </p:spPr>
      </p:pic>
      <p:pic>
        <p:nvPicPr>
          <p:cNvPr id="342" name="Image 34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940" y="5235386"/>
            <a:ext cx="942801" cy="389837"/>
          </a:xfrm>
          <a:prstGeom prst="rect">
            <a:avLst/>
          </a:prstGeom>
        </p:spPr>
      </p:pic>
      <p:pic>
        <p:nvPicPr>
          <p:cNvPr id="343" name="Image 34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40" y="5261853"/>
            <a:ext cx="942801" cy="389837"/>
          </a:xfrm>
          <a:prstGeom prst="rect">
            <a:avLst/>
          </a:prstGeom>
        </p:spPr>
      </p:pic>
      <p:pic>
        <p:nvPicPr>
          <p:cNvPr id="344" name="Image 34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849" y="5613044"/>
            <a:ext cx="1104424" cy="389837"/>
          </a:xfrm>
          <a:prstGeom prst="rect">
            <a:avLst/>
          </a:prstGeom>
        </p:spPr>
      </p:pic>
      <p:pic>
        <p:nvPicPr>
          <p:cNvPr id="345" name="Image 34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119" y="6490348"/>
            <a:ext cx="1104424" cy="389837"/>
          </a:xfrm>
          <a:prstGeom prst="rect">
            <a:avLst/>
          </a:prstGeom>
        </p:spPr>
      </p:pic>
      <p:pic>
        <p:nvPicPr>
          <p:cNvPr id="346" name="Image 34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71" y="6053387"/>
            <a:ext cx="987696" cy="398903"/>
          </a:xfrm>
          <a:prstGeom prst="rect">
            <a:avLst/>
          </a:prstGeom>
        </p:spPr>
      </p:pic>
      <p:pic>
        <p:nvPicPr>
          <p:cNvPr id="347" name="Image 34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93" y="6850737"/>
            <a:ext cx="987696" cy="398903"/>
          </a:xfrm>
          <a:prstGeom prst="rect">
            <a:avLst/>
          </a:prstGeom>
        </p:spPr>
      </p:pic>
      <p:pic>
        <p:nvPicPr>
          <p:cNvPr id="348" name="Image 34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71" y="5624494"/>
            <a:ext cx="942801" cy="389837"/>
          </a:xfrm>
          <a:prstGeom prst="rect">
            <a:avLst/>
          </a:prstGeom>
        </p:spPr>
      </p:pic>
      <p:pic>
        <p:nvPicPr>
          <p:cNvPr id="349" name="Image 34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71" y="6854617"/>
            <a:ext cx="942801" cy="389837"/>
          </a:xfrm>
          <a:prstGeom prst="rect">
            <a:avLst/>
          </a:prstGeom>
        </p:spPr>
      </p:pic>
      <p:pic>
        <p:nvPicPr>
          <p:cNvPr id="350" name="Image 349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93" y="6057920"/>
            <a:ext cx="942801" cy="389837"/>
          </a:xfrm>
          <a:prstGeom prst="rect">
            <a:avLst/>
          </a:prstGeom>
        </p:spPr>
      </p:pic>
      <p:pic>
        <p:nvPicPr>
          <p:cNvPr id="351" name="Image 35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472" y="6457142"/>
            <a:ext cx="942801" cy="389837"/>
          </a:xfrm>
          <a:prstGeom prst="rect">
            <a:avLst/>
          </a:prstGeom>
        </p:spPr>
      </p:pic>
      <p:pic>
        <p:nvPicPr>
          <p:cNvPr id="352" name="Image 35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459" y="4294648"/>
            <a:ext cx="892088" cy="314887"/>
          </a:xfrm>
          <a:prstGeom prst="rect">
            <a:avLst/>
          </a:prstGeom>
        </p:spPr>
      </p:pic>
      <p:pic>
        <p:nvPicPr>
          <p:cNvPr id="353" name="Image 35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107" y="4298398"/>
            <a:ext cx="752471" cy="311138"/>
          </a:xfrm>
          <a:prstGeom prst="rect">
            <a:avLst/>
          </a:prstGeom>
        </p:spPr>
      </p:pic>
      <p:pic>
        <p:nvPicPr>
          <p:cNvPr id="354" name="Image 35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616" y="4303037"/>
            <a:ext cx="705925" cy="285104"/>
          </a:xfrm>
          <a:prstGeom prst="rect">
            <a:avLst/>
          </a:prstGeom>
        </p:spPr>
      </p:pic>
      <p:pic>
        <p:nvPicPr>
          <p:cNvPr id="355" name="Image 35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900" y="4318663"/>
            <a:ext cx="641570" cy="26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8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72" y="1087636"/>
            <a:ext cx="4835761" cy="308316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72" y="4253198"/>
            <a:ext cx="4835761" cy="308316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4253198"/>
            <a:ext cx="4835761" cy="308316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1078605"/>
            <a:ext cx="4835761" cy="308316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1" t="7943" r="27034"/>
          <a:stretch/>
        </p:blipFill>
        <p:spPr>
          <a:xfrm>
            <a:off x="8502360" y="0"/>
            <a:ext cx="849499" cy="102120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794" y="24505"/>
            <a:ext cx="871752" cy="972189"/>
          </a:xfrm>
          <a:prstGeom prst="rect">
            <a:avLst/>
          </a:prstGeom>
        </p:spPr>
      </p:pic>
      <p:sp>
        <p:nvSpPr>
          <p:cNvPr id="11" name="Rectangle à coins arrondis 10"/>
          <p:cNvSpPr/>
          <p:nvPr/>
        </p:nvSpPr>
        <p:spPr>
          <a:xfrm>
            <a:off x="2362648" y="170730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411117" y="170731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363868" y="210643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12337" y="210643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363497" y="252364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411967" y="252365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364718" y="292277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2413187" y="292277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363497" y="335492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411967" y="335492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2364718" y="375405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413187" y="3754051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23" name="Connecteur droit 22"/>
          <p:cNvCxnSpPr/>
          <p:nvPr/>
        </p:nvCxnSpPr>
        <p:spPr>
          <a:xfrm>
            <a:off x="356672" y="1619306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785890" y="1126174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25" name="Organigramme : Décision 24"/>
          <p:cNvSpPr/>
          <p:nvPr/>
        </p:nvSpPr>
        <p:spPr>
          <a:xfrm>
            <a:off x="4576891" y="175491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6" name="Organigramme : Décision 25"/>
          <p:cNvSpPr/>
          <p:nvPr/>
        </p:nvSpPr>
        <p:spPr>
          <a:xfrm>
            <a:off x="4576890" y="218051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7" name="Organigramme : Décision 26"/>
          <p:cNvSpPr/>
          <p:nvPr/>
        </p:nvSpPr>
        <p:spPr>
          <a:xfrm>
            <a:off x="4576890" y="262921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8" name="Organigramme : Décision 27"/>
          <p:cNvSpPr/>
          <p:nvPr/>
        </p:nvSpPr>
        <p:spPr>
          <a:xfrm>
            <a:off x="415220" y="177531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29" name="Organigramme : Décision 28"/>
          <p:cNvSpPr/>
          <p:nvPr/>
        </p:nvSpPr>
        <p:spPr>
          <a:xfrm>
            <a:off x="399075" y="218051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0" name="Organigramme : Décision 29"/>
          <p:cNvSpPr/>
          <p:nvPr/>
        </p:nvSpPr>
        <p:spPr>
          <a:xfrm>
            <a:off x="414696" y="259439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458493" y="1409351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32" name="Organigramme : Décision 31"/>
          <p:cNvSpPr/>
          <p:nvPr/>
        </p:nvSpPr>
        <p:spPr>
          <a:xfrm>
            <a:off x="4574021" y="300870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3" name="Organigramme : Décision 32"/>
          <p:cNvSpPr/>
          <p:nvPr/>
        </p:nvSpPr>
        <p:spPr>
          <a:xfrm>
            <a:off x="4576889" y="343410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4" name="Organigramme : Décision 33"/>
          <p:cNvSpPr/>
          <p:nvPr/>
        </p:nvSpPr>
        <p:spPr>
          <a:xfrm>
            <a:off x="4566492" y="384066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5" name="Organigramme : Décision 34"/>
          <p:cNvSpPr/>
          <p:nvPr/>
        </p:nvSpPr>
        <p:spPr>
          <a:xfrm>
            <a:off x="412527" y="295696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6" name="Organigramme : Décision 35"/>
          <p:cNvSpPr/>
          <p:nvPr/>
        </p:nvSpPr>
        <p:spPr>
          <a:xfrm>
            <a:off x="412526" y="33560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37" name="Organigramme : Décision 36"/>
          <p:cNvSpPr/>
          <p:nvPr/>
        </p:nvSpPr>
        <p:spPr>
          <a:xfrm>
            <a:off x="414678" y="379644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1078323"/>
            <a:ext cx="4835761" cy="3083161"/>
          </a:xfrm>
          <a:prstGeom prst="rect">
            <a:avLst/>
          </a:prstGeom>
        </p:spPr>
      </p:pic>
      <p:sp>
        <p:nvSpPr>
          <p:cNvPr id="39" name="Rectangle à coins arrondis 38"/>
          <p:cNvSpPr/>
          <p:nvPr/>
        </p:nvSpPr>
        <p:spPr>
          <a:xfrm>
            <a:off x="7402792" y="1697996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7451261" y="169799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7404012" y="2097124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7452482" y="2097124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7403642" y="2514336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7452111" y="251433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7404862" y="2913464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7453331" y="2913464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7403642" y="334560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7452111" y="334561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7404862" y="374473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7453331" y="3744738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51" name="Connecteur droit 50"/>
          <p:cNvCxnSpPr/>
          <p:nvPr/>
        </p:nvCxnSpPr>
        <p:spPr>
          <a:xfrm>
            <a:off x="5396817" y="1609993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9826034" y="1116861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</a:p>
        </p:txBody>
      </p:sp>
      <p:sp>
        <p:nvSpPr>
          <p:cNvPr id="53" name="Organigramme : Décision 52"/>
          <p:cNvSpPr/>
          <p:nvPr/>
        </p:nvSpPr>
        <p:spPr>
          <a:xfrm>
            <a:off x="9617035" y="174560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4" name="Organigramme : Décision 53"/>
          <p:cNvSpPr/>
          <p:nvPr/>
        </p:nvSpPr>
        <p:spPr>
          <a:xfrm>
            <a:off x="9617035" y="2171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5" name="Organigramme : Décision 54"/>
          <p:cNvSpPr/>
          <p:nvPr/>
        </p:nvSpPr>
        <p:spPr>
          <a:xfrm>
            <a:off x="9617034" y="261990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6" name="Organigramme : Décision 55"/>
          <p:cNvSpPr/>
          <p:nvPr/>
        </p:nvSpPr>
        <p:spPr>
          <a:xfrm>
            <a:off x="5455365" y="176600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7" name="Organigramme : Décision 56"/>
          <p:cNvSpPr/>
          <p:nvPr/>
        </p:nvSpPr>
        <p:spPr>
          <a:xfrm>
            <a:off x="5439220" y="2171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8" name="Organigramme : Décision 57"/>
          <p:cNvSpPr/>
          <p:nvPr/>
        </p:nvSpPr>
        <p:spPr>
          <a:xfrm>
            <a:off x="5454841" y="2585082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5498638" y="1400038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60" name="Organigramme : Décision 59"/>
          <p:cNvSpPr/>
          <p:nvPr/>
        </p:nvSpPr>
        <p:spPr>
          <a:xfrm>
            <a:off x="9614166" y="29993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1" name="Organigramme : Décision 60"/>
          <p:cNvSpPr/>
          <p:nvPr/>
        </p:nvSpPr>
        <p:spPr>
          <a:xfrm>
            <a:off x="9617033" y="342479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2" name="Organigramme : Décision 61"/>
          <p:cNvSpPr/>
          <p:nvPr/>
        </p:nvSpPr>
        <p:spPr>
          <a:xfrm>
            <a:off x="9606637" y="3831352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3" name="Organigramme : Décision 62"/>
          <p:cNvSpPr/>
          <p:nvPr/>
        </p:nvSpPr>
        <p:spPr>
          <a:xfrm>
            <a:off x="5452672" y="2947650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4" name="Organigramme : Décision 63"/>
          <p:cNvSpPr/>
          <p:nvPr/>
        </p:nvSpPr>
        <p:spPr>
          <a:xfrm>
            <a:off x="5452671" y="334677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5" name="Organigramme : Décision 64"/>
          <p:cNvSpPr/>
          <p:nvPr/>
        </p:nvSpPr>
        <p:spPr>
          <a:xfrm>
            <a:off x="5454823" y="378712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66" name="Image 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41" y="4252916"/>
            <a:ext cx="4835761" cy="3083161"/>
          </a:xfrm>
          <a:prstGeom prst="rect">
            <a:avLst/>
          </a:prstGeom>
        </p:spPr>
      </p:pic>
      <p:sp>
        <p:nvSpPr>
          <p:cNvPr id="67" name="Rectangle à coins arrondis 66"/>
          <p:cNvSpPr/>
          <p:nvPr/>
        </p:nvSpPr>
        <p:spPr>
          <a:xfrm>
            <a:off x="2369316" y="487258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2417785" y="487259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69" name="Rectangle à coins arrondis 68"/>
          <p:cNvSpPr/>
          <p:nvPr/>
        </p:nvSpPr>
        <p:spPr>
          <a:xfrm>
            <a:off x="2370536" y="527171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2419006" y="527171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71" name="Rectangle à coins arrondis 70"/>
          <p:cNvSpPr/>
          <p:nvPr/>
        </p:nvSpPr>
        <p:spPr>
          <a:xfrm>
            <a:off x="2370166" y="5688929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2418635" y="568893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73" name="Rectangle à coins arrondis 72"/>
          <p:cNvSpPr/>
          <p:nvPr/>
        </p:nvSpPr>
        <p:spPr>
          <a:xfrm>
            <a:off x="2371386" y="6088057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2419855" y="6088057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75" name="Rectangle à coins arrondis 74"/>
          <p:cNvSpPr/>
          <p:nvPr/>
        </p:nvSpPr>
        <p:spPr>
          <a:xfrm>
            <a:off x="2370166" y="6520203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2418635" y="652020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2371386" y="691933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2419855" y="6919331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79" name="Connecteur droit 78"/>
          <p:cNvCxnSpPr/>
          <p:nvPr/>
        </p:nvCxnSpPr>
        <p:spPr>
          <a:xfrm>
            <a:off x="363341" y="4784586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4792559" y="4291454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81" name="Organigramme : Décision 80"/>
          <p:cNvSpPr/>
          <p:nvPr/>
        </p:nvSpPr>
        <p:spPr>
          <a:xfrm>
            <a:off x="4583560" y="492019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2" name="Organigramme : Décision 81"/>
          <p:cNvSpPr/>
          <p:nvPr/>
        </p:nvSpPr>
        <p:spPr>
          <a:xfrm>
            <a:off x="4583559" y="53457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3" name="Organigramme : Décision 82"/>
          <p:cNvSpPr/>
          <p:nvPr/>
        </p:nvSpPr>
        <p:spPr>
          <a:xfrm>
            <a:off x="4583558" y="579449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4" name="Organigramme : Décision 83"/>
          <p:cNvSpPr/>
          <p:nvPr/>
        </p:nvSpPr>
        <p:spPr>
          <a:xfrm>
            <a:off x="421889" y="494059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5" name="Organigramme : Décision 84"/>
          <p:cNvSpPr/>
          <p:nvPr/>
        </p:nvSpPr>
        <p:spPr>
          <a:xfrm>
            <a:off x="405744" y="534579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6" name="Organigramme : Décision 85"/>
          <p:cNvSpPr/>
          <p:nvPr/>
        </p:nvSpPr>
        <p:spPr>
          <a:xfrm>
            <a:off x="421365" y="575967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7" name="ZoneTexte 86"/>
          <p:cNvSpPr txBox="1"/>
          <p:nvPr/>
        </p:nvSpPr>
        <p:spPr>
          <a:xfrm>
            <a:off x="465162" y="4574632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88" name="Organigramme : Décision 87"/>
          <p:cNvSpPr/>
          <p:nvPr/>
        </p:nvSpPr>
        <p:spPr>
          <a:xfrm>
            <a:off x="4580690" y="617398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89" name="Organigramme : Décision 88"/>
          <p:cNvSpPr/>
          <p:nvPr/>
        </p:nvSpPr>
        <p:spPr>
          <a:xfrm>
            <a:off x="4583557" y="659938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0" name="Organigramme : Décision 89"/>
          <p:cNvSpPr/>
          <p:nvPr/>
        </p:nvSpPr>
        <p:spPr>
          <a:xfrm>
            <a:off x="4573161" y="7005945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1" name="Organigramme : Décision 90"/>
          <p:cNvSpPr/>
          <p:nvPr/>
        </p:nvSpPr>
        <p:spPr>
          <a:xfrm>
            <a:off x="419196" y="6122243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2" name="Organigramme : Décision 91"/>
          <p:cNvSpPr/>
          <p:nvPr/>
        </p:nvSpPr>
        <p:spPr>
          <a:xfrm>
            <a:off x="419195" y="652137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3" name="Organigramme : Décision 92"/>
          <p:cNvSpPr/>
          <p:nvPr/>
        </p:nvSpPr>
        <p:spPr>
          <a:xfrm>
            <a:off x="421347" y="696172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94" name="Image 9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817" y="4253198"/>
            <a:ext cx="4835761" cy="3083161"/>
          </a:xfrm>
          <a:prstGeom prst="rect">
            <a:avLst/>
          </a:prstGeom>
        </p:spPr>
      </p:pic>
      <p:sp>
        <p:nvSpPr>
          <p:cNvPr id="95" name="Rectangle à coins arrondis 94"/>
          <p:cNvSpPr/>
          <p:nvPr/>
        </p:nvSpPr>
        <p:spPr>
          <a:xfrm>
            <a:off x="7426489" y="487287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7474958" y="487287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97" name="Rectangle à coins arrondis 96"/>
          <p:cNvSpPr/>
          <p:nvPr/>
        </p:nvSpPr>
        <p:spPr>
          <a:xfrm>
            <a:off x="7427709" y="527200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98" name="ZoneTexte 97"/>
          <p:cNvSpPr txBox="1"/>
          <p:nvPr/>
        </p:nvSpPr>
        <p:spPr>
          <a:xfrm>
            <a:off x="7476179" y="527200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99" name="Rectangle à coins arrondis 98"/>
          <p:cNvSpPr/>
          <p:nvPr/>
        </p:nvSpPr>
        <p:spPr>
          <a:xfrm>
            <a:off x="7427339" y="5689212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00" name="ZoneTexte 99"/>
          <p:cNvSpPr txBox="1"/>
          <p:nvPr/>
        </p:nvSpPr>
        <p:spPr>
          <a:xfrm>
            <a:off x="7475808" y="568921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01" name="Rectangle à coins arrondis 100"/>
          <p:cNvSpPr/>
          <p:nvPr/>
        </p:nvSpPr>
        <p:spPr>
          <a:xfrm>
            <a:off x="7428559" y="6088340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02" name="ZoneTexte 101"/>
          <p:cNvSpPr txBox="1"/>
          <p:nvPr/>
        </p:nvSpPr>
        <p:spPr>
          <a:xfrm>
            <a:off x="7477028" y="6088340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03" name="Rectangle à coins arrondis 102"/>
          <p:cNvSpPr/>
          <p:nvPr/>
        </p:nvSpPr>
        <p:spPr>
          <a:xfrm>
            <a:off x="7427339" y="6520485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>
            <a:off x="7475808" y="6520486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sp>
        <p:nvSpPr>
          <p:cNvPr id="105" name="Rectangle à coins arrondis 104"/>
          <p:cNvSpPr/>
          <p:nvPr/>
        </p:nvSpPr>
        <p:spPr>
          <a:xfrm>
            <a:off x="7428559" y="6919613"/>
            <a:ext cx="725171" cy="308421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477028" y="6919613"/>
            <a:ext cx="625792" cy="329563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pPr algn="ctr"/>
            <a:r>
              <a:rPr lang="fr-FR" sz="1700" dirty="0"/>
              <a:t>-</a:t>
            </a:r>
          </a:p>
        </p:txBody>
      </p:sp>
      <p:cxnSp>
        <p:nvCxnSpPr>
          <p:cNvPr id="107" name="Connecteur droit 106"/>
          <p:cNvCxnSpPr/>
          <p:nvPr/>
        </p:nvCxnSpPr>
        <p:spPr>
          <a:xfrm>
            <a:off x="5420514" y="4784869"/>
            <a:ext cx="48219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8" name="ZoneTexte 107"/>
          <p:cNvSpPr txBox="1"/>
          <p:nvPr/>
        </p:nvSpPr>
        <p:spPr>
          <a:xfrm>
            <a:off x="9849731" y="4291737"/>
            <a:ext cx="254553" cy="461388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26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</a:p>
        </p:txBody>
      </p:sp>
      <p:sp>
        <p:nvSpPr>
          <p:cNvPr id="109" name="Organigramme : Décision 108"/>
          <p:cNvSpPr/>
          <p:nvPr/>
        </p:nvSpPr>
        <p:spPr>
          <a:xfrm>
            <a:off x="9640732" y="4920480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0" name="Organigramme : Décision 109"/>
          <p:cNvSpPr/>
          <p:nvPr/>
        </p:nvSpPr>
        <p:spPr>
          <a:xfrm>
            <a:off x="9640732" y="534607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1" name="Organigramme : Décision 110"/>
          <p:cNvSpPr/>
          <p:nvPr/>
        </p:nvSpPr>
        <p:spPr>
          <a:xfrm>
            <a:off x="9640731" y="5794779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2" name="Organigramme : Décision 111"/>
          <p:cNvSpPr/>
          <p:nvPr/>
        </p:nvSpPr>
        <p:spPr>
          <a:xfrm>
            <a:off x="5479061" y="4940879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3" name="Organigramme : Décision 112"/>
          <p:cNvSpPr/>
          <p:nvPr/>
        </p:nvSpPr>
        <p:spPr>
          <a:xfrm>
            <a:off x="5462917" y="534607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4" name="Organigramme : Décision 113"/>
          <p:cNvSpPr/>
          <p:nvPr/>
        </p:nvSpPr>
        <p:spPr>
          <a:xfrm>
            <a:off x="5478538" y="575995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5" name="ZoneTexte 114"/>
          <p:cNvSpPr txBox="1"/>
          <p:nvPr/>
        </p:nvSpPr>
        <p:spPr>
          <a:xfrm>
            <a:off x="5522335" y="4574914"/>
            <a:ext cx="4276486" cy="219709"/>
          </a:xfrm>
          <a:prstGeom prst="rect">
            <a:avLst/>
          </a:prstGeom>
          <a:noFill/>
        </p:spPr>
        <p:txBody>
          <a:bodyPr wrap="square" lIns="64904" tIns="32452" rIns="64904" bIns="32452" rtlCol="0">
            <a:spAutoFit/>
          </a:bodyPr>
          <a:lstStyle/>
          <a:p>
            <a:r>
              <a:rPr lang="fr-FR" sz="1000" dirty="0"/>
              <a:t>         …….... pts                          …….... pts                  …….... pts                   …….... pts</a:t>
            </a:r>
          </a:p>
        </p:txBody>
      </p:sp>
      <p:sp>
        <p:nvSpPr>
          <p:cNvPr id="116" name="Organigramme : Décision 115"/>
          <p:cNvSpPr/>
          <p:nvPr/>
        </p:nvSpPr>
        <p:spPr>
          <a:xfrm>
            <a:off x="9637863" y="617426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7" name="Organigramme : Décision 116"/>
          <p:cNvSpPr/>
          <p:nvPr/>
        </p:nvSpPr>
        <p:spPr>
          <a:xfrm>
            <a:off x="9640730" y="6599671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8" name="Organigramme : Décision 117"/>
          <p:cNvSpPr/>
          <p:nvPr/>
        </p:nvSpPr>
        <p:spPr>
          <a:xfrm>
            <a:off x="9630334" y="7006228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19" name="Organigramme : Décision 118"/>
          <p:cNvSpPr/>
          <p:nvPr/>
        </p:nvSpPr>
        <p:spPr>
          <a:xfrm>
            <a:off x="5476368" y="6122526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20" name="Organigramme : Décision 119"/>
          <p:cNvSpPr/>
          <p:nvPr/>
        </p:nvSpPr>
        <p:spPr>
          <a:xfrm>
            <a:off x="5476368" y="652165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sp>
        <p:nvSpPr>
          <p:cNvPr id="121" name="Organigramme : Décision 120"/>
          <p:cNvSpPr/>
          <p:nvPr/>
        </p:nvSpPr>
        <p:spPr>
          <a:xfrm>
            <a:off x="5478520" y="6962004"/>
            <a:ext cx="514463" cy="234346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904" tIns="32452" rIns="64904" bIns="32452" rtlCol="0" anchor="ctr"/>
          <a:lstStyle/>
          <a:p>
            <a:pPr algn="ctr"/>
            <a:endParaRPr lang="fr-FR"/>
          </a:p>
        </p:txBody>
      </p:sp>
      <p:pic>
        <p:nvPicPr>
          <p:cNvPr id="122" name="Image 1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442" y="1657288"/>
            <a:ext cx="1140340" cy="389837"/>
          </a:xfrm>
          <a:prstGeom prst="rect">
            <a:avLst/>
          </a:prstGeom>
        </p:spPr>
      </p:pic>
      <p:pic>
        <p:nvPicPr>
          <p:cNvPr id="123" name="Image 1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02" y="1652755"/>
            <a:ext cx="915864" cy="398903"/>
          </a:xfrm>
          <a:prstGeom prst="rect">
            <a:avLst/>
          </a:prstGeom>
        </p:spPr>
      </p:pic>
      <p:pic>
        <p:nvPicPr>
          <p:cNvPr id="124" name="Image 1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479" y="2036873"/>
            <a:ext cx="826073" cy="407969"/>
          </a:xfrm>
          <a:prstGeom prst="rect">
            <a:avLst/>
          </a:prstGeom>
        </p:spPr>
      </p:pic>
      <p:pic>
        <p:nvPicPr>
          <p:cNvPr id="125" name="Image 1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02" y="2056416"/>
            <a:ext cx="870969" cy="389837"/>
          </a:xfrm>
          <a:prstGeom prst="rect">
            <a:avLst/>
          </a:prstGeom>
        </p:spPr>
      </p:pic>
      <p:pic>
        <p:nvPicPr>
          <p:cNvPr id="126" name="Image 1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360" y="2444842"/>
            <a:ext cx="826073" cy="407969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558" y="3337984"/>
            <a:ext cx="826073" cy="407969"/>
          </a:xfrm>
          <a:prstGeom prst="rect">
            <a:avLst/>
          </a:prstGeom>
        </p:spPr>
      </p:pic>
      <p:pic>
        <p:nvPicPr>
          <p:cNvPr id="128" name="Image 1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46" y="1143570"/>
            <a:ext cx="620657" cy="306521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03" y="2484948"/>
            <a:ext cx="1140340" cy="3898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003" y="3723913"/>
            <a:ext cx="1140340" cy="3898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801" y="1154650"/>
            <a:ext cx="864211" cy="295440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936" y="2854534"/>
            <a:ext cx="915864" cy="398903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14" y="3337984"/>
            <a:ext cx="915864" cy="398903"/>
          </a:xfrm>
          <a:prstGeom prst="rect">
            <a:avLst/>
          </a:prstGeom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591" y="1137020"/>
            <a:ext cx="693942" cy="302246"/>
          </a:xfrm>
          <a:prstGeom prst="rect">
            <a:avLst/>
          </a:prstGeom>
        </p:spPr>
      </p:pic>
      <p:pic>
        <p:nvPicPr>
          <p:cNvPr id="135" name="Image 1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245" y="2883327"/>
            <a:ext cx="870969" cy="389837"/>
          </a:xfrm>
          <a:prstGeom prst="rect">
            <a:avLst/>
          </a:prstGeom>
        </p:spPr>
      </p:pic>
      <p:pic>
        <p:nvPicPr>
          <p:cNvPr id="136" name="Image 1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549" y="3714600"/>
            <a:ext cx="870969" cy="389837"/>
          </a:xfrm>
          <a:prstGeom prst="rect">
            <a:avLst/>
          </a:prstGeom>
        </p:spPr>
      </p:pic>
      <p:pic>
        <p:nvPicPr>
          <p:cNvPr id="137" name="Image 13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853" y="1143570"/>
            <a:ext cx="660639" cy="295696"/>
          </a:xfrm>
          <a:prstGeom prst="rect">
            <a:avLst/>
          </a:prstGeom>
        </p:spPr>
      </p:pic>
      <p:pic>
        <p:nvPicPr>
          <p:cNvPr id="138" name="Image 137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"/>
          <a:stretch/>
        </p:blipFill>
        <p:spPr>
          <a:xfrm>
            <a:off x="6188537" y="1652755"/>
            <a:ext cx="1203194" cy="357076"/>
          </a:xfrm>
          <a:prstGeom prst="rect">
            <a:avLst/>
          </a:prstGeom>
        </p:spPr>
      </p:pic>
      <p:pic>
        <p:nvPicPr>
          <p:cNvPr id="139" name="Image 13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660" y="1656101"/>
            <a:ext cx="1023613" cy="380771"/>
          </a:xfrm>
          <a:prstGeom prst="rect">
            <a:avLst/>
          </a:prstGeom>
        </p:spPr>
      </p:pic>
      <p:pic>
        <p:nvPicPr>
          <p:cNvPr id="140" name="Image 13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656" y="2044133"/>
            <a:ext cx="915864" cy="380771"/>
          </a:xfrm>
          <a:prstGeom prst="rect">
            <a:avLst/>
          </a:prstGeom>
        </p:spPr>
      </p:pic>
      <p:pic>
        <p:nvPicPr>
          <p:cNvPr id="141" name="Image 14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/>
          <a:stretch/>
        </p:blipFill>
        <p:spPr>
          <a:xfrm>
            <a:off x="8153730" y="2039600"/>
            <a:ext cx="1312113" cy="389837"/>
          </a:xfrm>
          <a:prstGeom prst="rect">
            <a:avLst/>
          </a:prstGeom>
        </p:spPr>
      </p:pic>
      <p:pic>
        <p:nvPicPr>
          <p:cNvPr id="142" name="Image 141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"/>
          <a:stretch/>
        </p:blipFill>
        <p:spPr>
          <a:xfrm>
            <a:off x="6188537" y="2866971"/>
            <a:ext cx="1203194" cy="357076"/>
          </a:xfrm>
          <a:prstGeom prst="rect">
            <a:avLst/>
          </a:prstGeom>
        </p:spPr>
      </p:pic>
      <p:pic>
        <p:nvPicPr>
          <p:cNvPr id="143" name="Image 142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"/>
          <a:stretch/>
        </p:blipFill>
        <p:spPr>
          <a:xfrm>
            <a:off x="8134905" y="3296954"/>
            <a:ext cx="1203194" cy="357076"/>
          </a:xfrm>
          <a:prstGeom prst="rect">
            <a:avLst/>
          </a:prstGeom>
        </p:spPr>
      </p:pic>
      <p:pic>
        <p:nvPicPr>
          <p:cNvPr id="144" name="Image 143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"/>
          <a:stretch/>
        </p:blipFill>
        <p:spPr>
          <a:xfrm>
            <a:off x="5581347" y="1126174"/>
            <a:ext cx="871309" cy="258582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/>
          <a:stretch/>
        </p:blipFill>
        <p:spPr>
          <a:xfrm>
            <a:off x="6069802" y="2444842"/>
            <a:ext cx="1312113" cy="389837"/>
          </a:xfrm>
          <a:prstGeom prst="rect">
            <a:avLst/>
          </a:prstGeom>
        </p:spPr>
      </p:pic>
      <p:pic>
        <p:nvPicPr>
          <p:cNvPr id="146" name="Image 145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/>
          <a:stretch/>
        </p:blipFill>
        <p:spPr>
          <a:xfrm>
            <a:off x="6056407" y="3285335"/>
            <a:ext cx="1312113" cy="389837"/>
          </a:xfrm>
          <a:prstGeom prst="rect">
            <a:avLst/>
          </a:prstGeom>
        </p:spPr>
      </p:pic>
      <p:pic>
        <p:nvPicPr>
          <p:cNvPr id="147" name="Image 14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/>
          <a:stretch/>
        </p:blipFill>
        <p:spPr>
          <a:xfrm>
            <a:off x="6858144" y="1144397"/>
            <a:ext cx="949670" cy="282153"/>
          </a:xfrm>
          <a:prstGeom prst="rect">
            <a:avLst/>
          </a:prstGeom>
        </p:spPr>
      </p:pic>
      <p:pic>
        <p:nvPicPr>
          <p:cNvPr id="148" name="Image 14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15" y="2417047"/>
            <a:ext cx="1023613" cy="380771"/>
          </a:xfrm>
          <a:prstGeom prst="rect">
            <a:avLst/>
          </a:prstGeom>
        </p:spPr>
      </p:pic>
      <p:pic>
        <p:nvPicPr>
          <p:cNvPr id="149" name="Image 14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462" y="3689229"/>
            <a:ext cx="1023613" cy="380771"/>
          </a:xfrm>
          <a:prstGeom prst="rect">
            <a:avLst/>
          </a:prstGeom>
        </p:spPr>
      </p:pic>
      <p:pic>
        <p:nvPicPr>
          <p:cNvPr id="150" name="Image 14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723" y="1146227"/>
            <a:ext cx="748145" cy="278301"/>
          </a:xfrm>
          <a:prstGeom prst="rect">
            <a:avLst/>
          </a:prstGeom>
        </p:spPr>
      </p:pic>
      <p:pic>
        <p:nvPicPr>
          <p:cNvPr id="151" name="Image 15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072" y="2892102"/>
            <a:ext cx="915864" cy="380771"/>
          </a:xfrm>
          <a:prstGeom prst="rect">
            <a:avLst/>
          </a:prstGeom>
        </p:spPr>
      </p:pic>
      <p:pic>
        <p:nvPicPr>
          <p:cNvPr id="152" name="Image 1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936" y="3683431"/>
            <a:ext cx="915864" cy="380771"/>
          </a:xfrm>
          <a:prstGeom prst="rect">
            <a:avLst/>
          </a:prstGeom>
        </p:spPr>
      </p:pic>
      <p:pic>
        <p:nvPicPr>
          <p:cNvPr id="153" name="Image 15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884" y="1151609"/>
            <a:ext cx="645753" cy="268474"/>
          </a:xfrm>
          <a:prstGeom prst="rect">
            <a:avLst/>
          </a:prstGeom>
        </p:spPr>
      </p:pic>
      <p:pic>
        <p:nvPicPr>
          <p:cNvPr id="154" name="Image 15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058" y="4812598"/>
            <a:ext cx="1149319" cy="389837"/>
          </a:xfrm>
          <a:prstGeom prst="rect">
            <a:avLst/>
          </a:prstGeom>
        </p:spPr>
      </p:pic>
      <p:pic>
        <p:nvPicPr>
          <p:cNvPr id="155" name="Image 15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877" y="4842735"/>
            <a:ext cx="1032592" cy="389837"/>
          </a:xfrm>
          <a:prstGeom prst="rect">
            <a:avLst/>
          </a:prstGeom>
        </p:spPr>
      </p:pic>
      <p:pic>
        <p:nvPicPr>
          <p:cNvPr id="156" name="Image 15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703" y="5226476"/>
            <a:ext cx="978717" cy="398903"/>
          </a:xfrm>
          <a:prstGeom prst="rect">
            <a:avLst/>
          </a:prstGeom>
        </p:spPr>
      </p:pic>
      <p:pic>
        <p:nvPicPr>
          <p:cNvPr id="157" name="Image 15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737" y="5232796"/>
            <a:ext cx="1239110" cy="407969"/>
          </a:xfrm>
          <a:prstGeom prst="rect">
            <a:avLst/>
          </a:prstGeom>
        </p:spPr>
      </p:pic>
      <p:pic>
        <p:nvPicPr>
          <p:cNvPr id="158" name="Image 15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72" y="6028843"/>
            <a:ext cx="1239110" cy="407969"/>
          </a:xfrm>
          <a:prstGeom prst="rect">
            <a:avLst/>
          </a:prstGeom>
        </p:spPr>
      </p:pic>
      <p:pic>
        <p:nvPicPr>
          <p:cNvPr id="159" name="Image 15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80" y="6445449"/>
            <a:ext cx="1239110" cy="407969"/>
          </a:xfrm>
          <a:prstGeom prst="rect">
            <a:avLst/>
          </a:prstGeom>
        </p:spPr>
      </p:pic>
      <p:pic>
        <p:nvPicPr>
          <p:cNvPr id="160" name="Image 15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26" y="4313783"/>
            <a:ext cx="923423" cy="304032"/>
          </a:xfrm>
          <a:prstGeom prst="rect">
            <a:avLst/>
          </a:prstGeom>
        </p:spPr>
      </p:pic>
      <p:pic>
        <p:nvPicPr>
          <p:cNvPr id="161" name="Image 16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198" y="5618573"/>
            <a:ext cx="1149319" cy="389837"/>
          </a:xfrm>
          <a:prstGeom prst="rect">
            <a:avLst/>
          </a:prstGeom>
        </p:spPr>
      </p:pic>
      <p:pic>
        <p:nvPicPr>
          <p:cNvPr id="162" name="Image 16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641" y="6454515"/>
            <a:ext cx="1149319" cy="389837"/>
          </a:xfrm>
          <a:prstGeom prst="rect">
            <a:avLst/>
          </a:prstGeom>
        </p:spPr>
      </p:pic>
      <p:pic>
        <p:nvPicPr>
          <p:cNvPr id="163" name="Image 16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062" y="4322182"/>
            <a:ext cx="833749" cy="282800"/>
          </a:xfrm>
          <a:prstGeom prst="rect">
            <a:avLst/>
          </a:prstGeom>
        </p:spPr>
      </p:pic>
      <p:pic>
        <p:nvPicPr>
          <p:cNvPr id="164" name="Image 16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966" y="6015376"/>
            <a:ext cx="1032592" cy="389837"/>
          </a:xfrm>
          <a:prstGeom prst="rect">
            <a:avLst/>
          </a:prstGeom>
        </p:spPr>
      </p:pic>
      <p:pic>
        <p:nvPicPr>
          <p:cNvPr id="165" name="Image 16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651" y="6850454"/>
            <a:ext cx="1032592" cy="389837"/>
          </a:xfrm>
          <a:prstGeom prst="rect">
            <a:avLst/>
          </a:prstGeom>
        </p:spPr>
      </p:pic>
      <p:pic>
        <p:nvPicPr>
          <p:cNvPr id="166" name="Image 16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195" y="4322182"/>
            <a:ext cx="784732" cy="296262"/>
          </a:xfrm>
          <a:prstGeom prst="rect">
            <a:avLst/>
          </a:prstGeom>
        </p:spPr>
      </p:pic>
      <p:pic>
        <p:nvPicPr>
          <p:cNvPr id="167" name="Image 16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246" y="5625379"/>
            <a:ext cx="978717" cy="398903"/>
          </a:xfrm>
          <a:prstGeom prst="rect">
            <a:avLst/>
          </a:prstGeom>
        </p:spPr>
      </p:pic>
      <p:pic>
        <p:nvPicPr>
          <p:cNvPr id="168" name="Image 16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377" y="6879442"/>
            <a:ext cx="978717" cy="398903"/>
          </a:xfrm>
          <a:prstGeom prst="rect">
            <a:avLst/>
          </a:prstGeom>
        </p:spPr>
      </p:pic>
      <p:pic>
        <p:nvPicPr>
          <p:cNvPr id="169" name="Image 16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651" y="4326904"/>
            <a:ext cx="724510" cy="295294"/>
          </a:xfrm>
          <a:prstGeom prst="rect">
            <a:avLst/>
          </a:prstGeom>
        </p:spPr>
      </p:pic>
      <p:pic>
        <p:nvPicPr>
          <p:cNvPr id="170" name="Image 16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298" y="4833669"/>
            <a:ext cx="1041571" cy="407969"/>
          </a:xfrm>
          <a:prstGeom prst="rect">
            <a:avLst/>
          </a:prstGeom>
        </p:spPr>
      </p:pic>
      <p:pic>
        <p:nvPicPr>
          <p:cNvPr id="171" name="Image 170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377" y="4819651"/>
            <a:ext cx="835052" cy="389837"/>
          </a:xfrm>
          <a:prstGeom prst="rect">
            <a:avLst/>
          </a:prstGeom>
        </p:spPr>
      </p:pic>
      <p:pic>
        <p:nvPicPr>
          <p:cNvPr id="172" name="Image 17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783" y="5191037"/>
            <a:ext cx="942801" cy="389837"/>
          </a:xfrm>
          <a:prstGeom prst="rect">
            <a:avLst/>
          </a:prstGeom>
        </p:spPr>
      </p:pic>
      <p:pic>
        <p:nvPicPr>
          <p:cNvPr id="173" name="Image 17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469" y="5204919"/>
            <a:ext cx="942801" cy="380771"/>
          </a:xfrm>
          <a:prstGeom prst="rect">
            <a:avLst/>
          </a:prstGeom>
        </p:spPr>
      </p:pic>
      <p:pic>
        <p:nvPicPr>
          <p:cNvPr id="174" name="Image 17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994" y="6046546"/>
            <a:ext cx="1041571" cy="407969"/>
          </a:xfrm>
          <a:prstGeom prst="rect">
            <a:avLst/>
          </a:prstGeom>
        </p:spPr>
      </p:pic>
      <p:pic>
        <p:nvPicPr>
          <p:cNvPr id="175" name="Image 17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367" y="6875192"/>
            <a:ext cx="1041571" cy="407969"/>
          </a:xfrm>
          <a:prstGeom prst="rect">
            <a:avLst/>
          </a:prstGeom>
        </p:spPr>
      </p:pic>
      <p:pic>
        <p:nvPicPr>
          <p:cNvPr id="176" name="Image 17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879" y="4313423"/>
            <a:ext cx="784904" cy="307436"/>
          </a:xfrm>
          <a:prstGeom prst="rect">
            <a:avLst/>
          </a:prstGeom>
        </p:spPr>
      </p:pic>
      <p:pic>
        <p:nvPicPr>
          <p:cNvPr id="177" name="Image 17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810" y="5640766"/>
            <a:ext cx="835052" cy="389837"/>
          </a:xfrm>
          <a:prstGeom prst="rect">
            <a:avLst/>
          </a:prstGeom>
        </p:spPr>
      </p:pic>
      <p:pic>
        <p:nvPicPr>
          <p:cNvPr id="178" name="Image 17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727" y="6463581"/>
            <a:ext cx="835052" cy="389837"/>
          </a:xfrm>
          <a:prstGeom prst="rect">
            <a:avLst/>
          </a:prstGeom>
        </p:spPr>
      </p:pic>
      <p:pic>
        <p:nvPicPr>
          <p:cNvPr id="179" name="Image 17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90" y="4315941"/>
            <a:ext cx="632508" cy="295281"/>
          </a:xfrm>
          <a:prstGeom prst="rect">
            <a:avLst/>
          </a:prstGeom>
        </p:spPr>
      </p:pic>
      <p:pic>
        <p:nvPicPr>
          <p:cNvPr id="180" name="Image 17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991" y="6028843"/>
            <a:ext cx="942801" cy="389837"/>
          </a:xfrm>
          <a:prstGeom prst="rect">
            <a:avLst/>
          </a:prstGeom>
        </p:spPr>
      </p:pic>
      <p:pic>
        <p:nvPicPr>
          <p:cNvPr id="181" name="Image 18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469" y="6436812"/>
            <a:ext cx="942801" cy="389837"/>
          </a:xfrm>
          <a:prstGeom prst="rect">
            <a:avLst/>
          </a:prstGeom>
        </p:spPr>
      </p:pic>
      <p:pic>
        <p:nvPicPr>
          <p:cNvPr id="182" name="Image 18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870" y="4308494"/>
            <a:ext cx="699029" cy="289041"/>
          </a:xfrm>
          <a:prstGeom prst="rect">
            <a:avLst/>
          </a:prstGeom>
        </p:spPr>
      </p:pic>
      <p:pic>
        <p:nvPicPr>
          <p:cNvPr id="183" name="Image 182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15" y="5618573"/>
            <a:ext cx="942801" cy="380771"/>
          </a:xfrm>
          <a:prstGeom prst="rect">
            <a:avLst/>
          </a:prstGeom>
        </p:spPr>
      </p:pic>
      <p:pic>
        <p:nvPicPr>
          <p:cNvPr id="184" name="Image 183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628" y="6854987"/>
            <a:ext cx="942801" cy="380771"/>
          </a:xfrm>
          <a:prstGeom prst="rect">
            <a:avLst/>
          </a:prstGeom>
        </p:spPr>
      </p:pic>
      <p:pic>
        <p:nvPicPr>
          <p:cNvPr id="185" name="Image 18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860" y="4313423"/>
            <a:ext cx="713224" cy="288051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163437" y="5343677"/>
            <a:ext cx="369332" cy="84946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200" dirty="0" err="1" smtClean="0"/>
              <a:t>lesjourneessonttropcourtes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15478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133</Words>
  <Application>Microsoft Office PowerPoint</Application>
  <PresentationFormat>Personnalisé</PresentationFormat>
  <Paragraphs>66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</dc:creator>
  <cp:lastModifiedBy>LAURA</cp:lastModifiedBy>
  <cp:revision>43</cp:revision>
  <cp:lastPrinted>2018-06-10T21:17:12Z</cp:lastPrinted>
  <dcterms:created xsi:type="dcterms:W3CDTF">2017-01-08T12:53:47Z</dcterms:created>
  <dcterms:modified xsi:type="dcterms:W3CDTF">2018-06-10T21:18:13Z</dcterms:modified>
</cp:coreProperties>
</file>