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600950"/>
  <p:notesSz cx="10693400" cy="76009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2226" y="6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37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741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56294"/>
            <a:ext cx="9089390" cy="15961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56532"/>
            <a:ext cx="7485379" cy="1900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8218"/>
            <a:ext cx="4651629" cy="50166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48218"/>
            <a:ext cx="4651629" cy="50166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00" y="32004"/>
            <a:ext cx="1524000" cy="13807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0876" y="4114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7"/>
                </a:lnTo>
                <a:lnTo>
                  <a:pt x="532572" y="19933"/>
                </a:lnTo>
                <a:lnTo>
                  <a:pt x="479457" y="34966"/>
                </a:lnTo>
                <a:lnTo>
                  <a:pt x="428164" y="53899"/>
                </a:lnTo>
                <a:lnTo>
                  <a:pt x="378872" y="76555"/>
                </a:lnTo>
                <a:lnTo>
                  <a:pt x="331762" y="102758"/>
                </a:lnTo>
                <a:lnTo>
                  <a:pt x="287015" y="132331"/>
                </a:lnTo>
                <a:lnTo>
                  <a:pt x="244811" y="165098"/>
                </a:lnTo>
                <a:lnTo>
                  <a:pt x="205330" y="200882"/>
                </a:lnTo>
                <a:lnTo>
                  <a:pt x="168753" y="239506"/>
                </a:lnTo>
                <a:lnTo>
                  <a:pt x="135260" y="280793"/>
                </a:lnTo>
                <a:lnTo>
                  <a:pt x="105032" y="324568"/>
                </a:lnTo>
                <a:lnTo>
                  <a:pt x="78249" y="370654"/>
                </a:lnTo>
                <a:lnTo>
                  <a:pt x="55091" y="418873"/>
                </a:lnTo>
                <a:lnTo>
                  <a:pt x="35739" y="469050"/>
                </a:lnTo>
                <a:lnTo>
                  <a:pt x="20374" y="521008"/>
                </a:lnTo>
                <a:lnTo>
                  <a:pt x="9175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5" y="797029"/>
                </a:lnTo>
                <a:lnTo>
                  <a:pt x="20374" y="850591"/>
                </a:lnTo>
                <a:lnTo>
                  <a:pt x="35739" y="902549"/>
                </a:lnTo>
                <a:lnTo>
                  <a:pt x="55091" y="952726"/>
                </a:lnTo>
                <a:lnTo>
                  <a:pt x="78249" y="1000945"/>
                </a:lnTo>
                <a:lnTo>
                  <a:pt x="105032" y="1047031"/>
                </a:lnTo>
                <a:lnTo>
                  <a:pt x="135260" y="1090806"/>
                </a:lnTo>
                <a:lnTo>
                  <a:pt x="168753" y="1132093"/>
                </a:lnTo>
                <a:lnTo>
                  <a:pt x="205330" y="1170717"/>
                </a:lnTo>
                <a:lnTo>
                  <a:pt x="244811" y="1206501"/>
                </a:lnTo>
                <a:lnTo>
                  <a:pt x="287015" y="1239268"/>
                </a:lnTo>
                <a:lnTo>
                  <a:pt x="331762" y="1268841"/>
                </a:lnTo>
                <a:lnTo>
                  <a:pt x="378872" y="1295044"/>
                </a:lnTo>
                <a:lnTo>
                  <a:pt x="428164" y="1317700"/>
                </a:lnTo>
                <a:lnTo>
                  <a:pt x="479457" y="1336633"/>
                </a:lnTo>
                <a:lnTo>
                  <a:pt x="532572" y="1351666"/>
                </a:lnTo>
                <a:lnTo>
                  <a:pt x="587328" y="1362622"/>
                </a:lnTo>
                <a:lnTo>
                  <a:pt x="643544" y="1369326"/>
                </a:lnTo>
                <a:lnTo>
                  <a:pt x="701040" y="1371600"/>
                </a:lnTo>
                <a:lnTo>
                  <a:pt x="758535" y="1369326"/>
                </a:lnTo>
                <a:lnTo>
                  <a:pt x="814751" y="1362622"/>
                </a:lnTo>
                <a:lnTo>
                  <a:pt x="869507" y="1351666"/>
                </a:lnTo>
                <a:lnTo>
                  <a:pt x="922622" y="1336633"/>
                </a:lnTo>
                <a:lnTo>
                  <a:pt x="973915" y="1317700"/>
                </a:lnTo>
                <a:lnTo>
                  <a:pt x="1023207" y="1295044"/>
                </a:lnTo>
                <a:lnTo>
                  <a:pt x="1070317" y="1268841"/>
                </a:lnTo>
                <a:lnTo>
                  <a:pt x="1115064" y="1239268"/>
                </a:lnTo>
                <a:lnTo>
                  <a:pt x="1157268" y="1206501"/>
                </a:lnTo>
                <a:lnTo>
                  <a:pt x="1196749" y="1170717"/>
                </a:lnTo>
                <a:lnTo>
                  <a:pt x="1233326" y="1132093"/>
                </a:lnTo>
                <a:lnTo>
                  <a:pt x="1266819" y="1090806"/>
                </a:lnTo>
                <a:lnTo>
                  <a:pt x="1297047" y="1047031"/>
                </a:lnTo>
                <a:lnTo>
                  <a:pt x="1323830" y="1000945"/>
                </a:lnTo>
                <a:lnTo>
                  <a:pt x="1346988" y="952726"/>
                </a:lnTo>
                <a:lnTo>
                  <a:pt x="1366340" y="902549"/>
                </a:lnTo>
                <a:lnTo>
                  <a:pt x="1381705" y="850591"/>
                </a:lnTo>
                <a:lnTo>
                  <a:pt x="1392904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4" y="574570"/>
                </a:lnTo>
                <a:lnTo>
                  <a:pt x="1381705" y="521008"/>
                </a:lnTo>
                <a:lnTo>
                  <a:pt x="1366340" y="469050"/>
                </a:lnTo>
                <a:lnTo>
                  <a:pt x="1346988" y="418873"/>
                </a:lnTo>
                <a:lnTo>
                  <a:pt x="1323830" y="370654"/>
                </a:lnTo>
                <a:lnTo>
                  <a:pt x="1297047" y="324568"/>
                </a:lnTo>
                <a:lnTo>
                  <a:pt x="1266819" y="280793"/>
                </a:lnTo>
                <a:lnTo>
                  <a:pt x="1233326" y="239506"/>
                </a:lnTo>
                <a:lnTo>
                  <a:pt x="1196749" y="200882"/>
                </a:lnTo>
                <a:lnTo>
                  <a:pt x="1157268" y="165098"/>
                </a:lnTo>
                <a:lnTo>
                  <a:pt x="1115064" y="132331"/>
                </a:lnTo>
                <a:lnTo>
                  <a:pt x="1070317" y="102758"/>
                </a:lnTo>
                <a:lnTo>
                  <a:pt x="1023207" y="76555"/>
                </a:lnTo>
                <a:lnTo>
                  <a:pt x="973915" y="53899"/>
                </a:lnTo>
                <a:lnTo>
                  <a:pt x="922622" y="34966"/>
                </a:lnTo>
                <a:lnTo>
                  <a:pt x="869507" y="19933"/>
                </a:lnTo>
                <a:lnTo>
                  <a:pt x="814751" y="8977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21909" y="1930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699"/>
                </a:moveTo>
                <a:lnTo>
                  <a:pt x="583054" y="1409699"/>
                </a:lnTo>
                <a:lnTo>
                  <a:pt x="618957" y="1422399"/>
                </a:lnTo>
                <a:lnTo>
                  <a:pt x="693049" y="1422399"/>
                </a:lnTo>
                <a:lnTo>
                  <a:pt x="656650" y="1409699"/>
                </a:lnTo>
                <a:close/>
              </a:path>
              <a:path w="1460500" h="1422400">
                <a:moveTo>
                  <a:pt x="876957" y="1409699"/>
                </a:moveTo>
                <a:lnTo>
                  <a:pt x="803335" y="1409699"/>
                </a:lnTo>
                <a:lnTo>
                  <a:pt x="766861" y="1422399"/>
                </a:lnTo>
                <a:lnTo>
                  <a:pt x="841054" y="1422399"/>
                </a:lnTo>
                <a:lnTo>
                  <a:pt x="876957" y="1409699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2" y="469900"/>
                </a:lnTo>
                <a:lnTo>
                  <a:pt x="32890" y="495300"/>
                </a:lnTo>
                <a:lnTo>
                  <a:pt x="23047" y="533400"/>
                </a:lnTo>
                <a:lnTo>
                  <a:pt x="14907" y="571500"/>
                </a:lnTo>
                <a:lnTo>
                  <a:pt x="8442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2" y="825500"/>
                </a:lnTo>
                <a:lnTo>
                  <a:pt x="14907" y="863600"/>
                </a:lnTo>
                <a:lnTo>
                  <a:pt x="23047" y="889000"/>
                </a:lnTo>
                <a:lnTo>
                  <a:pt x="32890" y="927100"/>
                </a:lnTo>
                <a:lnTo>
                  <a:pt x="44422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499"/>
                </a:lnTo>
                <a:lnTo>
                  <a:pt x="124851" y="1117599"/>
                </a:lnTo>
                <a:lnTo>
                  <a:pt x="166951" y="1168399"/>
                </a:lnTo>
                <a:lnTo>
                  <a:pt x="214068" y="1219199"/>
                </a:lnTo>
                <a:lnTo>
                  <a:pt x="265948" y="1269999"/>
                </a:lnTo>
                <a:lnTo>
                  <a:pt x="293519" y="1282699"/>
                </a:lnTo>
                <a:lnTo>
                  <a:pt x="322082" y="1308099"/>
                </a:lnTo>
                <a:lnTo>
                  <a:pt x="351723" y="1320799"/>
                </a:lnTo>
                <a:lnTo>
                  <a:pt x="382280" y="1346199"/>
                </a:lnTo>
                <a:lnTo>
                  <a:pt x="413725" y="1358899"/>
                </a:lnTo>
                <a:lnTo>
                  <a:pt x="479257" y="1384299"/>
                </a:lnTo>
                <a:lnTo>
                  <a:pt x="547748" y="1409699"/>
                </a:lnTo>
                <a:lnTo>
                  <a:pt x="620659" y="1409699"/>
                </a:lnTo>
                <a:lnTo>
                  <a:pt x="585327" y="1396999"/>
                </a:lnTo>
                <a:lnTo>
                  <a:pt x="550580" y="1396999"/>
                </a:lnTo>
                <a:lnTo>
                  <a:pt x="483168" y="1371599"/>
                </a:lnTo>
                <a:lnTo>
                  <a:pt x="418665" y="1346199"/>
                </a:lnTo>
                <a:lnTo>
                  <a:pt x="387715" y="1333499"/>
                </a:lnTo>
                <a:lnTo>
                  <a:pt x="357654" y="1320799"/>
                </a:lnTo>
                <a:lnTo>
                  <a:pt x="328470" y="1295399"/>
                </a:lnTo>
                <a:lnTo>
                  <a:pt x="300365" y="1282699"/>
                </a:lnTo>
                <a:lnTo>
                  <a:pt x="247164" y="1231899"/>
                </a:lnTo>
                <a:lnTo>
                  <a:pt x="198358" y="1181099"/>
                </a:lnTo>
                <a:lnTo>
                  <a:pt x="154416" y="1130299"/>
                </a:lnTo>
                <a:lnTo>
                  <a:pt x="115745" y="1079499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26" y="927100"/>
                </a:lnTo>
                <a:lnTo>
                  <a:pt x="34249" y="889000"/>
                </a:lnTo>
                <a:lnTo>
                  <a:pt x="26248" y="850900"/>
                </a:lnTo>
                <a:lnTo>
                  <a:pt x="19898" y="825500"/>
                </a:lnTo>
                <a:lnTo>
                  <a:pt x="15300" y="787400"/>
                </a:lnTo>
                <a:lnTo>
                  <a:pt x="12557" y="749300"/>
                </a:lnTo>
                <a:lnTo>
                  <a:pt x="11579" y="711200"/>
                </a:lnTo>
                <a:lnTo>
                  <a:pt x="12557" y="673100"/>
                </a:lnTo>
                <a:lnTo>
                  <a:pt x="19898" y="609600"/>
                </a:lnTo>
                <a:lnTo>
                  <a:pt x="26248" y="571500"/>
                </a:lnTo>
                <a:lnTo>
                  <a:pt x="34249" y="533400"/>
                </a:lnTo>
                <a:lnTo>
                  <a:pt x="43926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55600"/>
                </a:lnTo>
                <a:lnTo>
                  <a:pt x="134388" y="3175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6999"/>
                </a:moveTo>
                <a:lnTo>
                  <a:pt x="657806" y="1396999"/>
                </a:lnTo>
                <a:lnTo>
                  <a:pt x="693620" y="1409699"/>
                </a:lnTo>
                <a:lnTo>
                  <a:pt x="766290" y="1409699"/>
                </a:lnTo>
                <a:lnTo>
                  <a:pt x="802205" y="1396999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74" y="152400"/>
                </a:lnTo>
                <a:lnTo>
                  <a:pt x="1186825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44305" y="3556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25712" y="5334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7429" y="6731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499"/>
                </a:lnTo>
                <a:lnTo>
                  <a:pt x="1305570" y="1130299"/>
                </a:lnTo>
                <a:lnTo>
                  <a:pt x="1261628" y="1181099"/>
                </a:lnTo>
                <a:lnTo>
                  <a:pt x="1212987" y="1231899"/>
                </a:lnTo>
                <a:lnTo>
                  <a:pt x="1159774" y="1282699"/>
                </a:lnTo>
                <a:lnTo>
                  <a:pt x="1131529" y="1295399"/>
                </a:lnTo>
                <a:lnTo>
                  <a:pt x="1102357" y="1320799"/>
                </a:lnTo>
                <a:lnTo>
                  <a:pt x="1072296" y="1333499"/>
                </a:lnTo>
                <a:lnTo>
                  <a:pt x="1041359" y="1346199"/>
                </a:lnTo>
                <a:lnTo>
                  <a:pt x="976944" y="1371599"/>
                </a:lnTo>
                <a:lnTo>
                  <a:pt x="909419" y="1396999"/>
                </a:lnTo>
                <a:lnTo>
                  <a:pt x="874684" y="1396999"/>
                </a:lnTo>
                <a:lnTo>
                  <a:pt x="839340" y="1409699"/>
                </a:lnTo>
                <a:lnTo>
                  <a:pt x="912251" y="1409699"/>
                </a:lnTo>
                <a:lnTo>
                  <a:pt x="980843" y="1384299"/>
                </a:lnTo>
                <a:lnTo>
                  <a:pt x="1046299" y="1358899"/>
                </a:lnTo>
                <a:lnTo>
                  <a:pt x="1077732" y="1346199"/>
                </a:lnTo>
                <a:lnTo>
                  <a:pt x="1108288" y="1320799"/>
                </a:lnTo>
                <a:lnTo>
                  <a:pt x="1137917" y="1308099"/>
                </a:lnTo>
                <a:lnTo>
                  <a:pt x="1166505" y="1282699"/>
                </a:lnTo>
                <a:lnTo>
                  <a:pt x="1194191" y="1269999"/>
                </a:lnTo>
                <a:lnTo>
                  <a:pt x="1220607" y="1244599"/>
                </a:lnTo>
                <a:lnTo>
                  <a:pt x="1270137" y="1193799"/>
                </a:lnTo>
                <a:lnTo>
                  <a:pt x="1314841" y="1142999"/>
                </a:lnTo>
                <a:lnTo>
                  <a:pt x="1354084" y="1079499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91" y="165100"/>
                </a:lnTo>
                <a:lnTo>
                  <a:pt x="1166505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82600"/>
                </a:lnTo>
                <a:lnTo>
                  <a:pt x="54975" y="508000"/>
                </a:lnTo>
                <a:lnTo>
                  <a:pt x="45463" y="546100"/>
                </a:lnTo>
                <a:lnTo>
                  <a:pt x="31341" y="609600"/>
                </a:lnTo>
                <a:lnTo>
                  <a:pt x="26819" y="647700"/>
                </a:lnTo>
                <a:lnTo>
                  <a:pt x="23174" y="711200"/>
                </a:lnTo>
                <a:lnTo>
                  <a:pt x="24127" y="749300"/>
                </a:lnTo>
                <a:lnTo>
                  <a:pt x="26819" y="787400"/>
                </a:lnTo>
                <a:lnTo>
                  <a:pt x="31341" y="825500"/>
                </a:lnTo>
                <a:lnTo>
                  <a:pt x="37589" y="850900"/>
                </a:lnTo>
                <a:lnTo>
                  <a:pt x="45463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899"/>
                </a:lnTo>
                <a:lnTo>
                  <a:pt x="184655" y="1155699"/>
                </a:lnTo>
                <a:lnTo>
                  <a:pt x="230273" y="1206499"/>
                </a:lnTo>
                <a:lnTo>
                  <a:pt x="280502" y="1244599"/>
                </a:lnTo>
                <a:lnTo>
                  <a:pt x="307197" y="1269999"/>
                </a:lnTo>
                <a:lnTo>
                  <a:pt x="334858" y="1282699"/>
                </a:lnTo>
                <a:lnTo>
                  <a:pt x="363573" y="1308099"/>
                </a:lnTo>
                <a:lnTo>
                  <a:pt x="393151" y="1320799"/>
                </a:lnTo>
                <a:lnTo>
                  <a:pt x="423593" y="1333499"/>
                </a:lnTo>
                <a:lnTo>
                  <a:pt x="455000" y="1346199"/>
                </a:lnTo>
                <a:lnTo>
                  <a:pt x="519910" y="1371599"/>
                </a:lnTo>
                <a:lnTo>
                  <a:pt x="587613" y="1396999"/>
                </a:lnTo>
                <a:lnTo>
                  <a:pt x="872398" y="1396999"/>
                </a:lnTo>
                <a:lnTo>
                  <a:pt x="940191" y="1371599"/>
                </a:lnTo>
                <a:lnTo>
                  <a:pt x="661248" y="1371599"/>
                </a:lnTo>
                <a:lnTo>
                  <a:pt x="627504" y="1358899"/>
                </a:lnTo>
                <a:lnTo>
                  <a:pt x="594446" y="1358899"/>
                </a:lnTo>
                <a:lnTo>
                  <a:pt x="561934" y="1346199"/>
                </a:lnTo>
                <a:lnTo>
                  <a:pt x="530019" y="1346199"/>
                </a:lnTo>
                <a:lnTo>
                  <a:pt x="468271" y="1320799"/>
                </a:lnTo>
                <a:lnTo>
                  <a:pt x="438401" y="1308099"/>
                </a:lnTo>
                <a:lnTo>
                  <a:pt x="409458" y="1295399"/>
                </a:lnTo>
                <a:lnTo>
                  <a:pt x="381340" y="1269999"/>
                </a:lnTo>
                <a:lnTo>
                  <a:pt x="354022" y="1257299"/>
                </a:lnTo>
                <a:lnTo>
                  <a:pt x="327720" y="1244599"/>
                </a:lnTo>
                <a:lnTo>
                  <a:pt x="302333" y="1219199"/>
                </a:lnTo>
                <a:lnTo>
                  <a:pt x="277949" y="1193799"/>
                </a:lnTo>
                <a:lnTo>
                  <a:pt x="254581" y="1181099"/>
                </a:lnTo>
                <a:lnTo>
                  <a:pt x="211211" y="1130299"/>
                </a:lnTo>
                <a:lnTo>
                  <a:pt x="172539" y="1079499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973033" y="635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73033" y="63500"/>
                </a:move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42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499"/>
                </a:lnTo>
                <a:lnTo>
                  <a:pt x="1248801" y="1130299"/>
                </a:lnTo>
                <a:lnTo>
                  <a:pt x="1205367" y="1181099"/>
                </a:lnTo>
                <a:lnTo>
                  <a:pt x="1182126" y="1193799"/>
                </a:lnTo>
                <a:lnTo>
                  <a:pt x="1157742" y="1219199"/>
                </a:lnTo>
                <a:lnTo>
                  <a:pt x="1132405" y="1244599"/>
                </a:lnTo>
                <a:lnTo>
                  <a:pt x="1106002" y="1257299"/>
                </a:lnTo>
                <a:lnTo>
                  <a:pt x="1078671" y="1269999"/>
                </a:lnTo>
                <a:lnTo>
                  <a:pt x="1050554" y="1295399"/>
                </a:lnTo>
                <a:lnTo>
                  <a:pt x="1021598" y="1308099"/>
                </a:lnTo>
                <a:lnTo>
                  <a:pt x="991829" y="1320799"/>
                </a:lnTo>
                <a:lnTo>
                  <a:pt x="930094" y="1346199"/>
                </a:lnTo>
                <a:lnTo>
                  <a:pt x="898090" y="1346199"/>
                </a:lnTo>
                <a:lnTo>
                  <a:pt x="865565" y="1358899"/>
                </a:lnTo>
                <a:lnTo>
                  <a:pt x="832507" y="1358899"/>
                </a:lnTo>
                <a:lnTo>
                  <a:pt x="798802" y="1371599"/>
                </a:lnTo>
                <a:lnTo>
                  <a:pt x="940191" y="1371599"/>
                </a:lnTo>
                <a:lnTo>
                  <a:pt x="1005113" y="1346199"/>
                </a:lnTo>
                <a:lnTo>
                  <a:pt x="1066860" y="1320799"/>
                </a:lnTo>
                <a:lnTo>
                  <a:pt x="1125153" y="1282699"/>
                </a:lnTo>
                <a:lnTo>
                  <a:pt x="1152916" y="1269999"/>
                </a:lnTo>
                <a:lnTo>
                  <a:pt x="1179586" y="1244599"/>
                </a:lnTo>
                <a:lnTo>
                  <a:pt x="1205240" y="1231899"/>
                </a:lnTo>
                <a:lnTo>
                  <a:pt x="1229751" y="1206499"/>
                </a:lnTo>
                <a:lnTo>
                  <a:pt x="1275344" y="1155699"/>
                </a:lnTo>
                <a:lnTo>
                  <a:pt x="1316111" y="1104899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826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586" y="177800"/>
                </a:lnTo>
                <a:lnTo>
                  <a:pt x="1152916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45947" y="236220"/>
            <a:ext cx="1040891" cy="2819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6127" y="459989"/>
            <a:ext cx="9661144" cy="638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48218"/>
            <a:ext cx="9624059" cy="50166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68883"/>
            <a:ext cx="3421887" cy="3800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68883"/>
            <a:ext cx="2459482" cy="3800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68883"/>
            <a:ext cx="2459482" cy="3800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127" y="459989"/>
            <a:ext cx="67119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Sarah</a:t>
            </a:r>
          </a:p>
          <a:p>
            <a:pPr algn="ctr">
              <a:lnSpc>
                <a:spcPts val="2110"/>
              </a:lnSpc>
            </a:pPr>
            <a:r>
              <a:rPr sz="3000" spc="-15" baseline="-16666" dirty="0">
                <a:latin typeface="Georgia Belle"/>
                <a:cs typeface="Georgia Belle"/>
              </a:rPr>
              <a:t>2</a:t>
            </a:r>
            <a:r>
              <a:rPr sz="3000" spc="7" baseline="-16666" dirty="0">
                <a:latin typeface="Georgia Belle"/>
                <a:cs typeface="Georgia Belle"/>
              </a:rPr>
              <a:t>0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 dirty="0">
              <a:latin typeface="Georgia Belle"/>
              <a:cs typeface="Georgia Bel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" y="153466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0876" y="15438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7"/>
                </a:lnTo>
                <a:lnTo>
                  <a:pt x="532572" y="19933"/>
                </a:lnTo>
                <a:lnTo>
                  <a:pt x="479457" y="34966"/>
                </a:lnTo>
                <a:lnTo>
                  <a:pt x="428164" y="53899"/>
                </a:lnTo>
                <a:lnTo>
                  <a:pt x="378872" y="76555"/>
                </a:lnTo>
                <a:lnTo>
                  <a:pt x="331762" y="102758"/>
                </a:lnTo>
                <a:lnTo>
                  <a:pt x="287015" y="132331"/>
                </a:lnTo>
                <a:lnTo>
                  <a:pt x="244811" y="165098"/>
                </a:lnTo>
                <a:lnTo>
                  <a:pt x="205330" y="200882"/>
                </a:lnTo>
                <a:lnTo>
                  <a:pt x="168753" y="239506"/>
                </a:lnTo>
                <a:lnTo>
                  <a:pt x="135260" y="280793"/>
                </a:lnTo>
                <a:lnTo>
                  <a:pt x="105032" y="324568"/>
                </a:lnTo>
                <a:lnTo>
                  <a:pt x="78249" y="370654"/>
                </a:lnTo>
                <a:lnTo>
                  <a:pt x="55091" y="418873"/>
                </a:lnTo>
                <a:lnTo>
                  <a:pt x="35739" y="469050"/>
                </a:lnTo>
                <a:lnTo>
                  <a:pt x="20374" y="521008"/>
                </a:lnTo>
                <a:lnTo>
                  <a:pt x="9175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5" y="797029"/>
                </a:lnTo>
                <a:lnTo>
                  <a:pt x="20374" y="850591"/>
                </a:lnTo>
                <a:lnTo>
                  <a:pt x="35739" y="902549"/>
                </a:lnTo>
                <a:lnTo>
                  <a:pt x="55091" y="952726"/>
                </a:lnTo>
                <a:lnTo>
                  <a:pt x="78249" y="1000945"/>
                </a:lnTo>
                <a:lnTo>
                  <a:pt x="105032" y="1047031"/>
                </a:lnTo>
                <a:lnTo>
                  <a:pt x="135260" y="1090806"/>
                </a:lnTo>
                <a:lnTo>
                  <a:pt x="168753" y="1132093"/>
                </a:lnTo>
                <a:lnTo>
                  <a:pt x="205330" y="1170717"/>
                </a:lnTo>
                <a:lnTo>
                  <a:pt x="244811" y="1206501"/>
                </a:lnTo>
                <a:lnTo>
                  <a:pt x="287015" y="1239268"/>
                </a:lnTo>
                <a:lnTo>
                  <a:pt x="331762" y="1268841"/>
                </a:lnTo>
                <a:lnTo>
                  <a:pt x="378872" y="1295044"/>
                </a:lnTo>
                <a:lnTo>
                  <a:pt x="428164" y="1317700"/>
                </a:lnTo>
                <a:lnTo>
                  <a:pt x="479457" y="1336633"/>
                </a:lnTo>
                <a:lnTo>
                  <a:pt x="532572" y="1351666"/>
                </a:lnTo>
                <a:lnTo>
                  <a:pt x="587328" y="1362622"/>
                </a:lnTo>
                <a:lnTo>
                  <a:pt x="643544" y="1369326"/>
                </a:lnTo>
                <a:lnTo>
                  <a:pt x="701040" y="1371600"/>
                </a:lnTo>
                <a:lnTo>
                  <a:pt x="758535" y="1369326"/>
                </a:lnTo>
                <a:lnTo>
                  <a:pt x="814751" y="1362622"/>
                </a:lnTo>
                <a:lnTo>
                  <a:pt x="869507" y="1351666"/>
                </a:lnTo>
                <a:lnTo>
                  <a:pt x="922622" y="1336633"/>
                </a:lnTo>
                <a:lnTo>
                  <a:pt x="973915" y="1317700"/>
                </a:lnTo>
                <a:lnTo>
                  <a:pt x="1023207" y="1295044"/>
                </a:lnTo>
                <a:lnTo>
                  <a:pt x="1070317" y="1268841"/>
                </a:lnTo>
                <a:lnTo>
                  <a:pt x="1115064" y="1239268"/>
                </a:lnTo>
                <a:lnTo>
                  <a:pt x="1157268" y="1206501"/>
                </a:lnTo>
                <a:lnTo>
                  <a:pt x="1196749" y="1170717"/>
                </a:lnTo>
                <a:lnTo>
                  <a:pt x="1233326" y="1132093"/>
                </a:lnTo>
                <a:lnTo>
                  <a:pt x="1266819" y="1090806"/>
                </a:lnTo>
                <a:lnTo>
                  <a:pt x="1297047" y="1047031"/>
                </a:lnTo>
                <a:lnTo>
                  <a:pt x="1323830" y="1000945"/>
                </a:lnTo>
                <a:lnTo>
                  <a:pt x="1346988" y="952726"/>
                </a:lnTo>
                <a:lnTo>
                  <a:pt x="1366340" y="902549"/>
                </a:lnTo>
                <a:lnTo>
                  <a:pt x="1381705" y="850591"/>
                </a:lnTo>
                <a:lnTo>
                  <a:pt x="1392904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4" y="574570"/>
                </a:lnTo>
                <a:lnTo>
                  <a:pt x="1381705" y="521008"/>
                </a:lnTo>
                <a:lnTo>
                  <a:pt x="1366340" y="469050"/>
                </a:lnTo>
                <a:lnTo>
                  <a:pt x="1346988" y="418873"/>
                </a:lnTo>
                <a:lnTo>
                  <a:pt x="1323830" y="370654"/>
                </a:lnTo>
                <a:lnTo>
                  <a:pt x="1297047" y="324568"/>
                </a:lnTo>
                <a:lnTo>
                  <a:pt x="1266819" y="280793"/>
                </a:lnTo>
                <a:lnTo>
                  <a:pt x="1233326" y="239506"/>
                </a:lnTo>
                <a:lnTo>
                  <a:pt x="1196749" y="200882"/>
                </a:lnTo>
                <a:lnTo>
                  <a:pt x="1157268" y="165098"/>
                </a:lnTo>
                <a:lnTo>
                  <a:pt x="1115064" y="132331"/>
                </a:lnTo>
                <a:lnTo>
                  <a:pt x="1070317" y="102758"/>
                </a:lnTo>
                <a:lnTo>
                  <a:pt x="1023207" y="76555"/>
                </a:lnTo>
                <a:lnTo>
                  <a:pt x="973915" y="53899"/>
                </a:lnTo>
                <a:lnTo>
                  <a:pt x="922622" y="34966"/>
                </a:lnTo>
                <a:lnTo>
                  <a:pt x="869507" y="19933"/>
                </a:lnTo>
                <a:lnTo>
                  <a:pt x="814751" y="8977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09" y="152196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700"/>
                </a:moveTo>
                <a:lnTo>
                  <a:pt x="583054" y="1409700"/>
                </a:lnTo>
                <a:lnTo>
                  <a:pt x="618957" y="1422400"/>
                </a:lnTo>
                <a:lnTo>
                  <a:pt x="693049" y="1422400"/>
                </a:lnTo>
                <a:lnTo>
                  <a:pt x="656650" y="1409700"/>
                </a:lnTo>
                <a:close/>
              </a:path>
              <a:path w="1460500" h="1422400">
                <a:moveTo>
                  <a:pt x="876957" y="1409700"/>
                </a:moveTo>
                <a:lnTo>
                  <a:pt x="803335" y="1409700"/>
                </a:lnTo>
                <a:lnTo>
                  <a:pt x="766861" y="1422400"/>
                </a:lnTo>
                <a:lnTo>
                  <a:pt x="841054" y="1422400"/>
                </a:lnTo>
                <a:lnTo>
                  <a:pt x="876957" y="1409700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2" y="469900"/>
                </a:lnTo>
                <a:lnTo>
                  <a:pt x="32890" y="495300"/>
                </a:lnTo>
                <a:lnTo>
                  <a:pt x="23047" y="533400"/>
                </a:lnTo>
                <a:lnTo>
                  <a:pt x="14907" y="571500"/>
                </a:lnTo>
                <a:lnTo>
                  <a:pt x="8442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2" y="825500"/>
                </a:lnTo>
                <a:lnTo>
                  <a:pt x="14907" y="863600"/>
                </a:lnTo>
                <a:lnTo>
                  <a:pt x="23047" y="889000"/>
                </a:lnTo>
                <a:lnTo>
                  <a:pt x="32890" y="927100"/>
                </a:lnTo>
                <a:lnTo>
                  <a:pt x="44422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500"/>
                </a:lnTo>
                <a:lnTo>
                  <a:pt x="124851" y="1117600"/>
                </a:lnTo>
                <a:lnTo>
                  <a:pt x="166951" y="1168400"/>
                </a:lnTo>
                <a:lnTo>
                  <a:pt x="214068" y="1219200"/>
                </a:lnTo>
                <a:lnTo>
                  <a:pt x="265948" y="1270000"/>
                </a:lnTo>
                <a:lnTo>
                  <a:pt x="293519" y="1282700"/>
                </a:lnTo>
                <a:lnTo>
                  <a:pt x="322082" y="1308100"/>
                </a:lnTo>
                <a:lnTo>
                  <a:pt x="351723" y="1320800"/>
                </a:lnTo>
                <a:lnTo>
                  <a:pt x="382280" y="1346200"/>
                </a:lnTo>
                <a:lnTo>
                  <a:pt x="413725" y="1358900"/>
                </a:lnTo>
                <a:lnTo>
                  <a:pt x="479257" y="1384300"/>
                </a:lnTo>
                <a:lnTo>
                  <a:pt x="547748" y="1409700"/>
                </a:lnTo>
                <a:lnTo>
                  <a:pt x="620659" y="1409700"/>
                </a:lnTo>
                <a:lnTo>
                  <a:pt x="585327" y="1397000"/>
                </a:lnTo>
                <a:lnTo>
                  <a:pt x="550580" y="1397000"/>
                </a:lnTo>
                <a:lnTo>
                  <a:pt x="483168" y="1371600"/>
                </a:lnTo>
                <a:lnTo>
                  <a:pt x="418665" y="1346200"/>
                </a:lnTo>
                <a:lnTo>
                  <a:pt x="387715" y="1333500"/>
                </a:lnTo>
                <a:lnTo>
                  <a:pt x="357654" y="1320800"/>
                </a:lnTo>
                <a:lnTo>
                  <a:pt x="328470" y="1295400"/>
                </a:lnTo>
                <a:lnTo>
                  <a:pt x="300365" y="1282700"/>
                </a:lnTo>
                <a:lnTo>
                  <a:pt x="247164" y="1231900"/>
                </a:lnTo>
                <a:lnTo>
                  <a:pt x="198358" y="1181100"/>
                </a:lnTo>
                <a:lnTo>
                  <a:pt x="154416" y="1130300"/>
                </a:lnTo>
                <a:lnTo>
                  <a:pt x="115745" y="1079500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26" y="927100"/>
                </a:lnTo>
                <a:lnTo>
                  <a:pt x="34249" y="889000"/>
                </a:lnTo>
                <a:lnTo>
                  <a:pt x="26248" y="850900"/>
                </a:lnTo>
                <a:lnTo>
                  <a:pt x="19898" y="825500"/>
                </a:lnTo>
                <a:lnTo>
                  <a:pt x="15300" y="787400"/>
                </a:lnTo>
                <a:lnTo>
                  <a:pt x="12557" y="749300"/>
                </a:lnTo>
                <a:lnTo>
                  <a:pt x="11579" y="711200"/>
                </a:lnTo>
                <a:lnTo>
                  <a:pt x="12557" y="673100"/>
                </a:lnTo>
                <a:lnTo>
                  <a:pt x="19898" y="609600"/>
                </a:lnTo>
                <a:lnTo>
                  <a:pt x="26248" y="571500"/>
                </a:lnTo>
                <a:lnTo>
                  <a:pt x="34249" y="533400"/>
                </a:lnTo>
                <a:lnTo>
                  <a:pt x="43926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429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7000"/>
                </a:moveTo>
                <a:lnTo>
                  <a:pt x="657806" y="1397000"/>
                </a:lnTo>
                <a:lnTo>
                  <a:pt x="693620" y="1409700"/>
                </a:lnTo>
                <a:lnTo>
                  <a:pt x="766290" y="1409700"/>
                </a:lnTo>
                <a:lnTo>
                  <a:pt x="802205" y="1397000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74" y="152400"/>
                </a:lnTo>
                <a:lnTo>
                  <a:pt x="1186825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500"/>
                </a:lnTo>
                <a:lnTo>
                  <a:pt x="1305570" y="1130300"/>
                </a:lnTo>
                <a:lnTo>
                  <a:pt x="1261628" y="1181100"/>
                </a:lnTo>
                <a:lnTo>
                  <a:pt x="1212987" y="1231900"/>
                </a:lnTo>
                <a:lnTo>
                  <a:pt x="1159774" y="1282700"/>
                </a:lnTo>
                <a:lnTo>
                  <a:pt x="1131529" y="1295400"/>
                </a:lnTo>
                <a:lnTo>
                  <a:pt x="1102357" y="1320800"/>
                </a:lnTo>
                <a:lnTo>
                  <a:pt x="1072296" y="1333500"/>
                </a:lnTo>
                <a:lnTo>
                  <a:pt x="1041359" y="1346200"/>
                </a:lnTo>
                <a:lnTo>
                  <a:pt x="976944" y="1371600"/>
                </a:lnTo>
                <a:lnTo>
                  <a:pt x="909419" y="1397000"/>
                </a:lnTo>
                <a:lnTo>
                  <a:pt x="874684" y="1397000"/>
                </a:lnTo>
                <a:lnTo>
                  <a:pt x="839340" y="1409700"/>
                </a:lnTo>
                <a:lnTo>
                  <a:pt x="912251" y="1409700"/>
                </a:lnTo>
                <a:lnTo>
                  <a:pt x="980843" y="1384300"/>
                </a:lnTo>
                <a:lnTo>
                  <a:pt x="1046299" y="1358900"/>
                </a:lnTo>
                <a:lnTo>
                  <a:pt x="1077732" y="1346200"/>
                </a:lnTo>
                <a:lnTo>
                  <a:pt x="1108288" y="1320800"/>
                </a:lnTo>
                <a:lnTo>
                  <a:pt x="1137917" y="1308100"/>
                </a:lnTo>
                <a:lnTo>
                  <a:pt x="1166505" y="1282700"/>
                </a:lnTo>
                <a:lnTo>
                  <a:pt x="1194191" y="1270000"/>
                </a:lnTo>
                <a:lnTo>
                  <a:pt x="1220607" y="1244600"/>
                </a:lnTo>
                <a:lnTo>
                  <a:pt x="1270137" y="1193800"/>
                </a:lnTo>
                <a:lnTo>
                  <a:pt x="1314841" y="1143000"/>
                </a:lnTo>
                <a:lnTo>
                  <a:pt x="1354084" y="1079500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91" y="165100"/>
                </a:lnTo>
                <a:lnTo>
                  <a:pt x="1166505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69900"/>
                </a:lnTo>
                <a:lnTo>
                  <a:pt x="54975" y="508000"/>
                </a:lnTo>
                <a:lnTo>
                  <a:pt x="45463" y="546100"/>
                </a:lnTo>
                <a:lnTo>
                  <a:pt x="37589" y="571500"/>
                </a:lnTo>
                <a:lnTo>
                  <a:pt x="31341" y="609600"/>
                </a:lnTo>
                <a:lnTo>
                  <a:pt x="26819" y="647700"/>
                </a:lnTo>
                <a:lnTo>
                  <a:pt x="24127" y="673100"/>
                </a:lnTo>
                <a:lnTo>
                  <a:pt x="23174" y="711200"/>
                </a:lnTo>
                <a:lnTo>
                  <a:pt x="24127" y="749300"/>
                </a:lnTo>
                <a:lnTo>
                  <a:pt x="26819" y="787400"/>
                </a:lnTo>
                <a:lnTo>
                  <a:pt x="31341" y="825500"/>
                </a:lnTo>
                <a:lnTo>
                  <a:pt x="37589" y="850900"/>
                </a:lnTo>
                <a:lnTo>
                  <a:pt x="45463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900"/>
                </a:lnTo>
                <a:lnTo>
                  <a:pt x="184655" y="1155700"/>
                </a:lnTo>
                <a:lnTo>
                  <a:pt x="230273" y="1206500"/>
                </a:lnTo>
                <a:lnTo>
                  <a:pt x="280502" y="1244600"/>
                </a:lnTo>
                <a:lnTo>
                  <a:pt x="307197" y="1270000"/>
                </a:lnTo>
                <a:lnTo>
                  <a:pt x="334858" y="1282700"/>
                </a:lnTo>
                <a:lnTo>
                  <a:pt x="363573" y="1308100"/>
                </a:lnTo>
                <a:lnTo>
                  <a:pt x="393151" y="1320800"/>
                </a:lnTo>
                <a:lnTo>
                  <a:pt x="423593" y="1333500"/>
                </a:lnTo>
                <a:lnTo>
                  <a:pt x="455000" y="1346200"/>
                </a:lnTo>
                <a:lnTo>
                  <a:pt x="519910" y="1371600"/>
                </a:lnTo>
                <a:lnTo>
                  <a:pt x="587613" y="1397000"/>
                </a:lnTo>
                <a:lnTo>
                  <a:pt x="872398" y="1397000"/>
                </a:lnTo>
                <a:lnTo>
                  <a:pt x="940191" y="1371600"/>
                </a:lnTo>
                <a:lnTo>
                  <a:pt x="661248" y="1371600"/>
                </a:lnTo>
                <a:lnTo>
                  <a:pt x="627504" y="1358900"/>
                </a:lnTo>
                <a:lnTo>
                  <a:pt x="594446" y="1358900"/>
                </a:lnTo>
                <a:lnTo>
                  <a:pt x="561934" y="1346200"/>
                </a:lnTo>
                <a:lnTo>
                  <a:pt x="530019" y="1346200"/>
                </a:lnTo>
                <a:lnTo>
                  <a:pt x="468271" y="1320800"/>
                </a:lnTo>
                <a:lnTo>
                  <a:pt x="438401" y="1308100"/>
                </a:lnTo>
                <a:lnTo>
                  <a:pt x="409458" y="1295400"/>
                </a:lnTo>
                <a:lnTo>
                  <a:pt x="381340" y="1270000"/>
                </a:lnTo>
                <a:lnTo>
                  <a:pt x="354022" y="1257300"/>
                </a:lnTo>
                <a:lnTo>
                  <a:pt x="327720" y="1244600"/>
                </a:lnTo>
                <a:lnTo>
                  <a:pt x="302333" y="1219200"/>
                </a:lnTo>
                <a:lnTo>
                  <a:pt x="277949" y="1193800"/>
                </a:lnTo>
                <a:lnTo>
                  <a:pt x="254581" y="1181100"/>
                </a:lnTo>
                <a:lnTo>
                  <a:pt x="211211" y="1130300"/>
                </a:lnTo>
                <a:lnTo>
                  <a:pt x="172539" y="1079500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695335" y="63500"/>
                </a:lnTo>
                <a:lnTo>
                  <a:pt x="730006" y="50800"/>
                </a:lnTo>
                <a:lnTo>
                  <a:pt x="940191" y="508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40191" y="50800"/>
                </a:moveTo>
                <a:lnTo>
                  <a:pt x="730006" y="50800"/>
                </a:lnTo>
                <a:lnTo>
                  <a:pt x="764677" y="63500"/>
                </a:ln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42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500"/>
                </a:lnTo>
                <a:lnTo>
                  <a:pt x="1248801" y="1130300"/>
                </a:lnTo>
                <a:lnTo>
                  <a:pt x="1205367" y="1181100"/>
                </a:lnTo>
                <a:lnTo>
                  <a:pt x="1182126" y="1193800"/>
                </a:lnTo>
                <a:lnTo>
                  <a:pt x="1157742" y="1219200"/>
                </a:lnTo>
                <a:lnTo>
                  <a:pt x="1132405" y="1244600"/>
                </a:lnTo>
                <a:lnTo>
                  <a:pt x="1106002" y="1257300"/>
                </a:lnTo>
                <a:lnTo>
                  <a:pt x="1078671" y="1270000"/>
                </a:lnTo>
                <a:lnTo>
                  <a:pt x="1050554" y="1295400"/>
                </a:lnTo>
                <a:lnTo>
                  <a:pt x="1021598" y="1308100"/>
                </a:lnTo>
                <a:lnTo>
                  <a:pt x="991829" y="1320800"/>
                </a:lnTo>
                <a:lnTo>
                  <a:pt x="930094" y="1346200"/>
                </a:lnTo>
                <a:lnTo>
                  <a:pt x="898090" y="1346200"/>
                </a:lnTo>
                <a:lnTo>
                  <a:pt x="865565" y="1358900"/>
                </a:lnTo>
                <a:lnTo>
                  <a:pt x="832507" y="1358900"/>
                </a:lnTo>
                <a:lnTo>
                  <a:pt x="798802" y="1371600"/>
                </a:lnTo>
                <a:lnTo>
                  <a:pt x="940191" y="1371600"/>
                </a:lnTo>
                <a:lnTo>
                  <a:pt x="1005113" y="1346200"/>
                </a:lnTo>
                <a:lnTo>
                  <a:pt x="1066860" y="1320800"/>
                </a:lnTo>
                <a:lnTo>
                  <a:pt x="1125153" y="1282700"/>
                </a:lnTo>
                <a:lnTo>
                  <a:pt x="1152916" y="1270000"/>
                </a:lnTo>
                <a:lnTo>
                  <a:pt x="1179586" y="1244600"/>
                </a:lnTo>
                <a:lnTo>
                  <a:pt x="1205240" y="1231900"/>
                </a:lnTo>
                <a:lnTo>
                  <a:pt x="1229751" y="1206500"/>
                </a:lnTo>
                <a:lnTo>
                  <a:pt x="1275344" y="1155700"/>
                </a:lnTo>
                <a:lnTo>
                  <a:pt x="1316111" y="1104900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699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586" y="177800"/>
                </a:lnTo>
                <a:lnTo>
                  <a:pt x="1152916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lnTo>
                  <a:pt x="940191" y="508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5947" y="1738884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2223" y="1962653"/>
            <a:ext cx="65849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Pierre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</a:t>
            </a:r>
            <a:r>
              <a:rPr sz="3000" spc="-7" baseline="-16666" dirty="0">
                <a:latin typeface="Georgia Belle"/>
                <a:cs typeface="Georgia Belle"/>
              </a:rPr>
              <a:t>7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955" y="3072384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1" y="3080004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7"/>
                </a:lnTo>
                <a:lnTo>
                  <a:pt x="532572" y="19933"/>
                </a:lnTo>
                <a:lnTo>
                  <a:pt x="479457" y="34966"/>
                </a:lnTo>
                <a:lnTo>
                  <a:pt x="428164" y="53899"/>
                </a:lnTo>
                <a:lnTo>
                  <a:pt x="378872" y="76555"/>
                </a:lnTo>
                <a:lnTo>
                  <a:pt x="331762" y="102758"/>
                </a:lnTo>
                <a:lnTo>
                  <a:pt x="287015" y="132331"/>
                </a:lnTo>
                <a:lnTo>
                  <a:pt x="244811" y="165098"/>
                </a:lnTo>
                <a:lnTo>
                  <a:pt x="205330" y="200882"/>
                </a:lnTo>
                <a:lnTo>
                  <a:pt x="168753" y="239506"/>
                </a:lnTo>
                <a:lnTo>
                  <a:pt x="135260" y="280793"/>
                </a:lnTo>
                <a:lnTo>
                  <a:pt x="105032" y="324568"/>
                </a:lnTo>
                <a:lnTo>
                  <a:pt x="78249" y="370654"/>
                </a:lnTo>
                <a:lnTo>
                  <a:pt x="55091" y="418873"/>
                </a:lnTo>
                <a:lnTo>
                  <a:pt x="35739" y="469050"/>
                </a:lnTo>
                <a:lnTo>
                  <a:pt x="20374" y="521008"/>
                </a:lnTo>
                <a:lnTo>
                  <a:pt x="9175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5" y="797029"/>
                </a:lnTo>
                <a:lnTo>
                  <a:pt x="20374" y="850591"/>
                </a:lnTo>
                <a:lnTo>
                  <a:pt x="35739" y="902549"/>
                </a:lnTo>
                <a:lnTo>
                  <a:pt x="55091" y="952726"/>
                </a:lnTo>
                <a:lnTo>
                  <a:pt x="78249" y="1000945"/>
                </a:lnTo>
                <a:lnTo>
                  <a:pt x="105032" y="1047031"/>
                </a:lnTo>
                <a:lnTo>
                  <a:pt x="135260" y="1090806"/>
                </a:lnTo>
                <a:lnTo>
                  <a:pt x="168753" y="1132093"/>
                </a:lnTo>
                <a:lnTo>
                  <a:pt x="205330" y="1170717"/>
                </a:lnTo>
                <a:lnTo>
                  <a:pt x="244811" y="1206501"/>
                </a:lnTo>
                <a:lnTo>
                  <a:pt x="287015" y="1239268"/>
                </a:lnTo>
                <a:lnTo>
                  <a:pt x="331762" y="1268841"/>
                </a:lnTo>
                <a:lnTo>
                  <a:pt x="378872" y="1295044"/>
                </a:lnTo>
                <a:lnTo>
                  <a:pt x="428164" y="1317700"/>
                </a:lnTo>
                <a:lnTo>
                  <a:pt x="479457" y="1336633"/>
                </a:lnTo>
                <a:lnTo>
                  <a:pt x="532572" y="1351666"/>
                </a:lnTo>
                <a:lnTo>
                  <a:pt x="587328" y="1362622"/>
                </a:lnTo>
                <a:lnTo>
                  <a:pt x="643544" y="1369326"/>
                </a:lnTo>
                <a:lnTo>
                  <a:pt x="701040" y="1371600"/>
                </a:lnTo>
                <a:lnTo>
                  <a:pt x="758535" y="1369326"/>
                </a:lnTo>
                <a:lnTo>
                  <a:pt x="814751" y="1362622"/>
                </a:lnTo>
                <a:lnTo>
                  <a:pt x="869507" y="1351666"/>
                </a:lnTo>
                <a:lnTo>
                  <a:pt x="922622" y="1336633"/>
                </a:lnTo>
                <a:lnTo>
                  <a:pt x="973915" y="1317700"/>
                </a:lnTo>
                <a:lnTo>
                  <a:pt x="1023207" y="1295044"/>
                </a:lnTo>
                <a:lnTo>
                  <a:pt x="1070317" y="1268841"/>
                </a:lnTo>
                <a:lnTo>
                  <a:pt x="1115064" y="1239268"/>
                </a:lnTo>
                <a:lnTo>
                  <a:pt x="1157268" y="1206501"/>
                </a:lnTo>
                <a:lnTo>
                  <a:pt x="1196749" y="1170717"/>
                </a:lnTo>
                <a:lnTo>
                  <a:pt x="1233326" y="1132093"/>
                </a:lnTo>
                <a:lnTo>
                  <a:pt x="1266819" y="1090806"/>
                </a:lnTo>
                <a:lnTo>
                  <a:pt x="1297047" y="1047031"/>
                </a:lnTo>
                <a:lnTo>
                  <a:pt x="1323830" y="1000945"/>
                </a:lnTo>
                <a:lnTo>
                  <a:pt x="1346988" y="952726"/>
                </a:lnTo>
                <a:lnTo>
                  <a:pt x="1366340" y="902549"/>
                </a:lnTo>
                <a:lnTo>
                  <a:pt x="1381705" y="850591"/>
                </a:lnTo>
                <a:lnTo>
                  <a:pt x="1392904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4" y="574570"/>
                </a:lnTo>
                <a:lnTo>
                  <a:pt x="1381705" y="521008"/>
                </a:lnTo>
                <a:lnTo>
                  <a:pt x="1366340" y="469050"/>
                </a:lnTo>
                <a:lnTo>
                  <a:pt x="1346988" y="418873"/>
                </a:lnTo>
                <a:lnTo>
                  <a:pt x="1323830" y="370654"/>
                </a:lnTo>
                <a:lnTo>
                  <a:pt x="1297047" y="324568"/>
                </a:lnTo>
                <a:lnTo>
                  <a:pt x="1266819" y="280793"/>
                </a:lnTo>
                <a:lnTo>
                  <a:pt x="1233326" y="239506"/>
                </a:lnTo>
                <a:lnTo>
                  <a:pt x="1196749" y="200882"/>
                </a:lnTo>
                <a:lnTo>
                  <a:pt x="1157268" y="165098"/>
                </a:lnTo>
                <a:lnTo>
                  <a:pt x="1115064" y="132331"/>
                </a:lnTo>
                <a:lnTo>
                  <a:pt x="1070317" y="102758"/>
                </a:lnTo>
                <a:lnTo>
                  <a:pt x="1023207" y="76555"/>
                </a:lnTo>
                <a:lnTo>
                  <a:pt x="973915" y="53899"/>
                </a:lnTo>
                <a:lnTo>
                  <a:pt x="922622" y="34966"/>
                </a:lnTo>
                <a:lnTo>
                  <a:pt x="869507" y="19933"/>
                </a:lnTo>
                <a:lnTo>
                  <a:pt x="814751" y="8977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665" y="3058160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699"/>
                </a:moveTo>
                <a:lnTo>
                  <a:pt x="583054" y="1409699"/>
                </a:lnTo>
                <a:lnTo>
                  <a:pt x="618957" y="1422399"/>
                </a:lnTo>
                <a:lnTo>
                  <a:pt x="693049" y="1422399"/>
                </a:lnTo>
                <a:lnTo>
                  <a:pt x="656650" y="1409699"/>
                </a:lnTo>
                <a:close/>
              </a:path>
              <a:path w="1460500" h="1422400">
                <a:moveTo>
                  <a:pt x="876957" y="1409699"/>
                </a:moveTo>
                <a:lnTo>
                  <a:pt x="803335" y="1409699"/>
                </a:lnTo>
                <a:lnTo>
                  <a:pt x="766861" y="1422399"/>
                </a:lnTo>
                <a:lnTo>
                  <a:pt x="841054" y="1422399"/>
                </a:lnTo>
                <a:lnTo>
                  <a:pt x="876957" y="1409699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4" y="469900"/>
                </a:lnTo>
                <a:lnTo>
                  <a:pt x="32891" y="495300"/>
                </a:lnTo>
                <a:lnTo>
                  <a:pt x="23046" y="533400"/>
                </a:lnTo>
                <a:lnTo>
                  <a:pt x="14902" y="571500"/>
                </a:lnTo>
                <a:lnTo>
                  <a:pt x="8446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6" y="825500"/>
                </a:lnTo>
                <a:lnTo>
                  <a:pt x="14902" y="863600"/>
                </a:lnTo>
                <a:lnTo>
                  <a:pt x="23046" y="889000"/>
                </a:lnTo>
                <a:lnTo>
                  <a:pt x="32887" y="927100"/>
                </a:lnTo>
                <a:lnTo>
                  <a:pt x="44419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500"/>
                </a:lnTo>
                <a:lnTo>
                  <a:pt x="124851" y="1117600"/>
                </a:lnTo>
                <a:lnTo>
                  <a:pt x="166951" y="1168400"/>
                </a:lnTo>
                <a:lnTo>
                  <a:pt x="214068" y="1219200"/>
                </a:lnTo>
                <a:lnTo>
                  <a:pt x="265948" y="1270000"/>
                </a:lnTo>
                <a:lnTo>
                  <a:pt x="293519" y="1282700"/>
                </a:lnTo>
                <a:lnTo>
                  <a:pt x="322082" y="1308099"/>
                </a:lnTo>
                <a:lnTo>
                  <a:pt x="351723" y="1320799"/>
                </a:lnTo>
                <a:lnTo>
                  <a:pt x="382280" y="1346199"/>
                </a:lnTo>
                <a:lnTo>
                  <a:pt x="413725" y="1358899"/>
                </a:lnTo>
                <a:lnTo>
                  <a:pt x="479257" y="1384299"/>
                </a:lnTo>
                <a:lnTo>
                  <a:pt x="547748" y="1409699"/>
                </a:lnTo>
                <a:lnTo>
                  <a:pt x="620659" y="1409699"/>
                </a:lnTo>
                <a:lnTo>
                  <a:pt x="585327" y="1396999"/>
                </a:lnTo>
                <a:lnTo>
                  <a:pt x="550580" y="1396999"/>
                </a:lnTo>
                <a:lnTo>
                  <a:pt x="483168" y="1371599"/>
                </a:lnTo>
                <a:lnTo>
                  <a:pt x="418665" y="1346199"/>
                </a:lnTo>
                <a:lnTo>
                  <a:pt x="387715" y="1333499"/>
                </a:lnTo>
                <a:lnTo>
                  <a:pt x="357654" y="1320799"/>
                </a:lnTo>
                <a:lnTo>
                  <a:pt x="328470" y="1295399"/>
                </a:lnTo>
                <a:lnTo>
                  <a:pt x="300365" y="1282700"/>
                </a:lnTo>
                <a:lnTo>
                  <a:pt x="247164" y="1231900"/>
                </a:lnTo>
                <a:lnTo>
                  <a:pt x="198358" y="1181100"/>
                </a:lnTo>
                <a:lnTo>
                  <a:pt x="154416" y="1130300"/>
                </a:lnTo>
                <a:lnTo>
                  <a:pt x="115745" y="1079500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30" y="927100"/>
                </a:lnTo>
                <a:lnTo>
                  <a:pt x="34254" y="889000"/>
                </a:lnTo>
                <a:lnTo>
                  <a:pt x="26243" y="850900"/>
                </a:lnTo>
                <a:lnTo>
                  <a:pt x="19893" y="825500"/>
                </a:lnTo>
                <a:lnTo>
                  <a:pt x="15298" y="787400"/>
                </a:lnTo>
                <a:lnTo>
                  <a:pt x="12562" y="749300"/>
                </a:lnTo>
                <a:lnTo>
                  <a:pt x="11586" y="711200"/>
                </a:lnTo>
                <a:lnTo>
                  <a:pt x="12562" y="673100"/>
                </a:lnTo>
                <a:lnTo>
                  <a:pt x="19893" y="609600"/>
                </a:lnTo>
                <a:lnTo>
                  <a:pt x="26243" y="571500"/>
                </a:lnTo>
                <a:lnTo>
                  <a:pt x="34254" y="533400"/>
                </a:lnTo>
                <a:lnTo>
                  <a:pt x="43931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55600"/>
                </a:lnTo>
                <a:lnTo>
                  <a:pt x="134388" y="3175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6999"/>
                </a:moveTo>
                <a:lnTo>
                  <a:pt x="657806" y="1396999"/>
                </a:lnTo>
                <a:lnTo>
                  <a:pt x="693620" y="1409699"/>
                </a:lnTo>
                <a:lnTo>
                  <a:pt x="766290" y="1409699"/>
                </a:lnTo>
                <a:lnTo>
                  <a:pt x="802205" y="1396999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36" y="152400"/>
                </a:lnTo>
                <a:lnTo>
                  <a:pt x="1186888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44305" y="3556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25712" y="5334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7429" y="6731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500"/>
                </a:lnTo>
                <a:lnTo>
                  <a:pt x="1305570" y="1130300"/>
                </a:lnTo>
                <a:lnTo>
                  <a:pt x="1261628" y="1181100"/>
                </a:lnTo>
                <a:lnTo>
                  <a:pt x="1212987" y="1231900"/>
                </a:lnTo>
                <a:lnTo>
                  <a:pt x="1159736" y="1282700"/>
                </a:lnTo>
                <a:lnTo>
                  <a:pt x="1131529" y="1295399"/>
                </a:lnTo>
                <a:lnTo>
                  <a:pt x="1102357" y="1320799"/>
                </a:lnTo>
                <a:lnTo>
                  <a:pt x="1072296" y="1333499"/>
                </a:lnTo>
                <a:lnTo>
                  <a:pt x="1041359" y="1346199"/>
                </a:lnTo>
                <a:lnTo>
                  <a:pt x="976944" y="1371599"/>
                </a:lnTo>
                <a:lnTo>
                  <a:pt x="909419" y="1396999"/>
                </a:lnTo>
                <a:lnTo>
                  <a:pt x="874684" y="1396999"/>
                </a:lnTo>
                <a:lnTo>
                  <a:pt x="839340" y="1409699"/>
                </a:lnTo>
                <a:lnTo>
                  <a:pt x="912251" y="1409699"/>
                </a:lnTo>
                <a:lnTo>
                  <a:pt x="980843" y="1384299"/>
                </a:lnTo>
                <a:lnTo>
                  <a:pt x="1046299" y="1358899"/>
                </a:lnTo>
                <a:lnTo>
                  <a:pt x="1077732" y="1346199"/>
                </a:lnTo>
                <a:lnTo>
                  <a:pt x="1108288" y="1320799"/>
                </a:lnTo>
                <a:lnTo>
                  <a:pt x="1137917" y="1308099"/>
                </a:lnTo>
                <a:lnTo>
                  <a:pt x="1166568" y="1282700"/>
                </a:lnTo>
                <a:lnTo>
                  <a:pt x="1194165" y="1270000"/>
                </a:lnTo>
                <a:lnTo>
                  <a:pt x="1220607" y="1244600"/>
                </a:lnTo>
                <a:lnTo>
                  <a:pt x="1270137" y="1193800"/>
                </a:lnTo>
                <a:lnTo>
                  <a:pt x="1314841" y="1143000"/>
                </a:lnTo>
                <a:lnTo>
                  <a:pt x="1354084" y="1079500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65" y="165100"/>
                </a:lnTo>
                <a:lnTo>
                  <a:pt x="1166568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82600"/>
                </a:lnTo>
                <a:lnTo>
                  <a:pt x="54975" y="508000"/>
                </a:lnTo>
                <a:lnTo>
                  <a:pt x="45460" y="546100"/>
                </a:lnTo>
                <a:lnTo>
                  <a:pt x="31338" y="609600"/>
                </a:lnTo>
                <a:lnTo>
                  <a:pt x="26823" y="647700"/>
                </a:lnTo>
                <a:lnTo>
                  <a:pt x="23172" y="711200"/>
                </a:lnTo>
                <a:lnTo>
                  <a:pt x="24133" y="749300"/>
                </a:lnTo>
                <a:lnTo>
                  <a:pt x="26823" y="787400"/>
                </a:lnTo>
                <a:lnTo>
                  <a:pt x="31338" y="825500"/>
                </a:lnTo>
                <a:lnTo>
                  <a:pt x="37583" y="850900"/>
                </a:lnTo>
                <a:lnTo>
                  <a:pt x="45460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900"/>
                </a:lnTo>
                <a:lnTo>
                  <a:pt x="184655" y="1155700"/>
                </a:lnTo>
                <a:lnTo>
                  <a:pt x="230273" y="1206500"/>
                </a:lnTo>
                <a:lnTo>
                  <a:pt x="280502" y="1244600"/>
                </a:lnTo>
                <a:lnTo>
                  <a:pt x="307197" y="1270000"/>
                </a:lnTo>
                <a:lnTo>
                  <a:pt x="334858" y="1282700"/>
                </a:lnTo>
                <a:lnTo>
                  <a:pt x="363573" y="1308099"/>
                </a:lnTo>
                <a:lnTo>
                  <a:pt x="393151" y="1320799"/>
                </a:lnTo>
                <a:lnTo>
                  <a:pt x="423593" y="1333499"/>
                </a:lnTo>
                <a:lnTo>
                  <a:pt x="455000" y="1346199"/>
                </a:lnTo>
                <a:lnTo>
                  <a:pt x="519910" y="1371599"/>
                </a:lnTo>
                <a:lnTo>
                  <a:pt x="587613" y="1396999"/>
                </a:lnTo>
                <a:lnTo>
                  <a:pt x="872398" y="1396999"/>
                </a:lnTo>
                <a:lnTo>
                  <a:pt x="940191" y="1371599"/>
                </a:lnTo>
                <a:lnTo>
                  <a:pt x="661248" y="1371599"/>
                </a:lnTo>
                <a:lnTo>
                  <a:pt x="627504" y="1358899"/>
                </a:lnTo>
                <a:lnTo>
                  <a:pt x="594446" y="1358899"/>
                </a:lnTo>
                <a:lnTo>
                  <a:pt x="561934" y="1346199"/>
                </a:lnTo>
                <a:lnTo>
                  <a:pt x="530019" y="1346199"/>
                </a:lnTo>
                <a:lnTo>
                  <a:pt x="468271" y="1320799"/>
                </a:lnTo>
                <a:lnTo>
                  <a:pt x="438401" y="1308099"/>
                </a:lnTo>
                <a:lnTo>
                  <a:pt x="409458" y="1295399"/>
                </a:lnTo>
                <a:lnTo>
                  <a:pt x="381340" y="1270000"/>
                </a:lnTo>
                <a:lnTo>
                  <a:pt x="354022" y="1257300"/>
                </a:lnTo>
                <a:lnTo>
                  <a:pt x="327720" y="1244600"/>
                </a:lnTo>
                <a:lnTo>
                  <a:pt x="302333" y="1219200"/>
                </a:lnTo>
                <a:lnTo>
                  <a:pt x="277949" y="1193800"/>
                </a:lnTo>
                <a:lnTo>
                  <a:pt x="254581" y="1181100"/>
                </a:lnTo>
                <a:lnTo>
                  <a:pt x="211211" y="1130300"/>
                </a:lnTo>
                <a:lnTo>
                  <a:pt x="172539" y="1079500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973033" y="635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73033" y="63500"/>
                </a:move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67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500"/>
                </a:lnTo>
                <a:lnTo>
                  <a:pt x="1248801" y="1130300"/>
                </a:lnTo>
                <a:lnTo>
                  <a:pt x="1205367" y="1181100"/>
                </a:lnTo>
                <a:lnTo>
                  <a:pt x="1182126" y="1193800"/>
                </a:lnTo>
                <a:lnTo>
                  <a:pt x="1157767" y="1219200"/>
                </a:lnTo>
                <a:lnTo>
                  <a:pt x="1132405" y="1244600"/>
                </a:lnTo>
                <a:lnTo>
                  <a:pt x="1106002" y="1257300"/>
                </a:lnTo>
                <a:lnTo>
                  <a:pt x="1078671" y="1270000"/>
                </a:lnTo>
                <a:lnTo>
                  <a:pt x="1050554" y="1295399"/>
                </a:lnTo>
                <a:lnTo>
                  <a:pt x="1021598" y="1308099"/>
                </a:lnTo>
                <a:lnTo>
                  <a:pt x="991829" y="1320799"/>
                </a:lnTo>
                <a:lnTo>
                  <a:pt x="930094" y="1346199"/>
                </a:lnTo>
                <a:lnTo>
                  <a:pt x="898090" y="1346199"/>
                </a:lnTo>
                <a:lnTo>
                  <a:pt x="865565" y="1358899"/>
                </a:lnTo>
                <a:lnTo>
                  <a:pt x="832507" y="1358899"/>
                </a:lnTo>
                <a:lnTo>
                  <a:pt x="798802" y="1371599"/>
                </a:lnTo>
                <a:lnTo>
                  <a:pt x="940191" y="1371599"/>
                </a:lnTo>
                <a:lnTo>
                  <a:pt x="1005113" y="1346199"/>
                </a:lnTo>
                <a:lnTo>
                  <a:pt x="1066860" y="1320799"/>
                </a:lnTo>
                <a:lnTo>
                  <a:pt x="1125153" y="1282700"/>
                </a:lnTo>
                <a:lnTo>
                  <a:pt x="1152903" y="1270000"/>
                </a:lnTo>
                <a:lnTo>
                  <a:pt x="1179611" y="1244600"/>
                </a:lnTo>
                <a:lnTo>
                  <a:pt x="1205240" y="1231900"/>
                </a:lnTo>
                <a:lnTo>
                  <a:pt x="1229751" y="1206500"/>
                </a:lnTo>
                <a:lnTo>
                  <a:pt x="1275344" y="1155700"/>
                </a:lnTo>
                <a:lnTo>
                  <a:pt x="1316111" y="1104900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826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611" y="177800"/>
                </a:lnTo>
                <a:lnTo>
                  <a:pt x="1152903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704" y="3276600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5071" y="3500369"/>
            <a:ext cx="41846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Léo</a:t>
            </a:r>
            <a:endParaRPr sz="2400">
              <a:latin typeface="Georgia Belle"/>
              <a:cs typeface="Georgia Belle"/>
            </a:endParaRPr>
          </a:p>
          <a:p>
            <a:pPr marL="12700">
              <a:lnSpc>
                <a:spcPts val="2110"/>
              </a:lnSpc>
            </a:pPr>
            <a:r>
              <a:rPr sz="3000" spc="-15" baseline="-16666" dirty="0">
                <a:latin typeface="Georgia Belle"/>
                <a:cs typeface="Georgia Belle"/>
              </a:rPr>
              <a:t>2</a:t>
            </a:r>
            <a:r>
              <a:rPr sz="3000" spc="-7" baseline="-16666" dirty="0">
                <a:latin typeface="Georgia Belle"/>
                <a:cs typeface="Georgia Belle"/>
              </a:rPr>
              <a:t>5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955" y="4610100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631" y="4617720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7"/>
                </a:lnTo>
                <a:lnTo>
                  <a:pt x="532572" y="19933"/>
                </a:lnTo>
                <a:lnTo>
                  <a:pt x="479457" y="34966"/>
                </a:lnTo>
                <a:lnTo>
                  <a:pt x="428164" y="53899"/>
                </a:lnTo>
                <a:lnTo>
                  <a:pt x="378872" y="76555"/>
                </a:lnTo>
                <a:lnTo>
                  <a:pt x="331762" y="102758"/>
                </a:lnTo>
                <a:lnTo>
                  <a:pt x="287015" y="132331"/>
                </a:lnTo>
                <a:lnTo>
                  <a:pt x="244811" y="165098"/>
                </a:lnTo>
                <a:lnTo>
                  <a:pt x="205330" y="200882"/>
                </a:lnTo>
                <a:lnTo>
                  <a:pt x="168753" y="239506"/>
                </a:lnTo>
                <a:lnTo>
                  <a:pt x="135260" y="280793"/>
                </a:lnTo>
                <a:lnTo>
                  <a:pt x="105032" y="324568"/>
                </a:lnTo>
                <a:lnTo>
                  <a:pt x="78249" y="370654"/>
                </a:lnTo>
                <a:lnTo>
                  <a:pt x="55091" y="418873"/>
                </a:lnTo>
                <a:lnTo>
                  <a:pt x="35739" y="469050"/>
                </a:lnTo>
                <a:lnTo>
                  <a:pt x="20374" y="521008"/>
                </a:lnTo>
                <a:lnTo>
                  <a:pt x="9175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5" y="797029"/>
                </a:lnTo>
                <a:lnTo>
                  <a:pt x="20374" y="850591"/>
                </a:lnTo>
                <a:lnTo>
                  <a:pt x="35739" y="902549"/>
                </a:lnTo>
                <a:lnTo>
                  <a:pt x="55091" y="952726"/>
                </a:lnTo>
                <a:lnTo>
                  <a:pt x="78249" y="1000945"/>
                </a:lnTo>
                <a:lnTo>
                  <a:pt x="105032" y="1047031"/>
                </a:lnTo>
                <a:lnTo>
                  <a:pt x="135260" y="1090806"/>
                </a:lnTo>
                <a:lnTo>
                  <a:pt x="168753" y="1132093"/>
                </a:lnTo>
                <a:lnTo>
                  <a:pt x="205330" y="1170717"/>
                </a:lnTo>
                <a:lnTo>
                  <a:pt x="244811" y="1206501"/>
                </a:lnTo>
                <a:lnTo>
                  <a:pt x="287015" y="1239268"/>
                </a:lnTo>
                <a:lnTo>
                  <a:pt x="331762" y="1268841"/>
                </a:lnTo>
                <a:lnTo>
                  <a:pt x="378872" y="1295044"/>
                </a:lnTo>
                <a:lnTo>
                  <a:pt x="428164" y="1317700"/>
                </a:lnTo>
                <a:lnTo>
                  <a:pt x="479457" y="1336633"/>
                </a:lnTo>
                <a:lnTo>
                  <a:pt x="532572" y="1351666"/>
                </a:lnTo>
                <a:lnTo>
                  <a:pt x="587328" y="1362622"/>
                </a:lnTo>
                <a:lnTo>
                  <a:pt x="643544" y="1369326"/>
                </a:lnTo>
                <a:lnTo>
                  <a:pt x="701040" y="1371600"/>
                </a:lnTo>
                <a:lnTo>
                  <a:pt x="758535" y="1369326"/>
                </a:lnTo>
                <a:lnTo>
                  <a:pt x="814751" y="1362622"/>
                </a:lnTo>
                <a:lnTo>
                  <a:pt x="869507" y="1351666"/>
                </a:lnTo>
                <a:lnTo>
                  <a:pt x="922622" y="1336633"/>
                </a:lnTo>
                <a:lnTo>
                  <a:pt x="973915" y="1317700"/>
                </a:lnTo>
                <a:lnTo>
                  <a:pt x="1023207" y="1295044"/>
                </a:lnTo>
                <a:lnTo>
                  <a:pt x="1070317" y="1268841"/>
                </a:lnTo>
                <a:lnTo>
                  <a:pt x="1115064" y="1239268"/>
                </a:lnTo>
                <a:lnTo>
                  <a:pt x="1157268" y="1206501"/>
                </a:lnTo>
                <a:lnTo>
                  <a:pt x="1196749" y="1170717"/>
                </a:lnTo>
                <a:lnTo>
                  <a:pt x="1233326" y="1132093"/>
                </a:lnTo>
                <a:lnTo>
                  <a:pt x="1266819" y="1090806"/>
                </a:lnTo>
                <a:lnTo>
                  <a:pt x="1297047" y="1047031"/>
                </a:lnTo>
                <a:lnTo>
                  <a:pt x="1323830" y="1000945"/>
                </a:lnTo>
                <a:lnTo>
                  <a:pt x="1346988" y="952726"/>
                </a:lnTo>
                <a:lnTo>
                  <a:pt x="1366340" y="902549"/>
                </a:lnTo>
                <a:lnTo>
                  <a:pt x="1381705" y="850591"/>
                </a:lnTo>
                <a:lnTo>
                  <a:pt x="1392904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4" y="574570"/>
                </a:lnTo>
                <a:lnTo>
                  <a:pt x="1381705" y="521008"/>
                </a:lnTo>
                <a:lnTo>
                  <a:pt x="1366340" y="469050"/>
                </a:lnTo>
                <a:lnTo>
                  <a:pt x="1346988" y="418873"/>
                </a:lnTo>
                <a:lnTo>
                  <a:pt x="1323830" y="370654"/>
                </a:lnTo>
                <a:lnTo>
                  <a:pt x="1297047" y="324568"/>
                </a:lnTo>
                <a:lnTo>
                  <a:pt x="1266819" y="280793"/>
                </a:lnTo>
                <a:lnTo>
                  <a:pt x="1233326" y="239506"/>
                </a:lnTo>
                <a:lnTo>
                  <a:pt x="1196749" y="200882"/>
                </a:lnTo>
                <a:lnTo>
                  <a:pt x="1157268" y="165098"/>
                </a:lnTo>
                <a:lnTo>
                  <a:pt x="1115064" y="132331"/>
                </a:lnTo>
                <a:lnTo>
                  <a:pt x="1070317" y="102758"/>
                </a:lnTo>
                <a:lnTo>
                  <a:pt x="1023207" y="76555"/>
                </a:lnTo>
                <a:lnTo>
                  <a:pt x="973915" y="53899"/>
                </a:lnTo>
                <a:lnTo>
                  <a:pt x="922622" y="34966"/>
                </a:lnTo>
                <a:lnTo>
                  <a:pt x="869507" y="19933"/>
                </a:lnTo>
                <a:lnTo>
                  <a:pt x="814751" y="8977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665" y="4595876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699"/>
                </a:moveTo>
                <a:lnTo>
                  <a:pt x="583054" y="1409699"/>
                </a:lnTo>
                <a:lnTo>
                  <a:pt x="618957" y="1422399"/>
                </a:lnTo>
                <a:lnTo>
                  <a:pt x="693049" y="1422399"/>
                </a:lnTo>
                <a:lnTo>
                  <a:pt x="656650" y="1409699"/>
                </a:lnTo>
                <a:close/>
              </a:path>
              <a:path w="1460500" h="1422400">
                <a:moveTo>
                  <a:pt x="876957" y="1409699"/>
                </a:moveTo>
                <a:lnTo>
                  <a:pt x="803335" y="1409699"/>
                </a:lnTo>
                <a:lnTo>
                  <a:pt x="766861" y="1422399"/>
                </a:lnTo>
                <a:lnTo>
                  <a:pt x="841054" y="1422399"/>
                </a:lnTo>
                <a:lnTo>
                  <a:pt x="876957" y="1409699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4" y="469900"/>
                </a:lnTo>
                <a:lnTo>
                  <a:pt x="32891" y="495300"/>
                </a:lnTo>
                <a:lnTo>
                  <a:pt x="23046" y="533400"/>
                </a:lnTo>
                <a:lnTo>
                  <a:pt x="14902" y="571500"/>
                </a:lnTo>
                <a:lnTo>
                  <a:pt x="8446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6" y="825500"/>
                </a:lnTo>
                <a:lnTo>
                  <a:pt x="14902" y="863600"/>
                </a:lnTo>
                <a:lnTo>
                  <a:pt x="23046" y="889000"/>
                </a:lnTo>
                <a:lnTo>
                  <a:pt x="32887" y="927100"/>
                </a:lnTo>
                <a:lnTo>
                  <a:pt x="44419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500"/>
                </a:lnTo>
                <a:lnTo>
                  <a:pt x="124851" y="1117600"/>
                </a:lnTo>
                <a:lnTo>
                  <a:pt x="166951" y="1168400"/>
                </a:lnTo>
                <a:lnTo>
                  <a:pt x="214068" y="1219200"/>
                </a:lnTo>
                <a:lnTo>
                  <a:pt x="265948" y="1270000"/>
                </a:lnTo>
                <a:lnTo>
                  <a:pt x="293519" y="1282700"/>
                </a:lnTo>
                <a:lnTo>
                  <a:pt x="322082" y="1308100"/>
                </a:lnTo>
                <a:lnTo>
                  <a:pt x="351723" y="1320800"/>
                </a:lnTo>
                <a:lnTo>
                  <a:pt x="382280" y="1346200"/>
                </a:lnTo>
                <a:lnTo>
                  <a:pt x="413725" y="1358900"/>
                </a:lnTo>
                <a:lnTo>
                  <a:pt x="479257" y="1384299"/>
                </a:lnTo>
                <a:lnTo>
                  <a:pt x="547748" y="1409699"/>
                </a:lnTo>
                <a:lnTo>
                  <a:pt x="620659" y="1409699"/>
                </a:lnTo>
                <a:lnTo>
                  <a:pt x="585327" y="1396999"/>
                </a:lnTo>
                <a:lnTo>
                  <a:pt x="550580" y="1396999"/>
                </a:lnTo>
                <a:lnTo>
                  <a:pt x="483168" y="1371600"/>
                </a:lnTo>
                <a:lnTo>
                  <a:pt x="418665" y="1346200"/>
                </a:lnTo>
                <a:lnTo>
                  <a:pt x="387715" y="1333500"/>
                </a:lnTo>
                <a:lnTo>
                  <a:pt x="357654" y="1320800"/>
                </a:lnTo>
                <a:lnTo>
                  <a:pt x="328470" y="1295400"/>
                </a:lnTo>
                <a:lnTo>
                  <a:pt x="300365" y="1282700"/>
                </a:lnTo>
                <a:lnTo>
                  <a:pt x="247164" y="1231900"/>
                </a:lnTo>
                <a:lnTo>
                  <a:pt x="198358" y="1181100"/>
                </a:lnTo>
                <a:lnTo>
                  <a:pt x="154416" y="1130300"/>
                </a:lnTo>
                <a:lnTo>
                  <a:pt x="115745" y="1079500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30" y="927100"/>
                </a:lnTo>
                <a:lnTo>
                  <a:pt x="34254" y="889000"/>
                </a:lnTo>
                <a:lnTo>
                  <a:pt x="26243" y="850900"/>
                </a:lnTo>
                <a:lnTo>
                  <a:pt x="19893" y="825500"/>
                </a:lnTo>
                <a:lnTo>
                  <a:pt x="15298" y="787400"/>
                </a:lnTo>
                <a:lnTo>
                  <a:pt x="12562" y="749300"/>
                </a:lnTo>
                <a:lnTo>
                  <a:pt x="11586" y="711200"/>
                </a:lnTo>
                <a:lnTo>
                  <a:pt x="12562" y="673100"/>
                </a:lnTo>
                <a:lnTo>
                  <a:pt x="19893" y="609600"/>
                </a:lnTo>
                <a:lnTo>
                  <a:pt x="26243" y="571500"/>
                </a:lnTo>
                <a:lnTo>
                  <a:pt x="34254" y="533400"/>
                </a:lnTo>
                <a:lnTo>
                  <a:pt x="43931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55600"/>
                </a:lnTo>
                <a:lnTo>
                  <a:pt x="134388" y="3175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6999"/>
                </a:moveTo>
                <a:lnTo>
                  <a:pt x="657806" y="1396999"/>
                </a:lnTo>
                <a:lnTo>
                  <a:pt x="693620" y="1409699"/>
                </a:lnTo>
                <a:lnTo>
                  <a:pt x="766290" y="1409699"/>
                </a:lnTo>
                <a:lnTo>
                  <a:pt x="802205" y="1396999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36" y="152400"/>
                </a:lnTo>
                <a:lnTo>
                  <a:pt x="1186888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44305" y="3556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25712" y="5334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7429" y="6731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500"/>
                </a:lnTo>
                <a:lnTo>
                  <a:pt x="1305570" y="1130300"/>
                </a:lnTo>
                <a:lnTo>
                  <a:pt x="1261628" y="1181100"/>
                </a:lnTo>
                <a:lnTo>
                  <a:pt x="1212987" y="1231900"/>
                </a:lnTo>
                <a:lnTo>
                  <a:pt x="1159736" y="1282700"/>
                </a:lnTo>
                <a:lnTo>
                  <a:pt x="1131529" y="1295400"/>
                </a:lnTo>
                <a:lnTo>
                  <a:pt x="1102357" y="1320800"/>
                </a:lnTo>
                <a:lnTo>
                  <a:pt x="1072296" y="1333500"/>
                </a:lnTo>
                <a:lnTo>
                  <a:pt x="1041359" y="1346200"/>
                </a:lnTo>
                <a:lnTo>
                  <a:pt x="976944" y="1371600"/>
                </a:lnTo>
                <a:lnTo>
                  <a:pt x="909419" y="1396999"/>
                </a:lnTo>
                <a:lnTo>
                  <a:pt x="874684" y="1396999"/>
                </a:lnTo>
                <a:lnTo>
                  <a:pt x="839340" y="1409699"/>
                </a:lnTo>
                <a:lnTo>
                  <a:pt x="912251" y="1409699"/>
                </a:lnTo>
                <a:lnTo>
                  <a:pt x="980843" y="1384299"/>
                </a:lnTo>
                <a:lnTo>
                  <a:pt x="1046299" y="1358900"/>
                </a:lnTo>
                <a:lnTo>
                  <a:pt x="1077732" y="1346200"/>
                </a:lnTo>
                <a:lnTo>
                  <a:pt x="1108288" y="1320800"/>
                </a:lnTo>
                <a:lnTo>
                  <a:pt x="1137917" y="1308100"/>
                </a:lnTo>
                <a:lnTo>
                  <a:pt x="1166568" y="1282700"/>
                </a:lnTo>
                <a:lnTo>
                  <a:pt x="1194165" y="1270000"/>
                </a:lnTo>
                <a:lnTo>
                  <a:pt x="1220607" y="1244600"/>
                </a:lnTo>
                <a:lnTo>
                  <a:pt x="1270137" y="1193800"/>
                </a:lnTo>
                <a:lnTo>
                  <a:pt x="1314841" y="1143000"/>
                </a:lnTo>
                <a:lnTo>
                  <a:pt x="1354084" y="1079500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65" y="165100"/>
                </a:lnTo>
                <a:lnTo>
                  <a:pt x="1166568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82600"/>
                </a:lnTo>
                <a:lnTo>
                  <a:pt x="54975" y="508000"/>
                </a:lnTo>
                <a:lnTo>
                  <a:pt x="45460" y="546100"/>
                </a:lnTo>
                <a:lnTo>
                  <a:pt x="31338" y="609600"/>
                </a:lnTo>
                <a:lnTo>
                  <a:pt x="26823" y="647700"/>
                </a:lnTo>
                <a:lnTo>
                  <a:pt x="23172" y="711200"/>
                </a:lnTo>
                <a:lnTo>
                  <a:pt x="24133" y="749300"/>
                </a:lnTo>
                <a:lnTo>
                  <a:pt x="26823" y="787400"/>
                </a:lnTo>
                <a:lnTo>
                  <a:pt x="31338" y="825500"/>
                </a:lnTo>
                <a:lnTo>
                  <a:pt x="37583" y="850900"/>
                </a:lnTo>
                <a:lnTo>
                  <a:pt x="45460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900"/>
                </a:lnTo>
                <a:lnTo>
                  <a:pt x="184655" y="1155700"/>
                </a:lnTo>
                <a:lnTo>
                  <a:pt x="230273" y="1206500"/>
                </a:lnTo>
                <a:lnTo>
                  <a:pt x="280502" y="1244600"/>
                </a:lnTo>
                <a:lnTo>
                  <a:pt x="307197" y="1270000"/>
                </a:lnTo>
                <a:lnTo>
                  <a:pt x="334858" y="1282700"/>
                </a:lnTo>
                <a:lnTo>
                  <a:pt x="363573" y="1308100"/>
                </a:lnTo>
                <a:lnTo>
                  <a:pt x="393151" y="1320800"/>
                </a:lnTo>
                <a:lnTo>
                  <a:pt x="423593" y="1333500"/>
                </a:lnTo>
                <a:lnTo>
                  <a:pt x="455000" y="1346200"/>
                </a:lnTo>
                <a:lnTo>
                  <a:pt x="519910" y="1371600"/>
                </a:lnTo>
                <a:lnTo>
                  <a:pt x="587613" y="1396999"/>
                </a:lnTo>
                <a:lnTo>
                  <a:pt x="872398" y="1396999"/>
                </a:lnTo>
                <a:lnTo>
                  <a:pt x="940191" y="1371600"/>
                </a:lnTo>
                <a:lnTo>
                  <a:pt x="661248" y="1371600"/>
                </a:lnTo>
                <a:lnTo>
                  <a:pt x="627504" y="1358900"/>
                </a:lnTo>
                <a:lnTo>
                  <a:pt x="594446" y="1358900"/>
                </a:lnTo>
                <a:lnTo>
                  <a:pt x="561934" y="1346200"/>
                </a:lnTo>
                <a:lnTo>
                  <a:pt x="530019" y="1346200"/>
                </a:lnTo>
                <a:lnTo>
                  <a:pt x="468271" y="1320800"/>
                </a:lnTo>
                <a:lnTo>
                  <a:pt x="438401" y="1308100"/>
                </a:lnTo>
                <a:lnTo>
                  <a:pt x="409458" y="1295400"/>
                </a:lnTo>
                <a:lnTo>
                  <a:pt x="381340" y="1270000"/>
                </a:lnTo>
                <a:lnTo>
                  <a:pt x="354022" y="1257300"/>
                </a:lnTo>
                <a:lnTo>
                  <a:pt x="327720" y="1244600"/>
                </a:lnTo>
                <a:lnTo>
                  <a:pt x="302333" y="1219200"/>
                </a:lnTo>
                <a:lnTo>
                  <a:pt x="277949" y="1193800"/>
                </a:lnTo>
                <a:lnTo>
                  <a:pt x="254581" y="1181100"/>
                </a:lnTo>
                <a:lnTo>
                  <a:pt x="211211" y="1130300"/>
                </a:lnTo>
                <a:lnTo>
                  <a:pt x="172539" y="1079500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973033" y="635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73033" y="63500"/>
                </a:move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67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500"/>
                </a:lnTo>
                <a:lnTo>
                  <a:pt x="1248801" y="1130300"/>
                </a:lnTo>
                <a:lnTo>
                  <a:pt x="1205367" y="1181100"/>
                </a:lnTo>
                <a:lnTo>
                  <a:pt x="1182126" y="1193800"/>
                </a:lnTo>
                <a:lnTo>
                  <a:pt x="1157767" y="1219200"/>
                </a:lnTo>
                <a:lnTo>
                  <a:pt x="1132405" y="1244600"/>
                </a:lnTo>
                <a:lnTo>
                  <a:pt x="1106002" y="1257300"/>
                </a:lnTo>
                <a:lnTo>
                  <a:pt x="1078671" y="1270000"/>
                </a:lnTo>
                <a:lnTo>
                  <a:pt x="1050554" y="1295400"/>
                </a:lnTo>
                <a:lnTo>
                  <a:pt x="1021598" y="1308100"/>
                </a:lnTo>
                <a:lnTo>
                  <a:pt x="991829" y="1320800"/>
                </a:lnTo>
                <a:lnTo>
                  <a:pt x="930094" y="1346200"/>
                </a:lnTo>
                <a:lnTo>
                  <a:pt x="898090" y="1346200"/>
                </a:lnTo>
                <a:lnTo>
                  <a:pt x="865565" y="1358900"/>
                </a:lnTo>
                <a:lnTo>
                  <a:pt x="832507" y="1358900"/>
                </a:lnTo>
                <a:lnTo>
                  <a:pt x="798802" y="1371600"/>
                </a:lnTo>
                <a:lnTo>
                  <a:pt x="940191" y="1371600"/>
                </a:lnTo>
                <a:lnTo>
                  <a:pt x="1005113" y="1346200"/>
                </a:lnTo>
                <a:lnTo>
                  <a:pt x="1066860" y="1320800"/>
                </a:lnTo>
                <a:lnTo>
                  <a:pt x="1125153" y="1282700"/>
                </a:lnTo>
                <a:lnTo>
                  <a:pt x="1152903" y="1270000"/>
                </a:lnTo>
                <a:lnTo>
                  <a:pt x="1179611" y="1244600"/>
                </a:lnTo>
                <a:lnTo>
                  <a:pt x="1205240" y="1231900"/>
                </a:lnTo>
                <a:lnTo>
                  <a:pt x="1229751" y="1206500"/>
                </a:lnTo>
                <a:lnTo>
                  <a:pt x="1275344" y="1155700"/>
                </a:lnTo>
                <a:lnTo>
                  <a:pt x="1316111" y="1104900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826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611" y="177800"/>
                </a:lnTo>
                <a:lnTo>
                  <a:pt x="1152903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704" y="4814316"/>
            <a:ext cx="1040891" cy="280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76783" y="5037704"/>
            <a:ext cx="455295" cy="68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780"/>
              </a:lnSpc>
            </a:pPr>
            <a:r>
              <a:rPr sz="2400" dirty="0">
                <a:latin typeface="Georgia Belle"/>
                <a:cs typeface="Georgia Belle"/>
              </a:rPr>
              <a:t>Kyle</a:t>
            </a:r>
            <a:endParaRPr sz="2400">
              <a:latin typeface="Georgia Belle"/>
              <a:cs typeface="Georgia Belle"/>
            </a:endParaRPr>
          </a:p>
          <a:p>
            <a:pPr marL="635" algn="ctr">
              <a:lnSpc>
                <a:spcPts val="2300"/>
              </a:lnSpc>
            </a:pPr>
            <a:r>
              <a:rPr sz="3000" spc="-15" baseline="-16666" dirty="0">
                <a:latin typeface="Georgia Belle"/>
                <a:cs typeface="Georgia Belle"/>
              </a:rPr>
              <a:t>2</a:t>
            </a:r>
            <a:r>
              <a:rPr sz="1300" spc="10" dirty="0">
                <a:latin typeface="Georgia Belle"/>
                <a:cs typeface="Georgia Belle"/>
              </a:rPr>
              <a:t>nd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73351" y="41148"/>
            <a:ext cx="1525524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48027" y="4876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19072" y="2692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8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8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3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8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8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3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8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3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8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3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09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09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3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8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8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3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4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44623" y="245364"/>
            <a:ext cx="1039368" cy="280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49907" y="468117"/>
            <a:ext cx="79883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Ludovic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19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73351" y="1543812"/>
            <a:ext cx="1525524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48027" y="155143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19072" y="152958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8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8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3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8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8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3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8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3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8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3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09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09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3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8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8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3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4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44623" y="1748028"/>
            <a:ext cx="1039368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238882" y="1970781"/>
            <a:ext cx="42227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Lisa</a:t>
            </a:r>
            <a:endParaRPr sz="2400">
              <a:latin typeface="Georgia Belle"/>
              <a:cs typeface="Georgia Belle"/>
            </a:endParaRPr>
          </a:p>
          <a:p>
            <a:pPr marL="53340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13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73351" y="3080004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48027" y="308914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599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9072" y="306730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8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8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3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8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8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3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8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3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8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3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09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09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3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8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8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3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4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43100" y="3284220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998726" y="3508497"/>
            <a:ext cx="89852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Lauryne</a:t>
            </a:r>
            <a:endParaRPr sz="2400">
              <a:latin typeface="Georgia Belle"/>
              <a:cs typeface="Georgia Belle"/>
            </a:endParaRPr>
          </a:p>
          <a:p>
            <a:pPr marL="1270" algn="ctr">
              <a:lnSpc>
                <a:spcPts val="2110"/>
              </a:lnSpc>
            </a:pPr>
            <a:r>
              <a:rPr sz="3000" spc="-15" baseline="-16666" dirty="0">
                <a:latin typeface="Georgia Belle"/>
                <a:cs typeface="Georgia Belle"/>
              </a:rPr>
              <a:t>22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73351" y="4617720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48027" y="4625340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9072" y="4603496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8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8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3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8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8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3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8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3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8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3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09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09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3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8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8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3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4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43100" y="4821936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103882" y="5045959"/>
            <a:ext cx="69088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Maxim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11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8955" y="6160006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3631" y="616762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6"/>
                </a:lnTo>
                <a:lnTo>
                  <a:pt x="532572" y="19931"/>
                </a:lnTo>
                <a:lnTo>
                  <a:pt x="479457" y="34962"/>
                </a:lnTo>
                <a:lnTo>
                  <a:pt x="428164" y="53894"/>
                </a:lnTo>
                <a:lnTo>
                  <a:pt x="378872" y="76548"/>
                </a:lnTo>
                <a:lnTo>
                  <a:pt x="331762" y="102749"/>
                </a:lnTo>
                <a:lnTo>
                  <a:pt x="287015" y="132320"/>
                </a:lnTo>
                <a:lnTo>
                  <a:pt x="244811" y="165085"/>
                </a:lnTo>
                <a:lnTo>
                  <a:pt x="205330" y="200867"/>
                </a:lnTo>
                <a:lnTo>
                  <a:pt x="168753" y="239490"/>
                </a:lnTo>
                <a:lnTo>
                  <a:pt x="135260" y="280777"/>
                </a:lnTo>
                <a:lnTo>
                  <a:pt x="105032" y="324551"/>
                </a:lnTo>
                <a:lnTo>
                  <a:pt x="78249" y="370637"/>
                </a:lnTo>
                <a:lnTo>
                  <a:pt x="55091" y="418857"/>
                </a:lnTo>
                <a:lnTo>
                  <a:pt x="35739" y="469035"/>
                </a:lnTo>
                <a:lnTo>
                  <a:pt x="20374" y="520995"/>
                </a:lnTo>
                <a:lnTo>
                  <a:pt x="9175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5" y="797039"/>
                </a:lnTo>
                <a:lnTo>
                  <a:pt x="20374" y="850604"/>
                </a:lnTo>
                <a:lnTo>
                  <a:pt x="35739" y="902563"/>
                </a:lnTo>
                <a:lnTo>
                  <a:pt x="55091" y="952742"/>
                </a:lnTo>
                <a:lnTo>
                  <a:pt x="78249" y="1000962"/>
                </a:lnTo>
                <a:lnTo>
                  <a:pt x="105032" y="1047047"/>
                </a:lnTo>
                <a:lnTo>
                  <a:pt x="135260" y="1090822"/>
                </a:lnTo>
                <a:lnTo>
                  <a:pt x="168753" y="1132108"/>
                </a:lnTo>
                <a:lnTo>
                  <a:pt x="205330" y="1170731"/>
                </a:lnTo>
                <a:lnTo>
                  <a:pt x="244811" y="1206513"/>
                </a:lnTo>
                <a:lnTo>
                  <a:pt x="287015" y="1239278"/>
                </a:lnTo>
                <a:lnTo>
                  <a:pt x="331762" y="1268849"/>
                </a:lnTo>
                <a:lnTo>
                  <a:pt x="378872" y="1295050"/>
                </a:lnTo>
                <a:lnTo>
                  <a:pt x="428164" y="1317704"/>
                </a:lnTo>
                <a:lnTo>
                  <a:pt x="479457" y="1336635"/>
                </a:lnTo>
                <a:lnTo>
                  <a:pt x="532572" y="1351667"/>
                </a:lnTo>
                <a:lnTo>
                  <a:pt x="587328" y="1362622"/>
                </a:lnTo>
                <a:lnTo>
                  <a:pt x="643544" y="1369325"/>
                </a:lnTo>
                <a:lnTo>
                  <a:pt x="701040" y="1371598"/>
                </a:lnTo>
                <a:lnTo>
                  <a:pt x="758535" y="1369325"/>
                </a:lnTo>
                <a:lnTo>
                  <a:pt x="814751" y="1362622"/>
                </a:lnTo>
                <a:lnTo>
                  <a:pt x="869507" y="1351667"/>
                </a:lnTo>
                <a:lnTo>
                  <a:pt x="922622" y="1336635"/>
                </a:lnTo>
                <a:lnTo>
                  <a:pt x="973915" y="1317704"/>
                </a:lnTo>
                <a:lnTo>
                  <a:pt x="1023207" y="1295050"/>
                </a:lnTo>
                <a:lnTo>
                  <a:pt x="1070317" y="1268849"/>
                </a:lnTo>
                <a:lnTo>
                  <a:pt x="1115064" y="1239278"/>
                </a:lnTo>
                <a:lnTo>
                  <a:pt x="1157268" y="1206513"/>
                </a:lnTo>
                <a:lnTo>
                  <a:pt x="1196749" y="1170731"/>
                </a:lnTo>
                <a:lnTo>
                  <a:pt x="1233326" y="1132108"/>
                </a:lnTo>
                <a:lnTo>
                  <a:pt x="1266819" y="1090822"/>
                </a:lnTo>
                <a:lnTo>
                  <a:pt x="1297047" y="1047047"/>
                </a:lnTo>
                <a:lnTo>
                  <a:pt x="1323830" y="1000962"/>
                </a:lnTo>
                <a:lnTo>
                  <a:pt x="1346988" y="952742"/>
                </a:lnTo>
                <a:lnTo>
                  <a:pt x="1366340" y="902563"/>
                </a:lnTo>
                <a:lnTo>
                  <a:pt x="1381705" y="850604"/>
                </a:lnTo>
                <a:lnTo>
                  <a:pt x="1392904" y="797039"/>
                </a:lnTo>
                <a:lnTo>
                  <a:pt x="1399756" y="742045"/>
                </a:lnTo>
                <a:lnTo>
                  <a:pt x="1402080" y="685800"/>
                </a:lnTo>
                <a:lnTo>
                  <a:pt x="1399756" y="629554"/>
                </a:lnTo>
                <a:lnTo>
                  <a:pt x="1392904" y="574560"/>
                </a:lnTo>
                <a:lnTo>
                  <a:pt x="1381705" y="520995"/>
                </a:lnTo>
                <a:lnTo>
                  <a:pt x="1366340" y="469035"/>
                </a:lnTo>
                <a:lnTo>
                  <a:pt x="1346988" y="418857"/>
                </a:lnTo>
                <a:lnTo>
                  <a:pt x="1323830" y="370637"/>
                </a:lnTo>
                <a:lnTo>
                  <a:pt x="1297047" y="324551"/>
                </a:lnTo>
                <a:lnTo>
                  <a:pt x="1266819" y="280777"/>
                </a:lnTo>
                <a:lnTo>
                  <a:pt x="1233326" y="239490"/>
                </a:lnTo>
                <a:lnTo>
                  <a:pt x="1196749" y="200867"/>
                </a:lnTo>
                <a:lnTo>
                  <a:pt x="1157268" y="165085"/>
                </a:lnTo>
                <a:lnTo>
                  <a:pt x="1115064" y="132320"/>
                </a:lnTo>
                <a:lnTo>
                  <a:pt x="1070317" y="102749"/>
                </a:lnTo>
                <a:lnTo>
                  <a:pt x="1023207" y="76548"/>
                </a:lnTo>
                <a:lnTo>
                  <a:pt x="973915" y="53894"/>
                </a:lnTo>
                <a:lnTo>
                  <a:pt x="922622" y="34962"/>
                </a:lnTo>
                <a:lnTo>
                  <a:pt x="869507" y="19931"/>
                </a:lnTo>
                <a:lnTo>
                  <a:pt x="814751" y="8976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665" y="6145791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700"/>
                </a:moveTo>
                <a:lnTo>
                  <a:pt x="583054" y="1409700"/>
                </a:lnTo>
                <a:lnTo>
                  <a:pt x="618957" y="1422400"/>
                </a:lnTo>
                <a:lnTo>
                  <a:pt x="693049" y="1422400"/>
                </a:lnTo>
                <a:lnTo>
                  <a:pt x="656650" y="1409700"/>
                </a:lnTo>
                <a:close/>
              </a:path>
              <a:path w="1460500" h="1422400">
                <a:moveTo>
                  <a:pt x="876957" y="1409700"/>
                </a:moveTo>
                <a:lnTo>
                  <a:pt x="803335" y="1409700"/>
                </a:lnTo>
                <a:lnTo>
                  <a:pt x="766861" y="1422400"/>
                </a:lnTo>
                <a:lnTo>
                  <a:pt x="841054" y="1422400"/>
                </a:lnTo>
                <a:lnTo>
                  <a:pt x="876957" y="1409700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4" y="469900"/>
                </a:lnTo>
                <a:lnTo>
                  <a:pt x="32891" y="495300"/>
                </a:lnTo>
                <a:lnTo>
                  <a:pt x="23046" y="533400"/>
                </a:lnTo>
                <a:lnTo>
                  <a:pt x="14902" y="571500"/>
                </a:lnTo>
                <a:lnTo>
                  <a:pt x="8446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6" y="825500"/>
                </a:lnTo>
                <a:lnTo>
                  <a:pt x="14902" y="863600"/>
                </a:lnTo>
                <a:lnTo>
                  <a:pt x="23046" y="889000"/>
                </a:lnTo>
                <a:lnTo>
                  <a:pt x="32887" y="927100"/>
                </a:lnTo>
                <a:lnTo>
                  <a:pt x="44419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500"/>
                </a:lnTo>
                <a:lnTo>
                  <a:pt x="124851" y="1117600"/>
                </a:lnTo>
                <a:lnTo>
                  <a:pt x="166951" y="1168400"/>
                </a:lnTo>
                <a:lnTo>
                  <a:pt x="214068" y="1219200"/>
                </a:lnTo>
                <a:lnTo>
                  <a:pt x="265948" y="1270000"/>
                </a:lnTo>
                <a:lnTo>
                  <a:pt x="293519" y="1282700"/>
                </a:lnTo>
                <a:lnTo>
                  <a:pt x="322082" y="1308100"/>
                </a:lnTo>
                <a:lnTo>
                  <a:pt x="351723" y="1320800"/>
                </a:lnTo>
                <a:lnTo>
                  <a:pt x="382280" y="1346200"/>
                </a:lnTo>
                <a:lnTo>
                  <a:pt x="413725" y="1358900"/>
                </a:lnTo>
                <a:lnTo>
                  <a:pt x="479257" y="1384300"/>
                </a:lnTo>
                <a:lnTo>
                  <a:pt x="547748" y="1409700"/>
                </a:lnTo>
                <a:lnTo>
                  <a:pt x="620659" y="1409700"/>
                </a:lnTo>
                <a:lnTo>
                  <a:pt x="585327" y="1397000"/>
                </a:lnTo>
                <a:lnTo>
                  <a:pt x="550580" y="1397000"/>
                </a:lnTo>
                <a:lnTo>
                  <a:pt x="483168" y="1371600"/>
                </a:lnTo>
                <a:lnTo>
                  <a:pt x="418665" y="1346200"/>
                </a:lnTo>
                <a:lnTo>
                  <a:pt x="387715" y="1333500"/>
                </a:lnTo>
                <a:lnTo>
                  <a:pt x="357654" y="1320800"/>
                </a:lnTo>
                <a:lnTo>
                  <a:pt x="328470" y="1295400"/>
                </a:lnTo>
                <a:lnTo>
                  <a:pt x="300365" y="1282700"/>
                </a:lnTo>
                <a:lnTo>
                  <a:pt x="247164" y="1231900"/>
                </a:lnTo>
                <a:lnTo>
                  <a:pt x="198358" y="1181100"/>
                </a:lnTo>
                <a:lnTo>
                  <a:pt x="154416" y="1130300"/>
                </a:lnTo>
                <a:lnTo>
                  <a:pt x="115745" y="1079500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30" y="927100"/>
                </a:lnTo>
                <a:lnTo>
                  <a:pt x="34254" y="889000"/>
                </a:lnTo>
                <a:lnTo>
                  <a:pt x="26243" y="850900"/>
                </a:lnTo>
                <a:lnTo>
                  <a:pt x="19893" y="825500"/>
                </a:lnTo>
                <a:lnTo>
                  <a:pt x="15298" y="787400"/>
                </a:lnTo>
                <a:lnTo>
                  <a:pt x="12562" y="749300"/>
                </a:lnTo>
                <a:lnTo>
                  <a:pt x="11586" y="711200"/>
                </a:lnTo>
                <a:lnTo>
                  <a:pt x="12562" y="673100"/>
                </a:lnTo>
                <a:lnTo>
                  <a:pt x="19893" y="609600"/>
                </a:lnTo>
                <a:lnTo>
                  <a:pt x="26243" y="571500"/>
                </a:lnTo>
                <a:lnTo>
                  <a:pt x="34254" y="533400"/>
                </a:lnTo>
                <a:lnTo>
                  <a:pt x="43931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429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7000"/>
                </a:moveTo>
                <a:lnTo>
                  <a:pt x="657806" y="1397000"/>
                </a:lnTo>
                <a:lnTo>
                  <a:pt x="693620" y="1409700"/>
                </a:lnTo>
                <a:lnTo>
                  <a:pt x="766290" y="1409700"/>
                </a:lnTo>
                <a:lnTo>
                  <a:pt x="802205" y="1397000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36" y="152400"/>
                </a:lnTo>
                <a:lnTo>
                  <a:pt x="1186888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500"/>
                </a:lnTo>
                <a:lnTo>
                  <a:pt x="1305570" y="1130300"/>
                </a:lnTo>
                <a:lnTo>
                  <a:pt x="1261628" y="1181100"/>
                </a:lnTo>
                <a:lnTo>
                  <a:pt x="1212987" y="1231900"/>
                </a:lnTo>
                <a:lnTo>
                  <a:pt x="1159736" y="1282700"/>
                </a:lnTo>
                <a:lnTo>
                  <a:pt x="1131529" y="1295400"/>
                </a:lnTo>
                <a:lnTo>
                  <a:pt x="1102357" y="1320800"/>
                </a:lnTo>
                <a:lnTo>
                  <a:pt x="1072296" y="1333500"/>
                </a:lnTo>
                <a:lnTo>
                  <a:pt x="1041359" y="1346200"/>
                </a:lnTo>
                <a:lnTo>
                  <a:pt x="976944" y="1371600"/>
                </a:lnTo>
                <a:lnTo>
                  <a:pt x="909419" y="1397000"/>
                </a:lnTo>
                <a:lnTo>
                  <a:pt x="874684" y="1397000"/>
                </a:lnTo>
                <a:lnTo>
                  <a:pt x="839340" y="1409700"/>
                </a:lnTo>
                <a:lnTo>
                  <a:pt x="912251" y="1409700"/>
                </a:lnTo>
                <a:lnTo>
                  <a:pt x="980843" y="1384300"/>
                </a:lnTo>
                <a:lnTo>
                  <a:pt x="1046299" y="1358900"/>
                </a:lnTo>
                <a:lnTo>
                  <a:pt x="1077732" y="1346200"/>
                </a:lnTo>
                <a:lnTo>
                  <a:pt x="1108288" y="1320800"/>
                </a:lnTo>
                <a:lnTo>
                  <a:pt x="1137917" y="1308100"/>
                </a:lnTo>
                <a:lnTo>
                  <a:pt x="1166568" y="1282700"/>
                </a:lnTo>
                <a:lnTo>
                  <a:pt x="1194165" y="1270000"/>
                </a:lnTo>
                <a:lnTo>
                  <a:pt x="1220607" y="1244600"/>
                </a:lnTo>
                <a:lnTo>
                  <a:pt x="1270137" y="1193800"/>
                </a:lnTo>
                <a:lnTo>
                  <a:pt x="1314841" y="1143000"/>
                </a:lnTo>
                <a:lnTo>
                  <a:pt x="1354084" y="1079500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65" y="165100"/>
                </a:lnTo>
                <a:lnTo>
                  <a:pt x="1166568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69900"/>
                </a:lnTo>
                <a:lnTo>
                  <a:pt x="54975" y="508000"/>
                </a:lnTo>
                <a:lnTo>
                  <a:pt x="45460" y="546100"/>
                </a:lnTo>
                <a:lnTo>
                  <a:pt x="37583" y="571500"/>
                </a:lnTo>
                <a:lnTo>
                  <a:pt x="31338" y="609600"/>
                </a:lnTo>
                <a:lnTo>
                  <a:pt x="26823" y="647700"/>
                </a:lnTo>
                <a:lnTo>
                  <a:pt x="24133" y="673100"/>
                </a:lnTo>
                <a:lnTo>
                  <a:pt x="23172" y="711200"/>
                </a:lnTo>
                <a:lnTo>
                  <a:pt x="24133" y="749300"/>
                </a:lnTo>
                <a:lnTo>
                  <a:pt x="26823" y="787400"/>
                </a:lnTo>
                <a:lnTo>
                  <a:pt x="31338" y="825500"/>
                </a:lnTo>
                <a:lnTo>
                  <a:pt x="37583" y="850900"/>
                </a:lnTo>
                <a:lnTo>
                  <a:pt x="45460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900"/>
                </a:lnTo>
                <a:lnTo>
                  <a:pt x="184655" y="1155700"/>
                </a:lnTo>
                <a:lnTo>
                  <a:pt x="230273" y="1206500"/>
                </a:lnTo>
                <a:lnTo>
                  <a:pt x="280502" y="1244600"/>
                </a:lnTo>
                <a:lnTo>
                  <a:pt x="307197" y="1270000"/>
                </a:lnTo>
                <a:lnTo>
                  <a:pt x="334858" y="1282700"/>
                </a:lnTo>
                <a:lnTo>
                  <a:pt x="363573" y="1308100"/>
                </a:lnTo>
                <a:lnTo>
                  <a:pt x="393151" y="1320800"/>
                </a:lnTo>
                <a:lnTo>
                  <a:pt x="423593" y="1333500"/>
                </a:lnTo>
                <a:lnTo>
                  <a:pt x="455000" y="1346200"/>
                </a:lnTo>
                <a:lnTo>
                  <a:pt x="519910" y="1371600"/>
                </a:lnTo>
                <a:lnTo>
                  <a:pt x="587613" y="1397000"/>
                </a:lnTo>
                <a:lnTo>
                  <a:pt x="872398" y="1397000"/>
                </a:lnTo>
                <a:lnTo>
                  <a:pt x="940191" y="1371600"/>
                </a:lnTo>
                <a:lnTo>
                  <a:pt x="661248" y="1371600"/>
                </a:lnTo>
                <a:lnTo>
                  <a:pt x="627504" y="1358900"/>
                </a:lnTo>
                <a:lnTo>
                  <a:pt x="594446" y="1358900"/>
                </a:lnTo>
                <a:lnTo>
                  <a:pt x="561934" y="1346200"/>
                </a:lnTo>
                <a:lnTo>
                  <a:pt x="530019" y="1346200"/>
                </a:lnTo>
                <a:lnTo>
                  <a:pt x="468271" y="1320800"/>
                </a:lnTo>
                <a:lnTo>
                  <a:pt x="438401" y="1308100"/>
                </a:lnTo>
                <a:lnTo>
                  <a:pt x="409458" y="1295400"/>
                </a:lnTo>
                <a:lnTo>
                  <a:pt x="381340" y="1270000"/>
                </a:lnTo>
                <a:lnTo>
                  <a:pt x="354022" y="1257300"/>
                </a:lnTo>
                <a:lnTo>
                  <a:pt x="327720" y="1244600"/>
                </a:lnTo>
                <a:lnTo>
                  <a:pt x="302333" y="1219200"/>
                </a:lnTo>
                <a:lnTo>
                  <a:pt x="277949" y="1193800"/>
                </a:lnTo>
                <a:lnTo>
                  <a:pt x="254581" y="1181100"/>
                </a:lnTo>
                <a:lnTo>
                  <a:pt x="211211" y="1130300"/>
                </a:lnTo>
                <a:lnTo>
                  <a:pt x="172539" y="1079500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695335" y="63500"/>
                </a:lnTo>
                <a:lnTo>
                  <a:pt x="730006" y="50800"/>
                </a:lnTo>
                <a:lnTo>
                  <a:pt x="940191" y="508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40191" y="50800"/>
                </a:moveTo>
                <a:lnTo>
                  <a:pt x="730006" y="50800"/>
                </a:lnTo>
                <a:lnTo>
                  <a:pt x="764677" y="63500"/>
                </a:ln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67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500"/>
                </a:lnTo>
                <a:lnTo>
                  <a:pt x="1248801" y="1130300"/>
                </a:lnTo>
                <a:lnTo>
                  <a:pt x="1205367" y="1181100"/>
                </a:lnTo>
                <a:lnTo>
                  <a:pt x="1182126" y="1193800"/>
                </a:lnTo>
                <a:lnTo>
                  <a:pt x="1157767" y="1219200"/>
                </a:lnTo>
                <a:lnTo>
                  <a:pt x="1132405" y="1244600"/>
                </a:lnTo>
                <a:lnTo>
                  <a:pt x="1106002" y="1257300"/>
                </a:lnTo>
                <a:lnTo>
                  <a:pt x="1078671" y="1270000"/>
                </a:lnTo>
                <a:lnTo>
                  <a:pt x="1050554" y="1295400"/>
                </a:lnTo>
                <a:lnTo>
                  <a:pt x="1021598" y="1308100"/>
                </a:lnTo>
                <a:lnTo>
                  <a:pt x="991829" y="1320800"/>
                </a:lnTo>
                <a:lnTo>
                  <a:pt x="930094" y="1346200"/>
                </a:lnTo>
                <a:lnTo>
                  <a:pt x="898090" y="1346200"/>
                </a:lnTo>
                <a:lnTo>
                  <a:pt x="865565" y="1358900"/>
                </a:lnTo>
                <a:lnTo>
                  <a:pt x="832507" y="1358900"/>
                </a:lnTo>
                <a:lnTo>
                  <a:pt x="798802" y="1371600"/>
                </a:lnTo>
                <a:lnTo>
                  <a:pt x="940191" y="1371600"/>
                </a:lnTo>
                <a:lnTo>
                  <a:pt x="1005113" y="1346200"/>
                </a:lnTo>
                <a:lnTo>
                  <a:pt x="1066860" y="1320800"/>
                </a:lnTo>
                <a:lnTo>
                  <a:pt x="1125153" y="1282700"/>
                </a:lnTo>
                <a:lnTo>
                  <a:pt x="1152903" y="1270000"/>
                </a:lnTo>
                <a:lnTo>
                  <a:pt x="1179611" y="1244600"/>
                </a:lnTo>
                <a:lnTo>
                  <a:pt x="1205240" y="1231900"/>
                </a:lnTo>
                <a:lnTo>
                  <a:pt x="1229751" y="1206500"/>
                </a:lnTo>
                <a:lnTo>
                  <a:pt x="1275344" y="1155700"/>
                </a:lnTo>
                <a:lnTo>
                  <a:pt x="1316111" y="1104900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699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611" y="177800"/>
                </a:lnTo>
                <a:lnTo>
                  <a:pt x="1152903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lnTo>
                  <a:pt x="940191" y="508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8704" y="6364224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22859" y="6588552"/>
            <a:ext cx="763270" cy="68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780"/>
              </a:lnSpc>
            </a:pPr>
            <a:r>
              <a:rPr sz="2400" dirty="0">
                <a:latin typeface="Georgia Belle"/>
                <a:cs typeface="Georgia Belle"/>
              </a:rPr>
              <a:t>Manon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300"/>
              </a:lnSpc>
            </a:pPr>
            <a:r>
              <a:rPr sz="3000" baseline="-16666" dirty="0">
                <a:latin typeface="Georgia Belle"/>
                <a:cs typeface="Georgia Belle"/>
              </a:rPr>
              <a:t>1</a:t>
            </a:r>
            <a:r>
              <a:rPr sz="3000" spc="-7" baseline="-16666" dirty="0">
                <a:latin typeface="Georgia Belle"/>
                <a:cs typeface="Georgia Belle"/>
              </a:rPr>
              <a:t>6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673351" y="6167627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48027" y="61767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4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8"/>
                </a:lnTo>
                <a:lnTo>
                  <a:pt x="135245" y="1090822"/>
                </a:lnTo>
                <a:lnTo>
                  <a:pt x="168736" y="1132109"/>
                </a:lnTo>
                <a:lnTo>
                  <a:pt x="205311" y="1170732"/>
                </a:lnTo>
                <a:lnTo>
                  <a:pt x="244790" y="1206514"/>
                </a:lnTo>
                <a:lnTo>
                  <a:pt x="286993" y="1239279"/>
                </a:lnTo>
                <a:lnTo>
                  <a:pt x="331740" y="1268850"/>
                </a:lnTo>
                <a:lnTo>
                  <a:pt x="378850" y="1295051"/>
                </a:lnTo>
                <a:lnTo>
                  <a:pt x="428142" y="1317705"/>
                </a:lnTo>
                <a:lnTo>
                  <a:pt x="479438" y="1336637"/>
                </a:lnTo>
                <a:lnTo>
                  <a:pt x="532555" y="1351668"/>
                </a:lnTo>
                <a:lnTo>
                  <a:pt x="587315" y="1362623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3"/>
                </a:lnTo>
                <a:lnTo>
                  <a:pt x="869524" y="1351668"/>
                </a:lnTo>
                <a:lnTo>
                  <a:pt x="922641" y="1336637"/>
                </a:lnTo>
                <a:lnTo>
                  <a:pt x="973937" y="1317705"/>
                </a:lnTo>
                <a:lnTo>
                  <a:pt x="1023229" y="1295051"/>
                </a:lnTo>
                <a:lnTo>
                  <a:pt x="1070339" y="1268850"/>
                </a:lnTo>
                <a:lnTo>
                  <a:pt x="1115086" y="1239279"/>
                </a:lnTo>
                <a:lnTo>
                  <a:pt x="1157289" y="1206514"/>
                </a:lnTo>
                <a:lnTo>
                  <a:pt x="1196768" y="1170732"/>
                </a:lnTo>
                <a:lnTo>
                  <a:pt x="1233343" y="1132109"/>
                </a:lnTo>
                <a:lnTo>
                  <a:pt x="1266834" y="1090822"/>
                </a:lnTo>
                <a:lnTo>
                  <a:pt x="1297059" y="1047048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4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80" y="685800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19072" y="6154935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7" y="1409699"/>
                </a:lnTo>
                <a:lnTo>
                  <a:pt x="618997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4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4" y="1422399"/>
                </a:lnTo>
                <a:lnTo>
                  <a:pt x="876934" y="1409699"/>
                </a:lnTo>
                <a:close/>
              </a:path>
              <a:path w="1460500" h="1422400">
                <a:moveTo>
                  <a:pt x="620648" y="12699"/>
                </a:moveTo>
                <a:lnTo>
                  <a:pt x="583057" y="12699"/>
                </a:lnTo>
                <a:lnTo>
                  <a:pt x="547751" y="25399"/>
                </a:lnTo>
                <a:lnTo>
                  <a:pt x="513206" y="25399"/>
                </a:lnTo>
                <a:lnTo>
                  <a:pt x="479297" y="38099"/>
                </a:lnTo>
                <a:lnTo>
                  <a:pt x="413765" y="63499"/>
                </a:lnTo>
                <a:lnTo>
                  <a:pt x="382269" y="88899"/>
                </a:lnTo>
                <a:lnTo>
                  <a:pt x="351663" y="101599"/>
                </a:lnTo>
                <a:lnTo>
                  <a:pt x="322071" y="126999"/>
                </a:lnTo>
                <a:lnTo>
                  <a:pt x="293496" y="139699"/>
                </a:lnTo>
                <a:lnTo>
                  <a:pt x="265938" y="165099"/>
                </a:lnTo>
                <a:lnTo>
                  <a:pt x="239394" y="190499"/>
                </a:lnTo>
                <a:lnTo>
                  <a:pt x="214121" y="203199"/>
                </a:lnTo>
                <a:lnTo>
                  <a:pt x="189864" y="228599"/>
                </a:lnTo>
                <a:lnTo>
                  <a:pt x="166877" y="253999"/>
                </a:lnTo>
                <a:lnTo>
                  <a:pt x="145160" y="292099"/>
                </a:lnTo>
                <a:lnTo>
                  <a:pt x="124840" y="317499"/>
                </a:lnTo>
                <a:lnTo>
                  <a:pt x="105917" y="342899"/>
                </a:lnTo>
                <a:lnTo>
                  <a:pt x="88264" y="368299"/>
                </a:lnTo>
                <a:lnTo>
                  <a:pt x="72135" y="406399"/>
                </a:lnTo>
                <a:lnTo>
                  <a:pt x="57530" y="431799"/>
                </a:lnTo>
                <a:lnTo>
                  <a:pt x="44450" y="469899"/>
                </a:lnTo>
                <a:lnTo>
                  <a:pt x="32892" y="495299"/>
                </a:lnTo>
                <a:lnTo>
                  <a:pt x="22986" y="533399"/>
                </a:lnTo>
                <a:lnTo>
                  <a:pt x="14858" y="571499"/>
                </a:lnTo>
                <a:lnTo>
                  <a:pt x="8381" y="609599"/>
                </a:lnTo>
                <a:lnTo>
                  <a:pt x="3809" y="634999"/>
                </a:lnTo>
                <a:lnTo>
                  <a:pt x="1015" y="673099"/>
                </a:lnTo>
                <a:lnTo>
                  <a:pt x="0" y="711199"/>
                </a:lnTo>
                <a:lnTo>
                  <a:pt x="1015" y="749299"/>
                </a:lnTo>
                <a:lnTo>
                  <a:pt x="3809" y="787399"/>
                </a:lnTo>
                <a:lnTo>
                  <a:pt x="8381" y="825499"/>
                </a:lnTo>
                <a:lnTo>
                  <a:pt x="14858" y="863599"/>
                </a:lnTo>
                <a:lnTo>
                  <a:pt x="22986" y="888999"/>
                </a:lnTo>
                <a:lnTo>
                  <a:pt x="32892" y="927099"/>
                </a:lnTo>
                <a:lnTo>
                  <a:pt x="44450" y="965199"/>
                </a:lnTo>
                <a:lnTo>
                  <a:pt x="57530" y="990599"/>
                </a:lnTo>
                <a:lnTo>
                  <a:pt x="72135" y="1028699"/>
                </a:lnTo>
                <a:lnTo>
                  <a:pt x="88264" y="1054099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1" y="1219199"/>
                </a:lnTo>
                <a:lnTo>
                  <a:pt x="265938" y="1269999"/>
                </a:lnTo>
                <a:lnTo>
                  <a:pt x="293496" y="1282699"/>
                </a:lnTo>
                <a:lnTo>
                  <a:pt x="322071" y="1308099"/>
                </a:lnTo>
                <a:lnTo>
                  <a:pt x="351663" y="1320799"/>
                </a:lnTo>
                <a:lnTo>
                  <a:pt x="382269" y="1346199"/>
                </a:lnTo>
                <a:lnTo>
                  <a:pt x="413765" y="1358899"/>
                </a:lnTo>
                <a:lnTo>
                  <a:pt x="479297" y="1384299"/>
                </a:lnTo>
                <a:lnTo>
                  <a:pt x="547751" y="1409699"/>
                </a:lnTo>
                <a:lnTo>
                  <a:pt x="620648" y="1409699"/>
                </a:lnTo>
                <a:lnTo>
                  <a:pt x="585342" y="1396999"/>
                </a:lnTo>
                <a:lnTo>
                  <a:pt x="550544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1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3" y="1181099"/>
                </a:lnTo>
                <a:lnTo>
                  <a:pt x="154431" y="1130299"/>
                </a:lnTo>
                <a:lnTo>
                  <a:pt x="115696" y="1079499"/>
                </a:lnTo>
                <a:lnTo>
                  <a:pt x="82550" y="1015999"/>
                </a:lnTo>
                <a:lnTo>
                  <a:pt x="68198" y="990599"/>
                </a:lnTo>
                <a:lnTo>
                  <a:pt x="55244" y="952499"/>
                </a:lnTo>
                <a:lnTo>
                  <a:pt x="43941" y="927099"/>
                </a:lnTo>
                <a:lnTo>
                  <a:pt x="34289" y="888999"/>
                </a:lnTo>
                <a:lnTo>
                  <a:pt x="26288" y="850899"/>
                </a:lnTo>
                <a:lnTo>
                  <a:pt x="19938" y="825499"/>
                </a:lnTo>
                <a:lnTo>
                  <a:pt x="15239" y="787399"/>
                </a:lnTo>
                <a:lnTo>
                  <a:pt x="12572" y="749299"/>
                </a:lnTo>
                <a:lnTo>
                  <a:pt x="11556" y="711199"/>
                </a:lnTo>
                <a:lnTo>
                  <a:pt x="12572" y="673099"/>
                </a:lnTo>
                <a:lnTo>
                  <a:pt x="19938" y="609599"/>
                </a:lnTo>
                <a:lnTo>
                  <a:pt x="26288" y="571499"/>
                </a:lnTo>
                <a:lnTo>
                  <a:pt x="34289" y="533399"/>
                </a:lnTo>
                <a:lnTo>
                  <a:pt x="43941" y="507999"/>
                </a:lnTo>
                <a:lnTo>
                  <a:pt x="55244" y="469899"/>
                </a:lnTo>
                <a:lnTo>
                  <a:pt x="68198" y="444499"/>
                </a:lnTo>
                <a:lnTo>
                  <a:pt x="82550" y="406399"/>
                </a:lnTo>
                <a:lnTo>
                  <a:pt x="98297" y="380999"/>
                </a:lnTo>
                <a:lnTo>
                  <a:pt x="115696" y="342899"/>
                </a:lnTo>
                <a:lnTo>
                  <a:pt x="154431" y="292099"/>
                </a:lnTo>
                <a:lnTo>
                  <a:pt x="198373" y="241299"/>
                </a:lnTo>
                <a:lnTo>
                  <a:pt x="247141" y="190499"/>
                </a:lnTo>
                <a:lnTo>
                  <a:pt x="300354" y="152399"/>
                </a:lnTo>
                <a:lnTo>
                  <a:pt x="328421" y="126999"/>
                </a:lnTo>
                <a:lnTo>
                  <a:pt x="357631" y="114299"/>
                </a:lnTo>
                <a:lnTo>
                  <a:pt x="387730" y="101599"/>
                </a:lnTo>
                <a:lnTo>
                  <a:pt x="418591" y="76199"/>
                </a:lnTo>
                <a:lnTo>
                  <a:pt x="483107" y="50799"/>
                </a:lnTo>
                <a:lnTo>
                  <a:pt x="516508" y="38099"/>
                </a:lnTo>
                <a:lnTo>
                  <a:pt x="550544" y="38099"/>
                </a:lnTo>
                <a:lnTo>
                  <a:pt x="620648" y="12699"/>
                </a:lnTo>
                <a:close/>
              </a:path>
              <a:path w="1460500" h="1422400">
                <a:moveTo>
                  <a:pt x="802132" y="1396999"/>
                </a:moveTo>
                <a:lnTo>
                  <a:pt x="657732" y="1396999"/>
                </a:lnTo>
                <a:lnTo>
                  <a:pt x="693546" y="1409699"/>
                </a:lnTo>
                <a:lnTo>
                  <a:pt x="766317" y="1409699"/>
                </a:lnTo>
                <a:lnTo>
                  <a:pt x="802132" y="1396999"/>
                </a:lnTo>
                <a:close/>
              </a:path>
              <a:path w="1460500" h="1422400">
                <a:moveTo>
                  <a:pt x="876934" y="12699"/>
                </a:moveTo>
                <a:lnTo>
                  <a:pt x="839342" y="12699"/>
                </a:lnTo>
                <a:lnTo>
                  <a:pt x="909446" y="38099"/>
                </a:lnTo>
                <a:lnTo>
                  <a:pt x="943482" y="38099"/>
                </a:lnTo>
                <a:lnTo>
                  <a:pt x="976883" y="50799"/>
                </a:lnTo>
                <a:lnTo>
                  <a:pt x="1041400" y="76199"/>
                </a:lnTo>
                <a:lnTo>
                  <a:pt x="1072260" y="101599"/>
                </a:lnTo>
                <a:lnTo>
                  <a:pt x="1102359" y="114299"/>
                </a:lnTo>
                <a:lnTo>
                  <a:pt x="1131570" y="126999"/>
                </a:lnTo>
                <a:lnTo>
                  <a:pt x="1159764" y="152399"/>
                </a:lnTo>
                <a:lnTo>
                  <a:pt x="1186814" y="165099"/>
                </a:lnTo>
                <a:lnTo>
                  <a:pt x="1237869" y="215899"/>
                </a:lnTo>
                <a:lnTo>
                  <a:pt x="1284223" y="266699"/>
                </a:lnTo>
                <a:lnTo>
                  <a:pt x="1325626" y="317499"/>
                </a:lnTo>
                <a:lnTo>
                  <a:pt x="1361694" y="380999"/>
                </a:lnTo>
                <a:lnTo>
                  <a:pt x="1377441" y="406399"/>
                </a:lnTo>
                <a:lnTo>
                  <a:pt x="1391792" y="444499"/>
                </a:lnTo>
                <a:lnTo>
                  <a:pt x="1404746" y="469899"/>
                </a:lnTo>
                <a:lnTo>
                  <a:pt x="1416050" y="507999"/>
                </a:lnTo>
                <a:lnTo>
                  <a:pt x="1433702" y="571499"/>
                </a:lnTo>
                <a:lnTo>
                  <a:pt x="1440052" y="609599"/>
                </a:lnTo>
                <a:lnTo>
                  <a:pt x="1444752" y="647699"/>
                </a:lnTo>
                <a:lnTo>
                  <a:pt x="1448434" y="711199"/>
                </a:lnTo>
                <a:lnTo>
                  <a:pt x="1447419" y="749299"/>
                </a:lnTo>
                <a:lnTo>
                  <a:pt x="1444752" y="787399"/>
                </a:lnTo>
                <a:lnTo>
                  <a:pt x="1440052" y="825499"/>
                </a:lnTo>
                <a:lnTo>
                  <a:pt x="1433702" y="850899"/>
                </a:lnTo>
                <a:lnTo>
                  <a:pt x="1425702" y="888999"/>
                </a:lnTo>
                <a:lnTo>
                  <a:pt x="1416050" y="927099"/>
                </a:lnTo>
                <a:lnTo>
                  <a:pt x="1404746" y="952499"/>
                </a:lnTo>
                <a:lnTo>
                  <a:pt x="1391920" y="990599"/>
                </a:lnTo>
                <a:lnTo>
                  <a:pt x="1377441" y="1015999"/>
                </a:lnTo>
                <a:lnTo>
                  <a:pt x="1361694" y="1054099"/>
                </a:lnTo>
                <a:lnTo>
                  <a:pt x="1344295" y="1079499"/>
                </a:lnTo>
                <a:lnTo>
                  <a:pt x="1305559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4" y="1282699"/>
                </a:lnTo>
                <a:lnTo>
                  <a:pt x="1131570" y="1295399"/>
                </a:lnTo>
                <a:lnTo>
                  <a:pt x="1102359" y="1320799"/>
                </a:lnTo>
                <a:lnTo>
                  <a:pt x="1072260" y="1333499"/>
                </a:lnTo>
                <a:lnTo>
                  <a:pt x="1041400" y="1346199"/>
                </a:lnTo>
                <a:lnTo>
                  <a:pt x="976883" y="1371599"/>
                </a:lnTo>
                <a:lnTo>
                  <a:pt x="909446" y="1396999"/>
                </a:lnTo>
                <a:lnTo>
                  <a:pt x="874648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0" y="1384299"/>
                </a:lnTo>
                <a:lnTo>
                  <a:pt x="1013967" y="1371599"/>
                </a:lnTo>
                <a:lnTo>
                  <a:pt x="1077721" y="1346199"/>
                </a:lnTo>
                <a:lnTo>
                  <a:pt x="1108328" y="1320799"/>
                </a:lnTo>
                <a:lnTo>
                  <a:pt x="1137920" y="1308099"/>
                </a:lnTo>
                <a:lnTo>
                  <a:pt x="1166495" y="1282699"/>
                </a:lnTo>
                <a:lnTo>
                  <a:pt x="1194180" y="1269999"/>
                </a:lnTo>
                <a:lnTo>
                  <a:pt x="1220596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3" y="1079499"/>
                </a:lnTo>
                <a:lnTo>
                  <a:pt x="1371727" y="1054099"/>
                </a:lnTo>
                <a:lnTo>
                  <a:pt x="1387855" y="1028699"/>
                </a:lnTo>
                <a:lnTo>
                  <a:pt x="1402588" y="990599"/>
                </a:lnTo>
                <a:lnTo>
                  <a:pt x="1415541" y="965199"/>
                </a:lnTo>
                <a:lnTo>
                  <a:pt x="1427098" y="927099"/>
                </a:lnTo>
                <a:lnTo>
                  <a:pt x="1437004" y="888999"/>
                </a:lnTo>
                <a:lnTo>
                  <a:pt x="1445133" y="863599"/>
                </a:lnTo>
                <a:lnTo>
                  <a:pt x="1451609" y="825499"/>
                </a:lnTo>
                <a:lnTo>
                  <a:pt x="1456182" y="787399"/>
                </a:lnTo>
                <a:lnTo>
                  <a:pt x="1458976" y="749299"/>
                </a:lnTo>
                <a:lnTo>
                  <a:pt x="1459991" y="711199"/>
                </a:lnTo>
                <a:lnTo>
                  <a:pt x="1458976" y="673099"/>
                </a:lnTo>
                <a:lnTo>
                  <a:pt x="1456182" y="634999"/>
                </a:lnTo>
                <a:lnTo>
                  <a:pt x="1451609" y="609599"/>
                </a:lnTo>
                <a:lnTo>
                  <a:pt x="1445133" y="571499"/>
                </a:lnTo>
                <a:lnTo>
                  <a:pt x="1437004" y="533399"/>
                </a:lnTo>
                <a:lnTo>
                  <a:pt x="1427098" y="495299"/>
                </a:lnTo>
                <a:lnTo>
                  <a:pt x="1415541" y="469899"/>
                </a:lnTo>
                <a:lnTo>
                  <a:pt x="1402460" y="431799"/>
                </a:lnTo>
                <a:lnTo>
                  <a:pt x="1387855" y="406399"/>
                </a:lnTo>
                <a:lnTo>
                  <a:pt x="1371727" y="368299"/>
                </a:lnTo>
                <a:lnTo>
                  <a:pt x="1354073" y="342899"/>
                </a:lnTo>
                <a:lnTo>
                  <a:pt x="1335151" y="317499"/>
                </a:lnTo>
                <a:lnTo>
                  <a:pt x="1314830" y="292099"/>
                </a:lnTo>
                <a:lnTo>
                  <a:pt x="1293114" y="253999"/>
                </a:lnTo>
                <a:lnTo>
                  <a:pt x="1270127" y="228599"/>
                </a:lnTo>
                <a:lnTo>
                  <a:pt x="1245870" y="203199"/>
                </a:lnTo>
                <a:lnTo>
                  <a:pt x="1220596" y="190499"/>
                </a:lnTo>
                <a:lnTo>
                  <a:pt x="1194180" y="165099"/>
                </a:lnTo>
                <a:lnTo>
                  <a:pt x="1166495" y="139699"/>
                </a:lnTo>
                <a:lnTo>
                  <a:pt x="1137920" y="126999"/>
                </a:lnTo>
                <a:lnTo>
                  <a:pt x="1108328" y="101599"/>
                </a:lnTo>
                <a:lnTo>
                  <a:pt x="1077721" y="88899"/>
                </a:lnTo>
                <a:lnTo>
                  <a:pt x="1046226" y="63499"/>
                </a:lnTo>
                <a:lnTo>
                  <a:pt x="1013967" y="50799"/>
                </a:lnTo>
                <a:lnTo>
                  <a:pt x="946911" y="25399"/>
                </a:lnTo>
                <a:lnTo>
                  <a:pt x="912240" y="25399"/>
                </a:lnTo>
                <a:lnTo>
                  <a:pt x="876934" y="12699"/>
                </a:lnTo>
                <a:close/>
              </a:path>
              <a:path w="1460500" h="1422400">
                <a:moveTo>
                  <a:pt x="906526" y="38099"/>
                </a:moveTo>
                <a:lnTo>
                  <a:pt x="553465" y="38099"/>
                </a:lnTo>
                <a:lnTo>
                  <a:pt x="487044" y="63499"/>
                </a:lnTo>
                <a:lnTo>
                  <a:pt x="423544" y="88899"/>
                </a:lnTo>
                <a:lnTo>
                  <a:pt x="393191" y="101599"/>
                </a:lnTo>
                <a:lnTo>
                  <a:pt x="363600" y="126999"/>
                </a:lnTo>
                <a:lnTo>
                  <a:pt x="334898" y="139699"/>
                </a:lnTo>
                <a:lnTo>
                  <a:pt x="307213" y="165099"/>
                </a:lnTo>
                <a:lnTo>
                  <a:pt x="280542" y="177799"/>
                </a:lnTo>
                <a:lnTo>
                  <a:pt x="254888" y="203199"/>
                </a:lnTo>
                <a:lnTo>
                  <a:pt x="206882" y="253999"/>
                </a:lnTo>
                <a:lnTo>
                  <a:pt x="163575" y="304799"/>
                </a:lnTo>
                <a:lnTo>
                  <a:pt x="125602" y="355599"/>
                </a:lnTo>
                <a:lnTo>
                  <a:pt x="92963" y="419099"/>
                </a:lnTo>
                <a:lnTo>
                  <a:pt x="78739" y="444499"/>
                </a:lnTo>
                <a:lnTo>
                  <a:pt x="66166" y="469899"/>
                </a:lnTo>
                <a:lnTo>
                  <a:pt x="54990" y="507999"/>
                </a:lnTo>
                <a:lnTo>
                  <a:pt x="45465" y="546099"/>
                </a:lnTo>
                <a:lnTo>
                  <a:pt x="37591" y="571499"/>
                </a:lnTo>
                <a:lnTo>
                  <a:pt x="31368" y="609599"/>
                </a:lnTo>
                <a:lnTo>
                  <a:pt x="26796" y="647699"/>
                </a:lnTo>
                <a:lnTo>
                  <a:pt x="24129" y="673099"/>
                </a:lnTo>
                <a:lnTo>
                  <a:pt x="23113" y="711199"/>
                </a:lnTo>
                <a:lnTo>
                  <a:pt x="24129" y="749299"/>
                </a:lnTo>
                <a:lnTo>
                  <a:pt x="26796" y="787399"/>
                </a:lnTo>
                <a:lnTo>
                  <a:pt x="31368" y="825499"/>
                </a:lnTo>
                <a:lnTo>
                  <a:pt x="37591" y="850899"/>
                </a:lnTo>
                <a:lnTo>
                  <a:pt x="45465" y="888999"/>
                </a:lnTo>
                <a:lnTo>
                  <a:pt x="54990" y="914399"/>
                </a:lnTo>
                <a:lnTo>
                  <a:pt x="66166" y="952499"/>
                </a:lnTo>
                <a:lnTo>
                  <a:pt x="78739" y="977899"/>
                </a:lnTo>
                <a:lnTo>
                  <a:pt x="92963" y="1015999"/>
                </a:lnTo>
                <a:lnTo>
                  <a:pt x="108457" y="1041399"/>
                </a:lnTo>
                <a:lnTo>
                  <a:pt x="125602" y="1066799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3" y="1269999"/>
                </a:lnTo>
                <a:lnTo>
                  <a:pt x="334898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4" y="1333499"/>
                </a:lnTo>
                <a:lnTo>
                  <a:pt x="487044" y="1358899"/>
                </a:lnTo>
                <a:lnTo>
                  <a:pt x="519938" y="1371599"/>
                </a:lnTo>
                <a:lnTo>
                  <a:pt x="587628" y="1396999"/>
                </a:lnTo>
                <a:lnTo>
                  <a:pt x="872363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7" y="1358899"/>
                </a:lnTo>
                <a:lnTo>
                  <a:pt x="594486" y="1358899"/>
                </a:lnTo>
                <a:lnTo>
                  <a:pt x="561975" y="1346199"/>
                </a:lnTo>
                <a:lnTo>
                  <a:pt x="529970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7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59" y="1244599"/>
                </a:lnTo>
                <a:lnTo>
                  <a:pt x="302386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0" y="1028699"/>
                </a:lnTo>
                <a:lnTo>
                  <a:pt x="110743" y="965199"/>
                </a:lnTo>
                <a:lnTo>
                  <a:pt x="98678" y="939799"/>
                </a:lnTo>
                <a:lnTo>
                  <a:pt x="88137" y="914399"/>
                </a:lnTo>
                <a:lnTo>
                  <a:pt x="79120" y="876299"/>
                </a:lnTo>
                <a:lnTo>
                  <a:pt x="71627" y="850899"/>
                </a:lnTo>
                <a:lnTo>
                  <a:pt x="65658" y="812799"/>
                </a:lnTo>
                <a:lnTo>
                  <a:pt x="61340" y="787399"/>
                </a:lnTo>
                <a:lnTo>
                  <a:pt x="58800" y="749299"/>
                </a:lnTo>
                <a:lnTo>
                  <a:pt x="57911" y="711199"/>
                </a:lnTo>
                <a:lnTo>
                  <a:pt x="58800" y="685799"/>
                </a:lnTo>
                <a:lnTo>
                  <a:pt x="61340" y="647699"/>
                </a:lnTo>
                <a:lnTo>
                  <a:pt x="65658" y="609599"/>
                </a:lnTo>
                <a:lnTo>
                  <a:pt x="71627" y="584199"/>
                </a:lnTo>
                <a:lnTo>
                  <a:pt x="79120" y="546099"/>
                </a:lnTo>
                <a:lnTo>
                  <a:pt x="88137" y="520699"/>
                </a:lnTo>
                <a:lnTo>
                  <a:pt x="98678" y="482599"/>
                </a:lnTo>
                <a:lnTo>
                  <a:pt x="110743" y="457199"/>
                </a:lnTo>
                <a:lnTo>
                  <a:pt x="124078" y="431799"/>
                </a:lnTo>
                <a:lnTo>
                  <a:pt x="138810" y="406399"/>
                </a:lnTo>
                <a:lnTo>
                  <a:pt x="155066" y="368299"/>
                </a:lnTo>
                <a:lnTo>
                  <a:pt x="191261" y="317499"/>
                </a:lnTo>
                <a:lnTo>
                  <a:pt x="232282" y="266699"/>
                </a:lnTo>
                <a:lnTo>
                  <a:pt x="254507" y="253999"/>
                </a:lnTo>
                <a:lnTo>
                  <a:pt x="278002" y="228599"/>
                </a:lnTo>
                <a:lnTo>
                  <a:pt x="302386" y="203199"/>
                </a:lnTo>
                <a:lnTo>
                  <a:pt x="327659" y="190499"/>
                </a:lnTo>
                <a:lnTo>
                  <a:pt x="354075" y="165099"/>
                </a:lnTo>
                <a:lnTo>
                  <a:pt x="409447" y="139699"/>
                </a:lnTo>
                <a:lnTo>
                  <a:pt x="498728" y="101599"/>
                </a:lnTo>
                <a:lnTo>
                  <a:pt x="561975" y="76199"/>
                </a:lnTo>
                <a:lnTo>
                  <a:pt x="594486" y="76199"/>
                </a:lnTo>
                <a:lnTo>
                  <a:pt x="627507" y="63499"/>
                </a:lnTo>
                <a:lnTo>
                  <a:pt x="695325" y="63499"/>
                </a:lnTo>
                <a:lnTo>
                  <a:pt x="729995" y="50799"/>
                </a:lnTo>
                <a:lnTo>
                  <a:pt x="940180" y="50799"/>
                </a:lnTo>
                <a:lnTo>
                  <a:pt x="906526" y="38099"/>
                </a:lnTo>
                <a:close/>
              </a:path>
              <a:path w="1460500" h="1422400">
                <a:moveTo>
                  <a:pt x="940180" y="50799"/>
                </a:moveTo>
                <a:lnTo>
                  <a:pt x="729995" y="50799"/>
                </a:lnTo>
                <a:lnTo>
                  <a:pt x="764666" y="63499"/>
                </a:lnTo>
                <a:lnTo>
                  <a:pt x="832484" y="63499"/>
                </a:lnTo>
                <a:lnTo>
                  <a:pt x="865504" y="76199"/>
                </a:lnTo>
                <a:lnTo>
                  <a:pt x="898016" y="76199"/>
                </a:lnTo>
                <a:lnTo>
                  <a:pt x="930020" y="88899"/>
                </a:lnTo>
                <a:lnTo>
                  <a:pt x="991869" y="114299"/>
                </a:lnTo>
                <a:lnTo>
                  <a:pt x="1050544" y="139699"/>
                </a:lnTo>
                <a:lnTo>
                  <a:pt x="1105915" y="165099"/>
                </a:lnTo>
                <a:lnTo>
                  <a:pt x="1132332" y="190499"/>
                </a:lnTo>
                <a:lnTo>
                  <a:pt x="1157732" y="203199"/>
                </a:lnTo>
                <a:lnTo>
                  <a:pt x="1182115" y="228599"/>
                </a:lnTo>
                <a:lnTo>
                  <a:pt x="1205483" y="253999"/>
                </a:lnTo>
                <a:lnTo>
                  <a:pt x="1227708" y="266699"/>
                </a:lnTo>
                <a:lnTo>
                  <a:pt x="1268729" y="317499"/>
                </a:lnTo>
                <a:lnTo>
                  <a:pt x="1304925" y="368299"/>
                </a:lnTo>
                <a:lnTo>
                  <a:pt x="1321180" y="406399"/>
                </a:lnTo>
                <a:lnTo>
                  <a:pt x="1335913" y="431799"/>
                </a:lnTo>
                <a:lnTo>
                  <a:pt x="1349247" y="457199"/>
                </a:lnTo>
                <a:lnTo>
                  <a:pt x="1361313" y="482599"/>
                </a:lnTo>
                <a:lnTo>
                  <a:pt x="1371853" y="520699"/>
                </a:lnTo>
                <a:lnTo>
                  <a:pt x="1380870" y="546099"/>
                </a:lnTo>
                <a:lnTo>
                  <a:pt x="1388364" y="584199"/>
                </a:lnTo>
                <a:lnTo>
                  <a:pt x="1394333" y="609599"/>
                </a:lnTo>
                <a:lnTo>
                  <a:pt x="1398651" y="647699"/>
                </a:lnTo>
                <a:lnTo>
                  <a:pt x="1401190" y="685799"/>
                </a:lnTo>
                <a:lnTo>
                  <a:pt x="1402079" y="711199"/>
                </a:lnTo>
                <a:lnTo>
                  <a:pt x="1401190" y="749299"/>
                </a:lnTo>
                <a:lnTo>
                  <a:pt x="1398651" y="787399"/>
                </a:lnTo>
                <a:lnTo>
                  <a:pt x="1394333" y="812799"/>
                </a:lnTo>
                <a:lnTo>
                  <a:pt x="1388364" y="850899"/>
                </a:lnTo>
                <a:lnTo>
                  <a:pt x="1380870" y="876299"/>
                </a:lnTo>
                <a:lnTo>
                  <a:pt x="1371853" y="914399"/>
                </a:lnTo>
                <a:lnTo>
                  <a:pt x="1361313" y="939799"/>
                </a:lnTo>
                <a:lnTo>
                  <a:pt x="1349375" y="965199"/>
                </a:lnTo>
                <a:lnTo>
                  <a:pt x="1335913" y="1003299"/>
                </a:lnTo>
                <a:lnTo>
                  <a:pt x="1321180" y="1028699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7" y="1181099"/>
                </a:lnTo>
                <a:lnTo>
                  <a:pt x="1182115" y="1193799"/>
                </a:lnTo>
                <a:lnTo>
                  <a:pt x="1157732" y="1219199"/>
                </a:lnTo>
                <a:lnTo>
                  <a:pt x="1132332" y="1244599"/>
                </a:lnTo>
                <a:lnTo>
                  <a:pt x="1106042" y="1257299"/>
                </a:lnTo>
                <a:lnTo>
                  <a:pt x="1078610" y="1269999"/>
                </a:lnTo>
                <a:lnTo>
                  <a:pt x="1050544" y="1295399"/>
                </a:lnTo>
                <a:lnTo>
                  <a:pt x="1021588" y="1308099"/>
                </a:lnTo>
                <a:lnTo>
                  <a:pt x="991869" y="1320799"/>
                </a:lnTo>
                <a:lnTo>
                  <a:pt x="930020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4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6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3" y="1155699"/>
                </a:lnTo>
                <a:lnTo>
                  <a:pt x="1316101" y="1104899"/>
                </a:lnTo>
                <a:lnTo>
                  <a:pt x="1334389" y="1066799"/>
                </a:lnTo>
                <a:lnTo>
                  <a:pt x="1351533" y="1041399"/>
                </a:lnTo>
                <a:lnTo>
                  <a:pt x="1367027" y="1015999"/>
                </a:lnTo>
                <a:lnTo>
                  <a:pt x="1381252" y="977899"/>
                </a:lnTo>
                <a:lnTo>
                  <a:pt x="1393825" y="952499"/>
                </a:lnTo>
                <a:lnTo>
                  <a:pt x="1405001" y="914399"/>
                </a:lnTo>
                <a:lnTo>
                  <a:pt x="1414526" y="888999"/>
                </a:lnTo>
                <a:lnTo>
                  <a:pt x="1422400" y="850899"/>
                </a:lnTo>
                <a:lnTo>
                  <a:pt x="1428622" y="825499"/>
                </a:lnTo>
                <a:lnTo>
                  <a:pt x="1433195" y="787399"/>
                </a:lnTo>
                <a:lnTo>
                  <a:pt x="1435861" y="749299"/>
                </a:lnTo>
                <a:lnTo>
                  <a:pt x="1436877" y="711199"/>
                </a:lnTo>
                <a:lnTo>
                  <a:pt x="1435861" y="673099"/>
                </a:lnTo>
                <a:lnTo>
                  <a:pt x="1433195" y="647699"/>
                </a:lnTo>
                <a:lnTo>
                  <a:pt x="1428622" y="609599"/>
                </a:lnTo>
                <a:lnTo>
                  <a:pt x="1422400" y="571499"/>
                </a:lnTo>
                <a:lnTo>
                  <a:pt x="1414526" y="546099"/>
                </a:lnTo>
                <a:lnTo>
                  <a:pt x="1405001" y="507999"/>
                </a:lnTo>
                <a:lnTo>
                  <a:pt x="1393825" y="469899"/>
                </a:lnTo>
                <a:lnTo>
                  <a:pt x="1381252" y="444499"/>
                </a:lnTo>
                <a:lnTo>
                  <a:pt x="1367027" y="419099"/>
                </a:lnTo>
                <a:lnTo>
                  <a:pt x="1351533" y="380999"/>
                </a:lnTo>
                <a:lnTo>
                  <a:pt x="1316101" y="330199"/>
                </a:lnTo>
                <a:lnTo>
                  <a:pt x="1275333" y="279399"/>
                </a:lnTo>
                <a:lnTo>
                  <a:pt x="1229740" y="228599"/>
                </a:lnTo>
                <a:lnTo>
                  <a:pt x="1179576" y="177799"/>
                </a:lnTo>
                <a:lnTo>
                  <a:pt x="1152905" y="165099"/>
                </a:lnTo>
                <a:lnTo>
                  <a:pt x="1125092" y="139699"/>
                </a:lnTo>
                <a:lnTo>
                  <a:pt x="1096390" y="126999"/>
                </a:lnTo>
                <a:lnTo>
                  <a:pt x="1066800" y="101599"/>
                </a:lnTo>
                <a:lnTo>
                  <a:pt x="1036446" y="88899"/>
                </a:lnTo>
                <a:lnTo>
                  <a:pt x="973073" y="63499"/>
                </a:lnTo>
                <a:lnTo>
                  <a:pt x="940180" y="50799"/>
                </a:lnTo>
                <a:close/>
              </a:path>
              <a:path w="1460500" h="1422400">
                <a:moveTo>
                  <a:pt x="837564" y="25399"/>
                </a:moveTo>
                <a:lnTo>
                  <a:pt x="622426" y="25399"/>
                </a:lnTo>
                <a:lnTo>
                  <a:pt x="587628" y="38099"/>
                </a:lnTo>
                <a:lnTo>
                  <a:pt x="872363" y="38099"/>
                </a:lnTo>
                <a:lnTo>
                  <a:pt x="837564" y="25399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699"/>
                </a:lnTo>
                <a:lnTo>
                  <a:pt x="840994" y="12699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43100" y="6371844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021585" y="6596781"/>
            <a:ext cx="85344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Quentin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19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351276" y="32004"/>
            <a:ext cx="1524000" cy="1380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25952" y="4114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96996" y="1930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6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4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3" y="1422399"/>
                </a:lnTo>
                <a:lnTo>
                  <a:pt x="876934" y="1409699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1" y="1219199"/>
                </a:lnTo>
                <a:lnTo>
                  <a:pt x="265938" y="1269999"/>
                </a:lnTo>
                <a:lnTo>
                  <a:pt x="293496" y="1282699"/>
                </a:lnTo>
                <a:lnTo>
                  <a:pt x="322071" y="1308099"/>
                </a:lnTo>
                <a:lnTo>
                  <a:pt x="351663" y="1320799"/>
                </a:lnTo>
                <a:lnTo>
                  <a:pt x="382269" y="1346199"/>
                </a:lnTo>
                <a:lnTo>
                  <a:pt x="413765" y="1358899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2" y="1396999"/>
                </a:lnTo>
                <a:lnTo>
                  <a:pt x="550544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1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4" y="1181099"/>
                </a:lnTo>
                <a:lnTo>
                  <a:pt x="154431" y="1130299"/>
                </a:lnTo>
                <a:lnTo>
                  <a:pt x="115696" y="1079499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6" y="355600"/>
                </a:lnTo>
                <a:lnTo>
                  <a:pt x="134365" y="3175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6999"/>
                </a:moveTo>
                <a:lnTo>
                  <a:pt x="657732" y="1396999"/>
                </a:lnTo>
                <a:lnTo>
                  <a:pt x="693546" y="1409699"/>
                </a:lnTo>
                <a:lnTo>
                  <a:pt x="766317" y="1409699"/>
                </a:lnTo>
                <a:lnTo>
                  <a:pt x="802131" y="1396999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44294" y="3556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25702" y="5334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7418" y="6731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499"/>
                </a:lnTo>
                <a:lnTo>
                  <a:pt x="1305559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4" y="1282699"/>
                </a:lnTo>
                <a:lnTo>
                  <a:pt x="1131569" y="1295399"/>
                </a:lnTo>
                <a:lnTo>
                  <a:pt x="1102359" y="1320799"/>
                </a:lnTo>
                <a:lnTo>
                  <a:pt x="1072261" y="1333499"/>
                </a:lnTo>
                <a:lnTo>
                  <a:pt x="1041400" y="1346199"/>
                </a:lnTo>
                <a:lnTo>
                  <a:pt x="976883" y="1371599"/>
                </a:lnTo>
                <a:lnTo>
                  <a:pt x="909446" y="1396999"/>
                </a:lnTo>
                <a:lnTo>
                  <a:pt x="874649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0" y="1384299"/>
                </a:lnTo>
                <a:lnTo>
                  <a:pt x="1013967" y="1371599"/>
                </a:lnTo>
                <a:lnTo>
                  <a:pt x="1077721" y="1346199"/>
                </a:lnTo>
                <a:lnTo>
                  <a:pt x="1108328" y="1320799"/>
                </a:lnTo>
                <a:lnTo>
                  <a:pt x="1137919" y="1308099"/>
                </a:lnTo>
                <a:lnTo>
                  <a:pt x="1166494" y="1282699"/>
                </a:lnTo>
                <a:lnTo>
                  <a:pt x="1194180" y="1269999"/>
                </a:lnTo>
                <a:lnTo>
                  <a:pt x="1220596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4" y="1079499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826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3" y="1269999"/>
                </a:lnTo>
                <a:lnTo>
                  <a:pt x="334899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4" y="1333499"/>
                </a:lnTo>
                <a:lnTo>
                  <a:pt x="487044" y="1358899"/>
                </a:lnTo>
                <a:lnTo>
                  <a:pt x="519938" y="1371599"/>
                </a:lnTo>
                <a:lnTo>
                  <a:pt x="587628" y="1396999"/>
                </a:lnTo>
                <a:lnTo>
                  <a:pt x="872363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6" y="1358899"/>
                </a:lnTo>
                <a:lnTo>
                  <a:pt x="594487" y="1358899"/>
                </a:lnTo>
                <a:lnTo>
                  <a:pt x="561975" y="1346199"/>
                </a:lnTo>
                <a:lnTo>
                  <a:pt x="529970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8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59" y="1244599"/>
                </a:lnTo>
                <a:lnTo>
                  <a:pt x="302387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973074" y="635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73074" y="63500"/>
                </a:move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6" y="1181099"/>
                </a:lnTo>
                <a:lnTo>
                  <a:pt x="1182115" y="1193799"/>
                </a:lnTo>
                <a:lnTo>
                  <a:pt x="1157731" y="1219199"/>
                </a:lnTo>
                <a:lnTo>
                  <a:pt x="1132331" y="1244599"/>
                </a:lnTo>
                <a:lnTo>
                  <a:pt x="1106042" y="1257299"/>
                </a:lnTo>
                <a:lnTo>
                  <a:pt x="1078611" y="1269999"/>
                </a:lnTo>
                <a:lnTo>
                  <a:pt x="1050543" y="1295399"/>
                </a:lnTo>
                <a:lnTo>
                  <a:pt x="1021588" y="1308099"/>
                </a:lnTo>
                <a:lnTo>
                  <a:pt x="991869" y="1320799"/>
                </a:lnTo>
                <a:lnTo>
                  <a:pt x="930020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4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6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3" y="1155699"/>
                </a:lnTo>
                <a:lnTo>
                  <a:pt x="1316101" y="1104899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7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826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21023" y="236220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785361" y="459989"/>
            <a:ext cx="68389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Sacha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spc="-15" baseline="-16666" dirty="0">
                <a:latin typeface="Georgia Belle"/>
                <a:cs typeface="Georgia Belle"/>
              </a:rPr>
              <a:t>2</a:t>
            </a:r>
            <a:r>
              <a:rPr sz="3000" spc="-7" baseline="-16666" dirty="0">
                <a:latin typeface="Georgia Belle"/>
                <a:cs typeface="Georgia Belle"/>
              </a:rPr>
              <a:t>6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51276" y="153466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25952" y="15438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96996" y="152196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1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7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21023" y="1738884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765550" y="1962653"/>
            <a:ext cx="72263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6060" marR="5080" indent="-213360">
              <a:lnSpc>
                <a:spcPct val="75000"/>
              </a:lnSpc>
            </a:pPr>
            <a:r>
              <a:rPr sz="2400" dirty="0">
                <a:latin typeface="Georgia Belle"/>
                <a:cs typeface="Georgia Belle"/>
              </a:rPr>
              <a:t>Dorian </a:t>
            </a:r>
            <a:r>
              <a:rPr sz="3600" baseline="-16203" dirty="0">
                <a:latin typeface="Georgia Belle"/>
                <a:cs typeface="Georgia Belle"/>
              </a:rPr>
              <a:t>1</a:t>
            </a:r>
            <a:r>
              <a:rPr sz="1600" spc="-10" dirty="0">
                <a:latin typeface="Georgia Belle"/>
                <a:cs typeface="Georgia Belle"/>
              </a:rPr>
              <a:t>rst</a:t>
            </a:r>
            <a:endParaRPr sz="1600">
              <a:latin typeface="Georgia Belle"/>
              <a:cs typeface="Georgia Belle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337559" y="3080004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12235" y="308914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599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83279" y="306730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7" y="1409700"/>
                </a:lnTo>
                <a:lnTo>
                  <a:pt x="618998" y="1422400"/>
                </a:lnTo>
                <a:lnTo>
                  <a:pt x="693039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8" y="254000"/>
                </a:lnTo>
                <a:lnTo>
                  <a:pt x="145161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8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8" y="1371600"/>
                </a:lnTo>
                <a:lnTo>
                  <a:pt x="418592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5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9" y="850900"/>
                </a:lnTo>
                <a:lnTo>
                  <a:pt x="19939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9" y="609600"/>
                </a:lnTo>
                <a:lnTo>
                  <a:pt x="26289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5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2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3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9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9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1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9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3" y="355600"/>
                </a:lnTo>
                <a:lnTo>
                  <a:pt x="92964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30" y="673100"/>
                </a:lnTo>
                <a:lnTo>
                  <a:pt x="23114" y="711200"/>
                </a:lnTo>
                <a:lnTo>
                  <a:pt x="24130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4" y="1016000"/>
                </a:lnTo>
                <a:lnTo>
                  <a:pt x="108458" y="1041400"/>
                </a:lnTo>
                <a:lnTo>
                  <a:pt x="125603" y="1066800"/>
                </a:lnTo>
                <a:lnTo>
                  <a:pt x="143891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9" y="1397000"/>
                </a:lnTo>
                <a:lnTo>
                  <a:pt x="872363" y="1397000"/>
                </a:lnTo>
                <a:lnTo>
                  <a:pt x="940181" y="1371600"/>
                </a:lnTo>
                <a:lnTo>
                  <a:pt x="661289" y="1371600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9" y="1333500"/>
                </a:lnTo>
                <a:lnTo>
                  <a:pt x="438404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3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9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8" y="850900"/>
                </a:lnTo>
                <a:lnTo>
                  <a:pt x="65659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9" y="609600"/>
                </a:lnTo>
                <a:lnTo>
                  <a:pt x="71628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9" y="482600"/>
                </a:lnTo>
                <a:lnTo>
                  <a:pt x="110744" y="457200"/>
                </a:lnTo>
                <a:lnTo>
                  <a:pt x="124079" y="431800"/>
                </a:lnTo>
                <a:lnTo>
                  <a:pt x="138811" y="406400"/>
                </a:lnTo>
                <a:lnTo>
                  <a:pt x="155067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3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9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5" y="63500"/>
                </a:lnTo>
                <a:lnTo>
                  <a:pt x="865505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459" y="190500"/>
                </a:lnTo>
                <a:lnTo>
                  <a:pt x="1157732" y="203200"/>
                </a:lnTo>
                <a:lnTo>
                  <a:pt x="1182116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30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4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80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4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7" y="1181100"/>
                </a:lnTo>
                <a:lnTo>
                  <a:pt x="1182116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5" y="1358900"/>
                </a:lnTo>
                <a:lnTo>
                  <a:pt x="832485" y="1358900"/>
                </a:lnTo>
                <a:lnTo>
                  <a:pt x="798830" y="1371600"/>
                </a:lnTo>
                <a:lnTo>
                  <a:pt x="940181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30" y="1231900"/>
                </a:lnTo>
                <a:lnTo>
                  <a:pt x="1229741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8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8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7" y="25400"/>
                </a:lnTo>
                <a:lnTo>
                  <a:pt x="587629" y="38100"/>
                </a:lnTo>
                <a:lnTo>
                  <a:pt x="872363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07308" y="3284220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587622" y="3508497"/>
            <a:ext cx="105156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O</a:t>
            </a:r>
            <a:r>
              <a:rPr sz="2400" spc="-10" dirty="0">
                <a:latin typeface="Georgia Belle"/>
                <a:cs typeface="Georgia Belle"/>
              </a:rPr>
              <a:t>c</a:t>
            </a:r>
            <a:r>
              <a:rPr sz="2400" dirty="0">
                <a:latin typeface="Georgia Belle"/>
                <a:cs typeface="Georgia Belle"/>
              </a:rPr>
              <a:t>éane</a:t>
            </a:r>
            <a:r>
              <a:rPr sz="2400" spc="-10" dirty="0">
                <a:latin typeface="Georgia Belle"/>
                <a:cs typeface="Georgia Belle"/>
              </a:rPr>
              <a:t> </a:t>
            </a:r>
            <a:r>
              <a:rPr sz="2400" dirty="0">
                <a:latin typeface="Georgia Belle"/>
                <a:cs typeface="Georgia Belle"/>
              </a:rPr>
              <a:t>L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14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23844" y="4613148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398520" y="462076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69564" y="459892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7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5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4" y="1422399"/>
                </a:lnTo>
                <a:lnTo>
                  <a:pt x="876935" y="1409699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8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8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5" y="1358900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3" y="1396999"/>
                </a:lnTo>
                <a:lnTo>
                  <a:pt x="550545" y="1396999"/>
                </a:lnTo>
                <a:lnTo>
                  <a:pt x="483108" y="1371599"/>
                </a:lnTo>
                <a:lnTo>
                  <a:pt x="418591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5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5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1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6999"/>
                </a:moveTo>
                <a:lnTo>
                  <a:pt x="657733" y="1396999"/>
                </a:lnTo>
                <a:lnTo>
                  <a:pt x="693674" y="1409699"/>
                </a:lnTo>
                <a:lnTo>
                  <a:pt x="766318" y="1409699"/>
                </a:lnTo>
                <a:lnTo>
                  <a:pt x="802132" y="1396999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599"/>
                </a:lnTo>
                <a:lnTo>
                  <a:pt x="909447" y="1396999"/>
                </a:lnTo>
                <a:lnTo>
                  <a:pt x="874649" y="1396999"/>
                </a:lnTo>
                <a:lnTo>
                  <a:pt x="839343" y="1409699"/>
                </a:lnTo>
                <a:lnTo>
                  <a:pt x="912240" y="1409699"/>
                </a:lnTo>
                <a:lnTo>
                  <a:pt x="980821" y="1384299"/>
                </a:lnTo>
                <a:lnTo>
                  <a:pt x="1013968" y="1371599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8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30" y="673100"/>
                </a:lnTo>
                <a:lnTo>
                  <a:pt x="23113" y="711200"/>
                </a:lnTo>
                <a:lnTo>
                  <a:pt x="24130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8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599"/>
                </a:lnTo>
                <a:lnTo>
                  <a:pt x="587628" y="1396999"/>
                </a:lnTo>
                <a:lnTo>
                  <a:pt x="872363" y="1396999"/>
                </a:lnTo>
                <a:lnTo>
                  <a:pt x="940181" y="1371599"/>
                </a:lnTo>
                <a:lnTo>
                  <a:pt x="661288" y="1371599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4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6" y="63500"/>
                </a:lnTo>
                <a:lnTo>
                  <a:pt x="832485" y="63500"/>
                </a:lnTo>
                <a:lnTo>
                  <a:pt x="865505" y="76200"/>
                </a:lnTo>
                <a:lnTo>
                  <a:pt x="898016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30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80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6" y="1346200"/>
                </a:lnTo>
                <a:lnTo>
                  <a:pt x="865505" y="1358900"/>
                </a:lnTo>
                <a:lnTo>
                  <a:pt x="832485" y="1358900"/>
                </a:lnTo>
                <a:lnTo>
                  <a:pt x="798830" y="1371599"/>
                </a:lnTo>
                <a:lnTo>
                  <a:pt x="940181" y="1371599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30" y="1231900"/>
                </a:lnTo>
                <a:lnTo>
                  <a:pt x="1229740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2" y="749300"/>
                </a:lnTo>
                <a:lnTo>
                  <a:pt x="1436877" y="711200"/>
                </a:lnTo>
                <a:lnTo>
                  <a:pt x="1435862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595115" y="4817364"/>
            <a:ext cx="1039367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891153" y="5041133"/>
            <a:ext cx="41783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Inès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9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11652" y="6144766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384803" y="61539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799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3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7"/>
                </a:lnTo>
                <a:lnTo>
                  <a:pt x="135245" y="1090822"/>
                </a:lnTo>
                <a:lnTo>
                  <a:pt x="168736" y="1132108"/>
                </a:lnTo>
                <a:lnTo>
                  <a:pt x="205311" y="1170731"/>
                </a:lnTo>
                <a:lnTo>
                  <a:pt x="244790" y="1206513"/>
                </a:lnTo>
                <a:lnTo>
                  <a:pt x="286993" y="1239278"/>
                </a:lnTo>
                <a:lnTo>
                  <a:pt x="331740" y="1268849"/>
                </a:lnTo>
                <a:lnTo>
                  <a:pt x="378850" y="1295050"/>
                </a:lnTo>
                <a:lnTo>
                  <a:pt x="428142" y="1317704"/>
                </a:lnTo>
                <a:lnTo>
                  <a:pt x="479438" y="1336635"/>
                </a:lnTo>
                <a:lnTo>
                  <a:pt x="532555" y="1351667"/>
                </a:lnTo>
                <a:lnTo>
                  <a:pt x="587315" y="1362622"/>
                </a:lnTo>
                <a:lnTo>
                  <a:pt x="643537" y="1369325"/>
                </a:lnTo>
                <a:lnTo>
                  <a:pt x="701040" y="1371598"/>
                </a:lnTo>
                <a:lnTo>
                  <a:pt x="758542" y="1369325"/>
                </a:lnTo>
                <a:lnTo>
                  <a:pt x="814764" y="1362622"/>
                </a:lnTo>
                <a:lnTo>
                  <a:pt x="869524" y="1351667"/>
                </a:lnTo>
                <a:lnTo>
                  <a:pt x="922641" y="1336635"/>
                </a:lnTo>
                <a:lnTo>
                  <a:pt x="973937" y="1317704"/>
                </a:lnTo>
                <a:lnTo>
                  <a:pt x="1023229" y="1295050"/>
                </a:lnTo>
                <a:lnTo>
                  <a:pt x="1070339" y="1268849"/>
                </a:lnTo>
                <a:lnTo>
                  <a:pt x="1115086" y="1239278"/>
                </a:lnTo>
                <a:lnTo>
                  <a:pt x="1157289" y="1206513"/>
                </a:lnTo>
                <a:lnTo>
                  <a:pt x="1196768" y="1170731"/>
                </a:lnTo>
                <a:lnTo>
                  <a:pt x="1233343" y="1132108"/>
                </a:lnTo>
                <a:lnTo>
                  <a:pt x="1266834" y="1090822"/>
                </a:lnTo>
                <a:lnTo>
                  <a:pt x="1297059" y="1047047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3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80" y="685799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355847" y="6132075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6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5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3" y="1422399"/>
                </a:lnTo>
                <a:lnTo>
                  <a:pt x="876935" y="1409699"/>
                </a:lnTo>
                <a:close/>
              </a:path>
              <a:path w="1460500" h="1422400">
                <a:moveTo>
                  <a:pt x="620649" y="12699"/>
                </a:moveTo>
                <a:lnTo>
                  <a:pt x="583056" y="12699"/>
                </a:lnTo>
                <a:lnTo>
                  <a:pt x="547751" y="25399"/>
                </a:lnTo>
                <a:lnTo>
                  <a:pt x="513206" y="25399"/>
                </a:lnTo>
                <a:lnTo>
                  <a:pt x="479298" y="38099"/>
                </a:lnTo>
                <a:lnTo>
                  <a:pt x="413765" y="63499"/>
                </a:lnTo>
                <a:lnTo>
                  <a:pt x="382269" y="88899"/>
                </a:lnTo>
                <a:lnTo>
                  <a:pt x="351663" y="101599"/>
                </a:lnTo>
                <a:lnTo>
                  <a:pt x="322072" y="126999"/>
                </a:lnTo>
                <a:lnTo>
                  <a:pt x="293497" y="139699"/>
                </a:lnTo>
                <a:lnTo>
                  <a:pt x="265938" y="165099"/>
                </a:lnTo>
                <a:lnTo>
                  <a:pt x="239394" y="190499"/>
                </a:lnTo>
                <a:lnTo>
                  <a:pt x="214122" y="203199"/>
                </a:lnTo>
                <a:lnTo>
                  <a:pt x="189864" y="228599"/>
                </a:lnTo>
                <a:lnTo>
                  <a:pt x="166877" y="253999"/>
                </a:lnTo>
                <a:lnTo>
                  <a:pt x="145161" y="292099"/>
                </a:lnTo>
                <a:lnTo>
                  <a:pt x="124840" y="317499"/>
                </a:lnTo>
                <a:lnTo>
                  <a:pt x="105917" y="342899"/>
                </a:lnTo>
                <a:lnTo>
                  <a:pt x="88264" y="368299"/>
                </a:lnTo>
                <a:lnTo>
                  <a:pt x="72136" y="406399"/>
                </a:lnTo>
                <a:lnTo>
                  <a:pt x="57530" y="431799"/>
                </a:lnTo>
                <a:lnTo>
                  <a:pt x="44450" y="469899"/>
                </a:lnTo>
                <a:lnTo>
                  <a:pt x="32892" y="495299"/>
                </a:lnTo>
                <a:lnTo>
                  <a:pt x="22987" y="533399"/>
                </a:lnTo>
                <a:lnTo>
                  <a:pt x="14859" y="571499"/>
                </a:lnTo>
                <a:lnTo>
                  <a:pt x="8381" y="609599"/>
                </a:lnTo>
                <a:lnTo>
                  <a:pt x="3810" y="634999"/>
                </a:lnTo>
                <a:lnTo>
                  <a:pt x="1015" y="673099"/>
                </a:lnTo>
                <a:lnTo>
                  <a:pt x="0" y="711199"/>
                </a:lnTo>
                <a:lnTo>
                  <a:pt x="1015" y="749299"/>
                </a:lnTo>
                <a:lnTo>
                  <a:pt x="3810" y="787399"/>
                </a:lnTo>
                <a:lnTo>
                  <a:pt x="8381" y="825499"/>
                </a:lnTo>
                <a:lnTo>
                  <a:pt x="14859" y="863599"/>
                </a:lnTo>
                <a:lnTo>
                  <a:pt x="22987" y="888999"/>
                </a:lnTo>
                <a:lnTo>
                  <a:pt x="32892" y="927099"/>
                </a:lnTo>
                <a:lnTo>
                  <a:pt x="44450" y="965199"/>
                </a:lnTo>
                <a:lnTo>
                  <a:pt x="57530" y="990599"/>
                </a:lnTo>
                <a:lnTo>
                  <a:pt x="72136" y="1028699"/>
                </a:lnTo>
                <a:lnTo>
                  <a:pt x="88264" y="1054099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2" y="1219199"/>
                </a:lnTo>
                <a:lnTo>
                  <a:pt x="265938" y="1269999"/>
                </a:lnTo>
                <a:lnTo>
                  <a:pt x="293497" y="1282699"/>
                </a:lnTo>
                <a:lnTo>
                  <a:pt x="322072" y="1308099"/>
                </a:lnTo>
                <a:lnTo>
                  <a:pt x="351663" y="1320799"/>
                </a:lnTo>
                <a:lnTo>
                  <a:pt x="382269" y="1346199"/>
                </a:lnTo>
                <a:lnTo>
                  <a:pt x="413765" y="1358899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2" y="1396999"/>
                </a:lnTo>
                <a:lnTo>
                  <a:pt x="550544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2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4" y="1181099"/>
                </a:lnTo>
                <a:lnTo>
                  <a:pt x="154431" y="1130299"/>
                </a:lnTo>
                <a:lnTo>
                  <a:pt x="115697" y="1079499"/>
                </a:lnTo>
                <a:lnTo>
                  <a:pt x="82550" y="1015999"/>
                </a:lnTo>
                <a:lnTo>
                  <a:pt x="68199" y="990599"/>
                </a:lnTo>
                <a:lnTo>
                  <a:pt x="55244" y="952499"/>
                </a:lnTo>
                <a:lnTo>
                  <a:pt x="43941" y="927099"/>
                </a:lnTo>
                <a:lnTo>
                  <a:pt x="34289" y="888999"/>
                </a:lnTo>
                <a:lnTo>
                  <a:pt x="26288" y="850899"/>
                </a:lnTo>
                <a:lnTo>
                  <a:pt x="19938" y="825499"/>
                </a:lnTo>
                <a:lnTo>
                  <a:pt x="15239" y="787399"/>
                </a:lnTo>
                <a:lnTo>
                  <a:pt x="12573" y="749299"/>
                </a:lnTo>
                <a:lnTo>
                  <a:pt x="11556" y="711199"/>
                </a:lnTo>
                <a:lnTo>
                  <a:pt x="12573" y="673099"/>
                </a:lnTo>
                <a:lnTo>
                  <a:pt x="19938" y="609599"/>
                </a:lnTo>
                <a:lnTo>
                  <a:pt x="26288" y="571499"/>
                </a:lnTo>
                <a:lnTo>
                  <a:pt x="34289" y="533399"/>
                </a:lnTo>
                <a:lnTo>
                  <a:pt x="43941" y="507999"/>
                </a:lnTo>
                <a:lnTo>
                  <a:pt x="55244" y="469899"/>
                </a:lnTo>
                <a:lnTo>
                  <a:pt x="68199" y="444499"/>
                </a:lnTo>
                <a:lnTo>
                  <a:pt x="82550" y="406399"/>
                </a:lnTo>
                <a:lnTo>
                  <a:pt x="98298" y="380999"/>
                </a:lnTo>
                <a:lnTo>
                  <a:pt x="115697" y="342899"/>
                </a:lnTo>
                <a:lnTo>
                  <a:pt x="154431" y="292099"/>
                </a:lnTo>
                <a:lnTo>
                  <a:pt x="198374" y="241299"/>
                </a:lnTo>
                <a:lnTo>
                  <a:pt x="247141" y="190499"/>
                </a:lnTo>
                <a:lnTo>
                  <a:pt x="300354" y="152399"/>
                </a:lnTo>
                <a:lnTo>
                  <a:pt x="328422" y="126999"/>
                </a:lnTo>
                <a:lnTo>
                  <a:pt x="357631" y="114299"/>
                </a:lnTo>
                <a:lnTo>
                  <a:pt x="387730" y="101599"/>
                </a:lnTo>
                <a:lnTo>
                  <a:pt x="418591" y="76199"/>
                </a:lnTo>
                <a:lnTo>
                  <a:pt x="483107" y="50799"/>
                </a:lnTo>
                <a:lnTo>
                  <a:pt x="516509" y="38099"/>
                </a:lnTo>
                <a:lnTo>
                  <a:pt x="550544" y="38099"/>
                </a:lnTo>
                <a:lnTo>
                  <a:pt x="620649" y="12699"/>
                </a:lnTo>
                <a:close/>
              </a:path>
              <a:path w="1460500" h="1422400">
                <a:moveTo>
                  <a:pt x="802131" y="1396999"/>
                </a:moveTo>
                <a:lnTo>
                  <a:pt x="657732" y="1396999"/>
                </a:lnTo>
                <a:lnTo>
                  <a:pt x="693547" y="1409699"/>
                </a:lnTo>
                <a:lnTo>
                  <a:pt x="766317" y="1409699"/>
                </a:lnTo>
                <a:lnTo>
                  <a:pt x="802131" y="1396999"/>
                </a:lnTo>
                <a:close/>
              </a:path>
              <a:path w="1460500" h="1422400">
                <a:moveTo>
                  <a:pt x="876935" y="12699"/>
                </a:moveTo>
                <a:lnTo>
                  <a:pt x="839342" y="12699"/>
                </a:lnTo>
                <a:lnTo>
                  <a:pt x="909447" y="38099"/>
                </a:lnTo>
                <a:lnTo>
                  <a:pt x="943482" y="38099"/>
                </a:lnTo>
                <a:lnTo>
                  <a:pt x="976884" y="50799"/>
                </a:lnTo>
                <a:lnTo>
                  <a:pt x="1041400" y="76199"/>
                </a:lnTo>
                <a:lnTo>
                  <a:pt x="1072261" y="101599"/>
                </a:lnTo>
                <a:lnTo>
                  <a:pt x="1102360" y="114299"/>
                </a:lnTo>
                <a:lnTo>
                  <a:pt x="1131569" y="126999"/>
                </a:lnTo>
                <a:lnTo>
                  <a:pt x="1159764" y="152399"/>
                </a:lnTo>
                <a:lnTo>
                  <a:pt x="1186814" y="165099"/>
                </a:lnTo>
                <a:lnTo>
                  <a:pt x="1237868" y="215899"/>
                </a:lnTo>
                <a:lnTo>
                  <a:pt x="1284224" y="266699"/>
                </a:lnTo>
                <a:lnTo>
                  <a:pt x="1325626" y="317499"/>
                </a:lnTo>
                <a:lnTo>
                  <a:pt x="1361693" y="380999"/>
                </a:lnTo>
                <a:lnTo>
                  <a:pt x="1377441" y="406399"/>
                </a:lnTo>
                <a:lnTo>
                  <a:pt x="1391792" y="444499"/>
                </a:lnTo>
                <a:lnTo>
                  <a:pt x="1404747" y="469899"/>
                </a:lnTo>
                <a:lnTo>
                  <a:pt x="1416050" y="507999"/>
                </a:lnTo>
                <a:lnTo>
                  <a:pt x="1433702" y="571499"/>
                </a:lnTo>
                <a:lnTo>
                  <a:pt x="1440052" y="609599"/>
                </a:lnTo>
                <a:lnTo>
                  <a:pt x="1444752" y="647699"/>
                </a:lnTo>
                <a:lnTo>
                  <a:pt x="1448435" y="711199"/>
                </a:lnTo>
                <a:lnTo>
                  <a:pt x="1447418" y="749299"/>
                </a:lnTo>
                <a:lnTo>
                  <a:pt x="1444752" y="787399"/>
                </a:lnTo>
                <a:lnTo>
                  <a:pt x="1440052" y="825499"/>
                </a:lnTo>
                <a:lnTo>
                  <a:pt x="1433702" y="850899"/>
                </a:lnTo>
                <a:lnTo>
                  <a:pt x="1425702" y="888999"/>
                </a:lnTo>
                <a:lnTo>
                  <a:pt x="1416050" y="927099"/>
                </a:lnTo>
                <a:lnTo>
                  <a:pt x="1404747" y="952499"/>
                </a:lnTo>
                <a:lnTo>
                  <a:pt x="1391919" y="990599"/>
                </a:lnTo>
                <a:lnTo>
                  <a:pt x="1377441" y="1015999"/>
                </a:lnTo>
                <a:lnTo>
                  <a:pt x="1361693" y="1054099"/>
                </a:lnTo>
                <a:lnTo>
                  <a:pt x="1344294" y="1079499"/>
                </a:lnTo>
                <a:lnTo>
                  <a:pt x="1305560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4" y="1282699"/>
                </a:lnTo>
                <a:lnTo>
                  <a:pt x="1131569" y="1295399"/>
                </a:lnTo>
                <a:lnTo>
                  <a:pt x="1102360" y="1320799"/>
                </a:lnTo>
                <a:lnTo>
                  <a:pt x="1072261" y="1333499"/>
                </a:lnTo>
                <a:lnTo>
                  <a:pt x="1041400" y="1346199"/>
                </a:lnTo>
                <a:lnTo>
                  <a:pt x="976884" y="1371599"/>
                </a:lnTo>
                <a:lnTo>
                  <a:pt x="909447" y="1396999"/>
                </a:lnTo>
                <a:lnTo>
                  <a:pt x="874649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1" y="1384299"/>
                </a:lnTo>
                <a:lnTo>
                  <a:pt x="1013967" y="1371599"/>
                </a:lnTo>
                <a:lnTo>
                  <a:pt x="1077722" y="1346199"/>
                </a:lnTo>
                <a:lnTo>
                  <a:pt x="1108328" y="1320799"/>
                </a:lnTo>
                <a:lnTo>
                  <a:pt x="1137919" y="1308099"/>
                </a:lnTo>
                <a:lnTo>
                  <a:pt x="1166494" y="1282699"/>
                </a:lnTo>
                <a:lnTo>
                  <a:pt x="1194180" y="1269999"/>
                </a:lnTo>
                <a:lnTo>
                  <a:pt x="1220597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4" y="1079499"/>
                </a:lnTo>
                <a:lnTo>
                  <a:pt x="1371727" y="1054099"/>
                </a:lnTo>
                <a:lnTo>
                  <a:pt x="1387855" y="1028699"/>
                </a:lnTo>
                <a:lnTo>
                  <a:pt x="1402588" y="990599"/>
                </a:lnTo>
                <a:lnTo>
                  <a:pt x="1415541" y="965199"/>
                </a:lnTo>
                <a:lnTo>
                  <a:pt x="1427099" y="927099"/>
                </a:lnTo>
                <a:lnTo>
                  <a:pt x="1437004" y="888999"/>
                </a:lnTo>
                <a:lnTo>
                  <a:pt x="1445132" y="863599"/>
                </a:lnTo>
                <a:lnTo>
                  <a:pt x="1451610" y="825499"/>
                </a:lnTo>
                <a:lnTo>
                  <a:pt x="1456181" y="787399"/>
                </a:lnTo>
                <a:lnTo>
                  <a:pt x="1458976" y="749299"/>
                </a:lnTo>
                <a:lnTo>
                  <a:pt x="1459991" y="711199"/>
                </a:lnTo>
                <a:lnTo>
                  <a:pt x="1458976" y="673099"/>
                </a:lnTo>
                <a:lnTo>
                  <a:pt x="1456181" y="634999"/>
                </a:lnTo>
                <a:lnTo>
                  <a:pt x="1451610" y="609599"/>
                </a:lnTo>
                <a:lnTo>
                  <a:pt x="1445132" y="571499"/>
                </a:lnTo>
                <a:lnTo>
                  <a:pt x="1437004" y="533399"/>
                </a:lnTo>
                <a:lnTo>
                  <a:pt x="1427099" y="495299"/>
                </a:lnTo>
                <a:lnTo>
                  <a:pt x="1415541" y="469899"/>
                </a:lnTo>
                <a:lnTo>
                  <a:pt x="1402461" y="431799"/>
                </a:lnTo>
                <a:lnTo>
                  <a:pt x="1387855" y="406399"/>
                </a:lnTo>
                <a:lnTo>
                  <a:pt x="1371727" y="368299"/>
                </a:lnTo>
                <a:lnTo>
                  <a:pt x="1354074" y="342899"/>
                </a:lnTo>
                <a:lnTo>
                  <a:pt x="1335151" y="317499"/>
                </a:lnTo>
                <a:lnTo>
                  <a:pt x="1314830" y="292099"/>
                </a:lnTo>
                <a:lnTo>
                  <a:pt x="1293114" y="253999"/>
                </a:lnTo>
                <a:lnTo>
                  <a:pt x="1270127" y="228599"/>
                </a:lnTo>
                <a:lnTo>
                  <a:pt x="1245869" y="203199"/>
                </a:lnTo>
                <a:lnTo>
                  <a:pt x="1220597" y="190499"/>
                </a:lnTo>
                <a:lnTo>
                  <a:pt x="1194180" y="165099"/>
                </a:lnTo>
                <a:lnTo>
                  <a:pt x="1166494" y="139699"/>
                </a:lnTo>
                <a:lnTo>
                  <a:pt x="1137919" y="126999"/>
                </a:lnTo>
                <a:lnTo>
                  <a:pt x="1108328" y="101599"/>
                </a:lnTo>
                <a:lnTo>
                  <a:pt x="1077722" y="88899"/>
                </a:lnTo>
                <a:lnTo>
                  <a:pt x="1046226" y="63499"/>
                </a:lnTo>
                <a:lnTo>
                  <a:pt x="1013967" y="50799"/>
                </a:lnTo>
                <a:lnTo>
                  <a:pt x="946912" y="25399"/>
                </a:lnTo>
                <a:lnTo>
                  <a:pt x="912240" y="25399"/>
                </a:lnTo>
                <a:lnTo>
                  <a:pt x="876935" y="12699"/>
                </a:lnTo>
                <a:close/>
              </a:path>
              <a:path w="1460500" h="1422400">
                <a:moveTo>
                  <a:pt x="906526" y="38099"/>
                </a:moveTo>
                <a:lnTo>
                  <a:pt x="553465" y="38099"/>
                </a:lnTo>
                <a:lnTo>
                  <a:pt x="487044" y="63499"/>
                </a:lnTo>
                <a:lnTo>
                  <a:pt x="423544" y="88899"/>
                </a:lnTo>
                <a:lnTo>
                  <a:pt x="393191" y="101599"/>
                </a:lnTo>
                <a:lnTo>
                  <a:pt x="363600" y="126999"/>
                </a:lnTo>
                <a:lnTo>
                  <a:pt x="334899" y="139699"/>
                </a:lnTo>
                <a:lnTo>
                  <a:pt x="307213" y="165099"/>
                </a:lnTo>
                <a:lnTo>
                  <a:pt x="280542" y="177799"/>
                </a:lnTo>
                <a:lnTo>
                  <a:pt x="254888" y="203199"/>
                </a:lnTo>
                <a:lnTo>
                  <a:pt x="206882" y="253999"/>
                </a:lnTo>
                <a:lnTo>
                  <a:pt x="163575" y="304799"/>
                </a:lnTo>
                <a:lnTo>
                  <a:pt x="125602" y="355599"/>
                </a:lnTo>
                <a:lnTo>
                  <a:pt x="92963" y="419099"/>
                </a:lnTo>
                <a:lnTo>
                  <a:pt x="78739" y="444499"/>
                </a:lnTo>
                <a:lnTo>
                  <a:pt x="66166" y="469899"/>
                </a:lnTo>
                <a:lnTo>
                  <a:pt x="54990" y="507999"/>
                </a:lnTo>
                <a:lnTo>
                  <a:pt x="45465" y="546099"/>
                </a:lnTo>
                <a:lnTo>
                  <a:pt x="37591" y="571499"/>
                </a:lnTo>
                <a:lnTo>
                  <a:pt x="31368" y="609599"/>
                </a:lnTo>
                <a:lnTo>
                  <a:pt x="26797" y="647699"/>
                </a:lnTo>
                <a:lnTo>
                  <a:pt x="24129" y="673099"/>
                </a:lnTo>
                <a:lnTo>
                  <a:pt x="23113" y="711199"/>
                </a:lnTo>
                <a:lnTo>
                  <a:pt x="24129" y="749299"/>
                </a:lnTo>
                <a:lnTo>
                  <a:pt x="26797" y="787399"/>
                </a:lnTo>
                <a:lnTo>
                  <a:pt x="31368" y="825499"/>
                </a:lnTo>
                <a:lnTo>
                  <a:pt x="37591" y="850899"/>
                </a:lnTo>
                <a:lnTo>
                  <a:pt x="45465" y="888999"/>
                </a:lnTo>
                <a:lnTo>
                  <a:pt x="54990" y="914399"/>
                </a:lnTo>
                <a:lnTo>
                  <a:pt x="66166" y="952499"/>
                </a:lnTo>
                <a:lnTo>
                  <a:pt x="78739" y="977899"/>
                </a:lnTo>
                <a:lnTo>
                  <a:pt x="92963" y="1015999"/>
                </a:lnTo>
                <a:lnTo>
                  <a:pt x="108457" y="1041399"/>
                </a:lnTo>
                <a:lnTo>
                  <a:pt x="125602" y="1066799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3" y="1269999"/>
                </a:lnTo>
                <a:lnTo>
                  <a:pt x="334899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4" y="1333499"/>
                </a:lnTo>
                <a:lnTo>
                  <a:pt x="487044" y="1358899"/>
                </a:lnTo>
                <a:lnTo>
                  <a:pt x="519938" y="1371599"/>
                </a:lnTo>
                <a:lnTo>
                  <a:pt x="587628" y="1396999"/>
                </a:lnTo>
                <a:lnTo>
                  <a:pt x="872363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6" y="1358899"/>
                </a:lnTo>
                <a:lnTo>
                  <a:pt x="594487" y="1358899"/>
                </a:lnTo>
                <a:lnTo>
                  <a:pt x="561975" y="1346199"/>
                </a:lnTo>
                <a:lnTo>
                  <a:pt x="529971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8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60" y="1244599"/>
                </a:lnTo>
                <a:lnTo>
                  <a:pt x="302387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1" y="1028699"/>
                </a:lnTo>
                <a:lnTo>
                  <a:pt x="110743" y="965199"/>
                </a:lnTo>
                <a:lnTo>
                  <a:pt x="98678" y="939799"/>
                </a:lnTo>
                <a:lnTo>
                  <a:pt x="88137" y="914399"/>
                </a:lnTo>
                <a:lnTo>
                  <a:pt x="79121" y="876299"/>
                </a:lnTo>
                <a:lnTo>
                  <a:pt x="71627" y="850899"/>
                </a:lnTo>
                <a:lnTo>
                  <a:pt x="65659" y="812799"/>
                </a:lnTo>
                <a:lnTo>
                  <a:pt x="61340" y="787399"/>
                </a:lnTo>
                <a:lnTo>
                  <a:pt x="58800" y="749299"/>
                </a:lnTo>
                <a:lnTo>
                  <a:pt x="57912" y="711199"/>
                </a:lnTo>
                <a:lnTo>
                  <a:pt x="58800" y="685799"/>
                </a:lnTo>
                <a:lnTo>
                  <a:pt x="61340" y="647699"/>
                </a:lnTo>
                <a:lnTo>
                  <a:pt x="65659" y="609599"/>
                </a:lnTo>
                <a:lnTo>
                  <a:pt x="71627" y="584199"/>
                </a:lnTo>
                <a:lnTo>
                  <a:pt x="79121" y="546099"/>
                </a:lnTo>
                <a:lnTo>
                  <a:pt x="88137" y="520699"/>
                </a:lnTo>
                <a:lnTo>
                  <a:pt x="98678" y="482599"/>
                </a:lnTo>
                <a:lnTo>
                  <a:pt x="110743" y="457199"/>
                </a:lnTo>
                <a:lnTo>
                  <a:pt x="124078" y="431799"/>
                </a:lnTo>
                <a:lnTo>
                  <a:pt x="138811" y="406399"/>
                </a:lnTo>
                <a:lnTo>
                  <a:pt x="155066" y="368299"/>
                </a:lnTo>
                <a:lnTo>
                  <a:pt x="191262" y="317499"/>
                </a:lnTo>
                <a:lnTo>
                  <a:pt x="232282" y="266699"/>
                </a:lnTo>
                <a:lnTo>
                  <a:pt x="254507" y="253999"/>
                </a:lnTo>
                <a:lnTo>
                  <a:pt x="278002" y="228599"/>
                </a:lnTo>
                <a:lnTo>
                  <a:pt x="302387" y="203199"/>
                </a:lnTo>
                <a:lnTo>
                  <a:pt x="327660" y="190499"/>
                </a:lnTo>
                <a:lnTo>
                  <a:pt x="354075" y="165099"/>
                </a:lnTo>
                <a:lnTo>
                  <a:pt x="409448" y="139699"/>
                </a:lnTo>
                <a:lnTo>
                  <a:pt x="498728" y="101599"/>
                </a:lnTo>
                <a:lnTo>
                  <a:pt x="561975" y="76199"/>
                </a:lnTo>
                <a:lnTo>
                  <a:pt x="594487" y="76199"/>
                </a:lnTo>
                <a:lnTo>
                  <a:pt x="627506" y="63499"/>
                </a:lnTo>
                <a:lnTo>
                  <a:pt x="695325" y="63499"/>
                </a:lnTo>
                <a:lnTo>
                  <a:pt x="729996" y="50799"/>
                </a:lnTo>
                <a:lnTo>
                  <a:pt x="940180" y="50799"/>
                </a:lnTo>
                <a:lnTo>
                  <a:pt x="906526" y="38099"/>
                </a:lnTo>
                <a:close/>
              </a:path>
              <a:path w="1460500" h="1422400">
                <a:moveTo>
                  <a:pt x="940180" y="50799"/>
                </a:moveTo>
                <a:lnTo>
                  <a:pt x="729996" y="50799"/>
                </a:lnTo>
                <a:lnTo>
                  <a:pt x="764666" y="63499"/>
                </a:lnTo>
                <a:lnTo>
                  <a:pt x="832485" y="63499"/>
                </a:lnTo>
                <a:lnTo>
                  <a:pt x="865504" y="76199"/>
                </a:lnTo>
                <a:lnTo>
                  <a:pt x="898016" y="76199"/>
                </a:lnTo>
                <a:lnTo>
                  <a:pt x="930021" y="88899"/>
                </a:lnTo>
                <a:lnTo>
                  <a:pt x="991869" y="114299"/>
                </a:lnTo>
                <a:lnTo>
                  <a:pt x="1050543" y="139699"/>
                </a:lnTo>
                <a:lnTo>
                  <a:pt x="1105915" y="165099"/>
                </a:lnTo>
                <a:lnTo>
                  <a:pt x="1132459" y="190499"/>
                </a:lnTo>
                <a:lnTo>
                  <a:pt x="1157731" y="203199"/>
                </a:lnTo>
                <a:lnTo>
                  <a:pt x="1182115" y="228599"/>
                </a:lnTo>
                <a:lnTo>
                  <a:pt x="1205484" y="253999"/>
                </a:lnTo>
                <a:lnTo>
                  <a:pt x="1227709" y="266699"/>
                </a:lnTo>
                <a:lnTo>
                  <a:pt x="1268729" y="317499"/>
                </a:lnTo>
                <a:lnTo>
                  <a:pt x="1304925" y="368299"/>
                </a:lnTo>
                <a:lnTo>
                  <a:pt x="1321180" y="406399"/>
                </a:lnTo>
                <a:lnTo>
                  <a:pt x="1335913" y="431799"/>
                </a:lnTo>
                <a:lnTo>
                  <a:pt x="1349248" y="457199"/>
                </a:lnTo>
                <a:lnTo>
                  <a:pt x="1361313" y="482599"/>
                </a:lnTo>
                <a:lnTo>
                  <a:pt x="1371853" y="520699"/>
                </a:lnTo>
                <a:lnTo>
                  <a:pt x="1380871" y="546099"/>
                </a:lnTo>
                <a:lnTo>
                  <a:pt x="1388364" y="584199"/>
                </a:lnTo>
                <a:lnTo>
                  <a:pt x="1394332" y="609599"/>
                </a:lnTo>
                <a:lnTo>
                  <a:pt x="1398651" y="647699"/>
                </a:lnTo>
                <a:lnTo>
                  <a:pt x="1401190" y="685799"/>
                </a:lnTo>
                <a:lnTo>
                  <a:pt x="1402079" y="711199"/>
                </a:lnTo>
                <a:lnTo>
                  <a:pt x="1401190" y="749299"/>
                </a:lnTo>
                <a:lnTo>
                  <a:pt x="1398651" y="787399"/>
                </a:lnTo>
                <a:lnTo>
                  <a:pt x="1394332" y="812799"/>
                </a:lnTo>
                <a:lnTo>
                  <a:pt x="1388364" y="850899"/>
                </a:lnTo>
                <a:lnTo>
                  <a:pt x="1380871" y="876299"/>
                </a:lnTo>
                <a:lnTo>
                  <a:pt x="1371853" y="914399"/>
                </a:lnTo>
                <a:lnTo>
                  <a:pt x="1361313" y="939799"/>
                </a:lnTo>
                <a:lnTo>
                  <a:pt x="1349375" y="965199"/>
                </a:lnTo>
                <a:lnTo>
                  <a:pt x="1335913" y="1003299"/>
                </a:lnTo>
                <a:lnTo>
                  <a:pt x="1321180" y="1028699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6" y="1181099"/>
                </a:lnTo>
                <a:lnTo>
                  <a:pt x="1182115" y="1193799"/>
                </a:lnTo>
                <a:lnTo>
                  <a:pt x="1157731" y="1219199"/>
                </a:lnTo>
                <a:lnTo>
                  <a:pt x="1132331" y="1244599"/>
                </a:lnTo>
                <a:lnTo>
                  <a:pt x="1106042" y="1257299"/>
                </a:lnTo>
                <a:lnTo>
                  <a:pt x="1078611" y="1269999"/>
                </a:lnTo>
                <a:lnTo>
                  <a:pt x="1050543" y="1295399"/>
                </a:lnTo>
                <a:lnTo>
                  <a:pt x="1021588" y="1308099"/>
                </a:lnTo>
                <a:lnTo>
                  <a:pt x="991869" y="1320799"/>
                </a:lnTo>
                <a:lnTo>
                  <a:pt x="930021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5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7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4" y="1155699"/>
                </a:lnTo>
                <a:lnTo>
                  <a:pt x="1316101" y="1104899"/>
                </a:lnTo>
                <a:lnTo>
                  <a:pt x="1334389" y="1066799"/>
                </a:lnTo>
                <a:lnTo>
                  <a:pt x="1351534" y="1041399"/>
                </a:lnTo>
                <a:lnTo>
                  <a:pt x="1367027" y="1015999"/>
                </a:lnTo>
                <a:lnTo>
                  <a:pt x="1381252" y="977899"/>
                </a:lnTo>
                <a:lnTo>
                  <a:pt x="1393825" y="952499"/>
                </a:lnTo>
                <a:lnTo>
                  <a:pt x="1405001" y="914399"/>
                </a:lnTo>
                <a:lnTo>
                  <a:pt x="1414526" y="888999"/>
                </a:lnTo>
                <a:lnTo>
                  <a:pt x="1422400" y="850899"/>
                </a:lnTo>
                <a:lnTo>
                  <a:pt x="1428623" y="825499"/>
                </a:lnTo>
                <a:lnTo>
                  <a:pt x="1433194" y="787399"/>
                </a:lnTo>
                <a:lnTo>
                  <a:pt x="1435862" y="749299"/>
                </a:lnTo>
                <a:lnTo>
                  <a:pt x="1436877" y="711199"/>
                </a:lnTo>
                <a:lnTo>
                  <a:pt x="1435862" y="673099"/>
                </a:lnTo>
                <a:lnTo>
                  <a:pt x="1433194" y="647699"/>
                </a:lnTo>
                <a:lnTo>
                  <a:pt x="1428623" y="609599"/>
                </a:lnTo>
                <a:lnTo>
                  <a:pt x="1422400" y="571499"/>
                </a:lnTo>
                <a:lnTo>
                  <a:pt x="1414526" y="546099"/>
                </a:lnTo>
                <a:lnTo>
                  <a:pt x="1405001" y="507999"/>
                </a:lnTo>
                <a:lnTo>
                  <a:pt x="1393825" y="469899"/>
                </a:lnTo>
                <a:lnTo>
                  <a:pt x="1381252" y="444499"/>
                </a:lnTo>
                <a:lnTo>
                  <a:pt x="1367027" y="419099"/>
                </a:lnTo>
                <a:lnTo>
                  <a:pt x="1351534" y="380999"/>
                </a:lnTo>
                <a:lnTo>
                  <a:pt x="1316101" y="330199"/>
                </a:lnTo>
                <a:lnTo>
                  <a:pt x="1275334" y="279399"/>
                </a:lnTo>
                <a:lnTo>
                  <a:pt x="1229740" y="228599"/>
                </a:lnTo>
                <a:lnTo>
                  <a:pt x="1179576" y="177799"/>
                </a:lnTo>
                <a:lnTo>
                  <a:pt x="1152905" y="165099"/>
                </a:lnTo>
                <a:lnTo>
                  <a:pt x="1125092" y="139699"/>
                </a:lnTo>
                <a:lnTo>
                  <a:pt x="1096390" y="126999"/>
                </a:lnTo>
                <a:lnTo>
                  <a:pt x="1066800" y="101599"/>
                </a:lnTo>
                <a:lnTo>
                  <a:pt x="1036447" y="88899"/>
                </a:lnTo>
                <a:lnTo>
                  <a:pt x="973074" y="63499"/>
                </a:lnTo>
                <a:lnTo>
                  <a:pt x="940180" y="50799"/>
                </a:lnTo>
                <a:close/>
              </a:path>
              <a:path w="1460500" h="1422400">
                <a:moveTo>
                  <a:pt x="837564" y="25399"/>
                </a:moveTo>
                <a:lnTo>
                  <a:pt x="622426" y="25399"/>
                </a:lnTo>
                <a:lnTo>
                  <a:pt x="587628" y="38099"/>
                </a:lnTo>
                <a:lnTo>
                  <a:pt x="872363" y="38099"/>
                </a:lnTo>
                <a:lnTo>
                  <a:pt x="837564" y="25399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699"/>
                </a:lnTo>
                <a:lnTo>
                  <a:pt x="840993" y="12699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81400" y="6348984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648836" y="6573921"/>
            <a:ext cx="87566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Romane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</a:t>
            </a:r>
            <a:r>
              <a:rPr sz="3000" spc="7" baseline="-16666" dirty="0">
                <a:latin typeface="Georgia Belle"/>
                <a:cs typeface="Georgia Belle"/>
              </a:rPr>
              <a:t>0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030723" y="4876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03876" y="579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74920" y="3606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674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00471" y="252984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476494" y="476372"/>
            <a:ext cx="65786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Kyllian</a:t>
            </a:r>
            <a:endParaRPr sz="2400">
              <a:latin typeface="Georgia Belle"/>
              <a:cs typeface="Georgia Belle"/>
            </a:endParaRPr>
          </a:p>
          <a:p>
            <a:pPr marL="1905" algn="ctr">
              <a:lnSpc>
                <a:spcPts val="2110"/>
              </a:lnSpc>
            </a:pPr>
            <a:r>
              <a:rPr sz="3000" spc="-15" baseline="-16666" dirty="0">
                <a:latin typeface="Georgia Belle"/>
                <a:cs typeface="Georgia Belle"/>
              </a:rPr>
              <a:t>2</a:t>
            </a:r>
            <a:r>
              <a:rPr sz="3000" spc="-7" baseline="-16666" dirty="0">
                <a:latin typeface="Georgia Belle"/>
                <a:cs typeface="Georgia Belle"/>
              </a:rPr>
              <a:t>2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035296" y="1583436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9971" y="1591056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81015" y="1569212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8" y="254000"/>
                </a:lnTo>
                <a:lnTo>
                  <a:pt x="145161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8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8" y="1371600"/>
                </a:lnTo>
                <a:lnTo>
                  <a:pt x="418592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5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5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2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3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9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9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1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8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3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30" y="673100"/>
                </a:lnTo>
                <a:lnTo>
                  <a:pt x="23113" y="711200"/>
                </a:lnTo>
                <a:lnTo>
                  <a:pt x="24130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8" y="1041400"/>
                </a:lnTo>
                <a:lnTo>
                  <a:pt x="125603" y="1066800"/>
                </a:lnTo>
                <a:lnTo>
                  <a:pt x="143891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9" y="1397000"/>
                </a:lnTo>
                <a:lnTo>
                  <a:pt x="872363" y="1397000"/>
                </a:lnTo>
                <a:lnTo>
                  <a:pt x="940181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9" y="1333500"/>
                </a:lnTo>
                <a:lnTo>
                  <a:pt x="438404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3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9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8" y="850900"/>
                </a:lnTo>
                <a:lnTo>
                  <a:pt x="65659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9" y="609600"/>
                </a:lnTo>
                <a:lnTo>
                  <a:pt x="71628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9" y="482600"/>
                </a:lnTo>
                <a:lnTo>
                  <a:pt x="110744" y="457200"/>
                </a:lnTo>
                <a:lnTo>
                  <a:pt x="124079" y="431800"/>
                </a:lnTo>
                <a:lnTo>
                  <a:pt x="138811" y="406400"/>
                </a:lnTo>
                <a:lnTo>
                  <a:pt x="155067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3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9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5" y="63500"/>
                </a:lnTo>
                <a:lnTo>
                  <a:pt x="865505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6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30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4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80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4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7" y="1181100"/>
                </a:lnTo>
                <a:lnTo>
                  <a:pt x="1182116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5" y="1358900"/>
                </a:lnTo>
                <a:lnTo>
                  <a:pt x="832485" y="1358900"/>
                </a:lnTo>
                <a:lnTo>
                  <a:pt x="798830" y="1371600"/>
                </a:lnTo>
                <a:lnTo>
                  <a:pt x="940181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30" y="1231900"/>
                </a:lnTo>
                <a:lnTo>
                  <a:pt x="1229741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8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8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9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05044" y="1787652"/>
            <a:ext cx="1040891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516371" y="2010405"/>
            <a:ext cx="58928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Ewen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3</a:t>
            </a:r>
            <a:r>
              <a:rPr sz="3000" spc="7" baseline="-16666" dirty="0">
                <a:latin typeface="Georgia Belle"/>
                <a:cs typeface="Georgia Belle"/>
              </a:rPr>
              <a:t>0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044440" y="311962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19115" y="31287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90159" y="310692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1" y="609600"/>
                </a:lnTo>
                <a:lnTo>
                  <a:pt x="3810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10" y="787400"/>
                </a:lnTo>
                <a:lnTo>
                  <a:pt x="8381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9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49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1" y="647700"/>
                </a:lnTo>
                <a:lnTo>
                  <a:pt x="1448435" y="711200"/>
                </a:lnTo>
                <a:lnTo>
                  <a:pt x="1447418" y="749300"/>
                </a:lnTo>
                <a:lnTo>
                  <a:pt x="1444751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1" y="889000"/>
                </a:lnTo>
                <a:lnTo>
                  <a:pt x="1416049" y="927100"/>
                </a:lnTo>
                <a:lnTo>
                  <a:pt x="1404747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60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5" y="749300"/>
                </a:lnTo>
                <a:lnTo>
                  <a:pt x="1459991" y="711200"/>
                </a:lnTo>
                <a:lnTo>
                  <a:pt x="1458975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5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1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5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5" y="889000"/>
                </a:lnTo>
                <a:lnTo>
                  <a:pt x="1422399" y="850900"/>
                </a:lnTo>
                <a:lnTo>
                  <a:pt x="1428622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2" y="609600"/>
                </a:lnTo>
                <a:lnTo>
                  <a:pt x="1422399" y="571500"/>
                </a:lnTo>
                <a:lnTo>
                  <a:pt x="1414525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315711" y="3323844"/>
            <a:ext cx="1039367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465445" y="3548121"/>
            <a:ext cx="71056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Ludwig</a:t>
            </a:r>
            <a:endParaRPr sz="2400">
              <a:latin typeface="Georgia Belle"/>
              <a:cs typeface="Georgia Belle"/>
            </a:endParaRPr>
          </a:p>
          <a:p>
            <a:pPr marL="1270"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</a:t>
            </a:r>
            <a:r>
              <a:rPr sz="3000" spc="-7" baseline="-16666" dirty="0">
                <a:latin typeface="Georgia Belle"/>
                <a:cs typeface="Georgia Belle"/>
              </a:rPr>
              <a:t>5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044440" y="4625340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19115" y="4634484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799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599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799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90159" y="4612640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1" y="609600"/>
                </a:lnTo>
                <a:lnTo>
                  <a:pt x="3810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10" y="787400"/>
                </a:lnTo>
                <a:lnTo>
                  <a:pt x="8381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9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49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1" y="647700"/>
                </a:lnTo>
                <a:lnTo>
                  <a:pt x="1448435" y="711200"/>
                </a:lnTo>
                <a:lnTo>
                  <a:pt x="1447418" y="749300"/>
                </a:lnTo>
                <a:lnTo>
                  <a:pt x="1444751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1" y="889000"/>
                </a:lnTo>
                <a:lnTo>
                  <a:pt x="1416049" y="927100"/>
                </a:lnTo>
                <a:lnTo>
                  <a:pt x="1404747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60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5" y="749300"/>
                </a:lnTo>
                <a:lnTo>
                  <a:pt x="1459991" y="711200"/>
                </a:lnTo>
                <a:lnTo>
                  <a:pt x="1458975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5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1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5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5" y="889000"/>
                </a:lnTo>
                <a:lnTo>
                  <a:pt x="1422399" y="850900"/>
                </a:lnTo>
                <a:lnTo>
                  <a:pt x="1428622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2" y="609600"/>
                </a:lnTo>
                <a:lnTo>
                  <a:pt x="1422399" y="571500"/>
                </a:lnTo>
                <a:lnTo>
                  <a:pt x="1414525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15711" y="4829556"/>
            <a:ext cx="1039367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5447157" y="5053965"/>
            <a:ext cx="748665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Mathis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4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044440" y="6160006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19115" y="616762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3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7"/>
                </a:lnTo>
                <a:lnTo>
                  <a:pt x="135245" y="1090822"/>
                </a:lnTo>
                <a:lnTo>
                  <a:pt x="168736" y="1132108"/>
                </a:lnTo>
                <a:lnTo>
                  <a:pt x="205311" y="1170731"/>
                </a:lnTo>
                <a:lnTo>
                  <a:pt x="244790" y="1206513"/>
                </a:lnTo>
                <a:lnTo>
                  <a:pt x="286993" y="1239278"/>
                </a:lnTo>
                <a:lnTo>
                  <a:pt x="331740" y="1268849"/>
                </a:lnTo>
                <a:lnTo>
                  <a:pt x="378850" y="1295050"/>
                </a:lnTo>
                <a:lnTo>
                  <a:pt x="428142" y="1317704"/>
                </a:lnTo>
                <a:lnTo>
                  <a:pt x="479438" y="1336635"/>
                </a:lnTo>
                <a:lnTo>
                  <a:pt x="532555" y="1351667"/>
                </a:lnTo>
                <a:lnTo>
                  <a:pt x="587315" y="1362622"/>
                </a:lnTo>
                <a:lnTo>
                  <a:pt x="643537" y="1369325"/>
                </a:lnTo>
                <a:lnTo>
                  <a:pt x="701039" y="1371598"/>
                </a:lnTo>
                <a:lnTo>
                  <a:pt x="758542" y="1369325"/>
                </a:lnTo>
                <a:lnTo>
                  <a:pt x="814764" y="1362622"/>
                </a:lnTo>
                <a:lnTo>
                  <a:pt x="869524" y="1351667"/>
                </a:lnTo>
                <a:lnTo>
                  <a:pt x="922641" y="1336635"/>
                </a:lnTo>
                <a:lnTo>
                  <a:pt x="973937" y="1317704"/>
                </a:lnTo>
                <a:lnTo>
                  <a:pt x="1023229" y="1295050"/>
                </a:lnTo>
                <a:lnTo>
                  <a:pt x="1070339" y="1268849"/>
                </a:lnTo>
                <a:lnTo>
                  <a:pt x="1115086" y="1239278"/>
                </a:lnTo>
                <a:lnTo>
                  <a:pt x="1157289" y="1206513"/>
                </a:lnTo>
                <a:lnTo>
                  <a:pt x="1196768" y="1170731"/>
                </a:lnTo>
                <a:lnTo>
                  <a:pt x="1233343" y="1132108"/>
                </a:lnTo>
                <a:lnTo>
                  <a:pt x="1266834" y="1090822"/>
                </a:lnTo>
                <a:lnTo>
                  <a:pt x="1297059" y="1047047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3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80" y="685800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90159" y="6145791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1" y="609600"/>
                </a:lnTo>
                <a:lnTo>
                  <a:pt x="3810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10" y="787400"/>
                </a:lnTo>
                <a:lnTo>
                  <a:pt x="8381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9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49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1" y="647700"/>
                </a:lnTo>
                <a:lnTo>
                  <a:pt x="1448435" y="711200"/>
                </a:lnTo>
                <a:lnTo>
                  <a:pt x="1447418" y="749300"/>
                </a:lnTo>
                <a:lnTo>
                  <a:pt x="1444751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1" y="889000"/>
                </a:lnTo>
                <a:lnTo>
                  <a:pt x="1416049" y="927100"/>
                </a:lnTo>
                <a:lnTo>
                  <a:pt x="1404747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60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5" y="749300"/>
                </a:lnTo>
                <a:lnTo>
                  <a:pt x="1459991" y="711200"/>
                </a:lnTo>
                <a:lnTo>
                  <a:pt x="1458975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5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1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5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5" y="889000"/>
                </a:lnTo>
                <a:lnTo>
                  <a:pt x="1422399" y="850900"/>
                </a:lnTo>
                <a:lnTo>
                  <a:pt x="1428622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2" y="609600"/>
                </a:lnTo>
                <a:lnTo>
                  <a:pt x="1422399" y="571500"/>
                </a:lnTo>
                <a:lnTo>
                  <a:pt x="1414525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315711" y="6364224"/>
            <a:ext cx="1039367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5522214" y="6588552"/>
            <a:ext cx="59753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Chloë</a:t>
            </a:r>
            <a:endParaRPr sz="2400">
              <a:latin typeface="Georgia Belle"/>
              <a:cs typeface="Georgia Belle"/>
            </a:endParaRPr>
          </a:p>
          <a:p>
            <a:pPr marL="635" algn="ctr">
              <a:lnSpc>
                <a:spcPts val="2110"/>
              </a:lnSpc>
            </a:pPr>
            <a:r>
              <a:rPr sz="3000" spc="-15" baseline="-16666" dirty="0">
                <a:latin typeface="Georgia Belle"/>
                <a:cs typeface="Georgia Belle"/>
              </a:rPr>
              <a:t>2</a:t>
            </a:r>
            <a:r>
              <a:rPr sz="3000" baseline="-16666" dirty="0">
                <a:latin typeface="Georgia Belle"/>
                <a:cs typeface="Georgia Belle"/>
              </a:rPr>
              <a:t>1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682740" y="4876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55892" y="579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726935" y="3606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7" y="1409700"/>
                </a:lnTo>
                <a:lnTo>
                  <a:pt x="618998" y="1422400"/>
                </a:lnTo>
                <a:lnTo>
                  <a:pt x="693039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8" y="254000"/>
                </a:lnTo>
                <a:lnTo>
                  <a:pt x="145161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8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8" y="1371600"/>
                </a:lnTo>
                <a:lnTo>
                  <a:pt x="418592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5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9" y="850900"/>
                </a:lnTo>
                <a:lnTo>
                  <a:pt x="19939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9" y="609600"/>
                </a:lnTo>
                <a:lnTo>
                  <a:pt x="26289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5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2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3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9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9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1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9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3" y="355600"/>
                </a:lnTo>
                <a:lnTo>
                  <a:pt x="92964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30" y="673100"/>
                </a:lnTo>
                <a:lnTo>
                  <a:pt x="23114" y="711200"/>
                </a:lnTo>
                <a:lnTo>
                  <a:pt x="24130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4" y="1016000"/>
                </a:lnTo>
                <a:lnTo>
                  <a:pt x="108458" y="1041400"/>
                </a:lnTo>
                <a:lnTo>
                  <a:pt x="125603" y="1066800"/>
                </a:lnTo>
                <a:lnTo>
                  <a:pt x="143891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9" y="1397000"/>
                </a:lnTo>
                <a:lnTo>
                  <a:pt x="872363" y="1397000"/>
                </a:lnTo>
                <a:lnTo>
                  <a:pt x="940181" y="1371600"/>
                </a:lnTo>
                <a:lnTo>
                  <a:pt x="661289" y="1371600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9" y="1333500"/>
                </a:lnTo>
                <a:lnTo>
                  <a:pt x="438404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3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9" y="939800"/>
                </a:lnTo>
                <a:lnTo>
                  <a:pt x="88138" y="914400"/>
                </a:lnTo>
                <a:lnTo>
                  <a:pt x="79121" y="876300"/>
                </a:lnTo>
                <a:lnTo>
                  <a:pt x="71628" y="850900"/>
                </a:lnTo>
                <a:lnTo>
                  <a:pt x="65659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9" y="609600"/>
                </a:lnTo>
                <a:lnTo>
                  <a:pt x="71628" y="584200"/>
                </a:lnTo>
                <a:lnTo>
                  <a:pt x="79121" y="546100"/>
                </a:lnTo>
                <a:lnTo>
                  <a:pt x="88138" y="520700"/>
                </a:lnTo>
                <a:lnTo>
                  <a:pt x="98679" y="482600"/>
                </a:lnTo>
                <a:lnTo>
                  <a:pt x="110744" y="457200"/>
                </a:lnTo>
                <a:lnTo>
                  <a:pt x="124079" y="431800"/>
                </a:lnTo>
                <a:lnTo>
                  <a:pt x="138811" y="406400"/>
                </a:lnTo>
                <a:lnTo>
                  <a:pt x="155067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3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9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5" y="63500"/>
                </a:lnTo>
                <a:lnTo>
                  <a:pt x="865505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6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30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4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80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4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7" y="1181100"/>
                </a:lnTo>
                <a:lnTo>
                  <a:pt x="1182116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5" y="1358900"/>
                </a:lnTo>
                <a:lnTo>
                  <a:pt x="832485" y="1358900"/>
                </a:lnTo>
                <a:lnTo>
                  <a:pt x="798830" y="1371600"/>
                </a:lnTo>
                <a:lnTo>
                  <a:pt x="940181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30" y="1231900"/>
                </a:lnTo>
                <a:lnTo>
                  <a:pt x="1229741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8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8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7" y="25400"/>
                </a:lnTo>
                <a:lnTo>
                  <a:pt x="587629" y="38100"/>
                </a:lnTo>
                <a:lnTo>
                  <a:pt x="872363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952488" y="252984"/>
            <a:ext cx="1040892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6936740" y="476372"/>
            <a:ext cx="104203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O</a:t>
            </a:r>
            <a:r>
              <a:rPr sz="2400" spc="-10" dirty="0">
                <a:latin typeface="Georgia Belle"/>
                <a:cs typeface="Georgia Belle"/>
              </a:rPr>
              <a:t>c</a:t>
            </a:r>
            <a:r>
              <a:rPr sz="2400" dirty="0">
                <a:latin typeface="Georgia Belle"/>
                <a:cs typeface="Georgia Belle"/>
              </a:rPr>
              <a:t>éane</a:t>
            </a:r>
            <a:r>
              <a:rPr sz="2400" spc="-10" dirty="0">
                <a:latin typeface="Georgia Belle"/>
                <a:cs typeface="Georgia Belle"/>
              </a:rPr>
              <a:t> </a:t>
            </a:r>
            <a:r>
              <a:rPr sz="2400" dirty="0">
                <a:latin typeface="Georgia Belle"/>
                <a:cs typeface="Georgia Belle"/>
              </a:rPr>
              <a:t>P</a:t>
            </a:r>
            <a:endParaRPr sz="2400">
              <a:latin typeface="Georgia Belle"/>
              <a:cs typeface="Georgia Belle"/>
            </a:endParaRPr>
          </a:p>
          <a:p>
            <a:pPr marL="1270"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</a:t>
            </a:r>
            <a:r>
              <a:rPr sz="3000" spc="-15" baseline="-16666" dirty="0">
                <a:latin typeface="Georgia Belle"/>
                <a:cs typeface="Georgia Belle"/>
              </a:rPr>
              <a:t>5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6670547" y="1591056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745223" y="1598676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716268" y="1576832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70" y="88900"/>
                </a:lnTo>
                <a:lnTo>
                  <a:pt x="351662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7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7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2" y="1320800"/>
                </a:lnTo>
                <a:lnTo>
                  <a:pt x="382270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5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3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1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3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6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8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7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940295" y="1795272"/>
            <a:ext cx="1040892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7051293" y="2018660"/>
            <a:ext cx="78994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É</a:t>
            </a:r>
            <a:r>
              <a:rPr sz="2400" spc="-10" dirty="0">
                <a:latin typeface="Georgia Belle"/>
                <a:cs typeface="Georgia Belle"/>
              </a:rPr>
              <a:t>m</a:t>
            </a:r>
            <a:r>
              <a:rPr sz="2400" dirty="0">
                <a:latin typeface="Georgia Belle"/>
                <a:cs typeface="Georgia Belle"/>
              </a:rPr>
              <a:t>eline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</a:t>
            </a:r>
            <a:r>
              <a:rPr sz="3000" spc="-7" baseline="-16666" dirty="0">
                <a:latin typeface="Georgia Belle"/>
                <a:cs typeface="Georgia Belle"/>
              </a:rPr>
              <a:t>7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687311" y="3095244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761988" y="3102864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733031" y="3081020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7" y="1409700"/>
                </a:lnTo>
                <a:lnTo>
                  <a:pt x="618998" y="1422400"/>
                </a:lnTo>
                <a:lnTo>
                  <a:pt x="693039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8" y="1371600"/>
                </a:lnTo>
                <a:lnTo>
                  <a:pt x="418592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9" y="850900"/>
                </a:lnTo>
                <a:lnTo>
                  <a:pt x="19939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9" y="609600"/>
                </a:lnTo>
                <a:lnTo>
                  <a:pt x="26289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2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3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1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9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4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4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4" y="1016000"/>
                </a:lnTo>
                <a:lnTo>
                  <a:pt x="108458" y="1041400"/>
                </a:lnTo>
                <a:lnTo>
                  <a:pt x="125602" y="1066800"/>
                </a:lnTo>
                <a:lnTo>
                  <a:pt x="143891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1" y="1371600"/>
                </a:lnTo>
                <a:lnTo>
                  <a:pt x="661289" y="1371600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8" y="939800"/>
                </a:lnTo>
                <a:lnTo>
                  <a:pt x="88138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8" y="520700"/>
                </a:lnTo>
                <a:lnTo>
                  <a:pt x="98678" y="482600"/>
                </a:lnTo>
                <a:lnTo>
                  <a:pt x="110744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7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5" y="63500"/>
                </a:lnTo>
                <a:lnTo>
                  <a:pt x="865504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6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79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7" y="1181100"/>
                </a:lnTo>
                <a:lnTo>
                  <a:pt x="1182116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4" y="1358900"/>
                </a:lnTo>
                <a:lnTo>
                  <a:pt x="832485" y="1358900"/>
                </a:lnTo>
                <a:lnTo>
                  <a:pt x="798829" y="1371600"/>
                </a:lnTo>
                <a:lnTo>
                  <a:pt x="940181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1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2" y="749300"/>
                </a:lnTo>
                <a:lnTo>
                  <a:pt x="1436877" y="711200"/>
                </a:lnTo>
                <a:lnTo>
                  <a:pt x="1435862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957059" y="3299460"/>
            <a:ext cx="1040892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7147306" y="3522848"/>
            <a:ext cx="63055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Imane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3</a:t>
            </a:r>
            <a:r>
              <a:rPr sz="3000" spc="7" baseline="-16666" dirty="0">
                <a:latin typeface="Georgia Belle"/>
                <a:cs typeface="Georgia Belle"/>
              </a:rPr>
              <a:t>0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675119" y="4637532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749795" y="464515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720840" y="462330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2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7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7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2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6" y="355600"/>
                </a:lnTo>
                <a:lnTo>
                  <a:pt x="134365" y="3175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3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44294" y="3556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25702" y="5334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7418" y="6731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3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826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973074" y="635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73074" y="63500"/>
                </a:move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8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7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826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944868" y="4840224"/>
            <a:ext cx="1040892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7083679" y="5064633"/>
            <a:ext cx="734695" cy="638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A</a:t>
            </a:r>
            <a:r>
              <a:rPr sz="2400" spc="-10" dirty="0">
                <a:latin typeface="Georgia Belle"/>
                <a:cs typeface="Georgia Belle"/>
              </a:rPr>
              <a:t>u</a:t>
            </a:r>
            <a:r>
              <a:rPr sz="2400" dirty="0">
                <a:latin typeface="Georgia Belle"/>
                <a:cs typeface="Georgia Belle"/>
              </a:rPr>
              <a:t>rélia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spc="-7" baseline="-16666" dirty="0">
                <a:latin typeface="Georgia Belle"/>
                <a:cs typeface="Georgia Belle"/>
              </a:rPr>
              <a:t>7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708647" y="6167627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783323" y="61767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4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8"/>
                </a:lnTo>
                <a:lnTo>
                  <a:pt x="135245" y="1090822"/>
                </a:lnTo>
                <a:lnTo>
                  <a:pt x="168736" y="1132109"/>
                </a:lnTo>
                <a:lnTo>
                  <a:pt x="205311" y="1170732"/>
                </a:lnTo>
                <a:lnTo>
                  <a:pt x="244790" y="1206514"/>
                </a:lnTo>
                <a:lnTo>
                  <a:pt x="286993" y="1239279"/>
                </a:lnTo>
                <a:lnTo>
                  <a:pt x="331740" y="1268850"/>
                </a:lnTo>
                <a:lnTo>
                  <a:pt x="378850" y="1295051"/>
                </a:lnTo>
                <a:lnTo>
                  <a:pt x="428142" y="1317705"/>
                </a:lnTo>
                <a:lnTo>
                  <a:pt x="479438" y="1336637"/>
                </a:lnTo>
                <a:lnTo>
                  <a:pt x="532555" y="1351668"/>
                </a:lnTo>
                <a:lnTo>
                  <a:pt x="587315" y="1362623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3"/>
                </a:lnTo>
                <a:lnTo>
                  <a:pt x="869524" y="1351668"/>
                </a:lnTo>
                <a:lnTo>
                  <a:pt x="922641" y="1336637"/>
                </a:lnTo>
                <a:lnTo>
                  <a:pt x="973937" y="1317705"/>
                </a:lnTo>
                <a:lnTo>
                  <a:pt x="1023229" y="1295051"/>
                </a:lnTo>
                <a:lnTo>
                  <a:pt x="1070339" y="1268850"/>
                </a:lnTo>
                <a:lnTo>
                  <a:pt x="1115086" y="1239279"/>
                </a:lnTo>
                <a:lnTo>
                  <a:pt x="1157289" y="1206514"/>
                </a:lnTo>
                <a:lnTo>
                  <a:pt x="1196768" y="1170732"/>
                </a:lnTo>
                <a:lnTo>
                  <a:pt x="1233343" y="1132109"/>
                </a:lnTo>
                <a:lnTo>
                  <a:pt x="1266834" y="1090822"/>
                </a:lnTo>
                <a:lnTo>
                  <a:pt x="1297059" y="1047048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4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79" y="685800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754368" y="6154935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6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4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3" y="1422399"/>
                </a:lnTo>
                <a:lnTo>
                  <a:pt x="876934" y="1409699"/>
                </a:lnTo>
                <a:close/>
              </a:path>
              <a:path w="1460500" h="1422400">
                <a:moveTo>
                  <a:pt x="620649" y="12699"/>
                </a:moveTo>
                <a:lnTo>
                  <a:pt x="583056" y="12699"/>
                </a:lnTo>
                <a:lnTo>
                  <a:pt x="547751" y="25399"/>
                </a:lnTo>
                <a:lnTo>
                  <a:pt x="513206" y="25399"/>
                </a:lnTo>
                <a:lnTo>
                  <a:pt x="479298" y="38099"/>
                </a:lnTo>
                <a:lnTo>
                  <a:pt x="413765" y="63499"/>
                </a:lnTo>
                <a:lnTo>
                  <a:pt x="382270" y="88899"/>
                </a:lnTo>
                <a:lnTo>
                  <a:pt x="351662" y="101599"/>
                </a:lnTo>
                <a:lnTo>
                  <a:pt x="322072" y="126999"/>
                </a:lnTo>
                <a:lnTo>
                  <a:pt x="293497" y="139699"/>
                </a:lnTo>
                <a:lnTo>
                  <a:pt x="265937" y="165099"/>
                </a:lnTo>
                <a:lnTo>
                  <a:pt x="239395" y="190499"/>
                </a:lnTo>
                <a:lnTo>
                  <a:pt x="214122" y="203199"/>
                </a:lnTo>
                <a:lnTo>
                  <a:pt x="189864" y="228599"/>
                </a:lnTo>
                <a:lnTo>
                  <a:pt x="166877" y="253999"/>
                </a:lnTo>
                <a:lnTo>
                  <a:pt x="145160" y="292099"/>
                </a:lnTo>
                <a:lnTo>
                  <a:pt x="124840" y="317499"/>
                </a:lnTo>
                <a:lnTo>
                  <a:pt x="105917" y="342899"/>
                </a:lnTo>
                <a:lnTo>
                  <a:pt x="88264" y="368299"/>
                </a:lnTo>
                <a:lnTo>
                  <a:pt x="72135" y="406399"/>
                </a:lnTo>
                <a:lnTo>
                  <a:pt x="57530" y="431799"/>
                </a:lnTo>
                <a:lnTo>
                  <a:pt x="44450" y="469899"/>
                </a:lnTo>
                <a:lnTo>
                  <a:pt x="32892" y="495299"/>
                </a:lnTo>
                <a:lnTo>
                  <a:pt x="22986" y="533399"/>
                </a:lnTo>
                <a:lnTo>
                  <a:pt x="14858" y="571499"/>
                </a:lnTo>
                <a:lnTo>
                  <a:pt x="8381" y="609599"/>
                </a:lnTo>
                <a:lnTo>
                  <a:pt x="3809" y="634999"/>
                </a:lnTo>
                <a:lnTo>
                  <a:pt x="1015" y="673099"/>
                </a:lnTo>
                <a:lnTo>
                  <a:pt x="0" y="711199"/>
                </a:lnTo>
                <a:lnTo>
                  <a:pt x="1015" y="749299"/>
                </a:lnTo>
                <a:lnTo>
                  <a:pt x="3809" y="787399"/>
                </a:lnTo>
                <a:lnTo>
                  <a:pt x="8381" y="825499"/>
                </a:lnTo>
                <a:lnTo>
                  <a:pt x="14858" y="863599"/>
                </a:lnTo>
                <a:lnTo>
                  <a:pt x="22986" y="888999"/>
                </a:lnTo>
                <a:lnTo>
                  <a:pt x="32892" y="927099"/>
                </a:lnTo>
                <a:lnTo>
                  <a:pt x="44450" y="965199"/>
                </a:lnTo>
                <a:lnTo>
                  <a:pt x="57530" y="990599"/>
                </a:lnTo>
                <a:lnTo>
                  <a:pt x="72135" y="1028699"/>
                </a:lnTo>
                <a:lnTo>
                  <a:pt x="88264" y="1054099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2" y="1219199"/>
                </a:lnTo>
                <a:lnTo>
                  <a:pt x="265937" y="1269999"/>
                </a:lnTo>
                <a:lnTo>
                  <a:pt x="293497" y="1282699"/>
                </a:lnTo>
                <a:lnTo>
                  <a:pt x="322072" y="1308099"/>
                </a:lnTo>
                <a:lnTo>
                  <a:pt x="351662" y="1320799"/>
                </a:lnTo>
                <a:lnTo>
                  <a:pt x="382270" y="1346199"/>
                </a:lnTo>
                <a:lnTo>
                  <a:pt x="413765" y="1358899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2" y="1396999"/>
                </a:lnTo>
                <a:lnTo>
                  <a:pt x="550545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2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4" y="1181099"/>
                </a:lnTo>
                <a:lnTo>
                  <a:pt x="154431" y="1130299"/>
                </a:lnTo>
                <a:lnTo>
                  <a:pt x="115697" y="1079499"/>
                </a:lnTo>
                <a:lnTo>
                  <a:pt x="82550" y="1015999"/>
                </a:lnTo>
                <a:lnTo>
                  <a:pt x="68199" y="990599"/>
                </a:lnTo>
                <a:lnTo>
                  <a:pt x="55245" y="952499"/>
                </a:lnTo>
                <a:lnTo>
                  <a:pt x="43941" y="927099"/>
                </a:lnTo>
                <a:lnTo>
                  <a:pt x="34289" y="888999"/>
                </a:lnTo>
                <a:lnTo>
                  <a:pt x="26288" y="850899"/>
                </a:lnTo>
                <a:lnTo>
                  <a:pt x="19938" y="825499"/>
                </a:lnTo>
                <a:lnTo>
                  <a:pt x="15239" y="787399"/>
                </a:lnTo>
                <a:lnTo>
                  <a:pt x="12573" y="749299"/>
                </a:lnTo>
                <a:lnTo>
                  <a:pt x="11556" y="711199"/>
                </a:lnTo>
                <a:lnTo>
                  <a:pt x="12573" y="673099"/>
                </a:lnTo>
                <a:lnTo>
                  <a:pt x="19938" y="609599"/>
                </a:lnTo>
                <a:lnTo>
                  <a:pt x="26288" y="571499"/>
                </a:lnTo>
                <a:lnTo>
                  <a:pt x="34289" y="533399"/>
                </a:lnTo>
                <a:lnTo>
                  <a:pt x="43941" y="507999"/>
                </a:lnTo>
                <a:lnTo>
                  <a:pt x="55245" y="469899"/>
                </a:lnTo>
                <a:lnTo>
                  <a:pt x="68199" y="444499"/>
                </a:lnTo>
                <a:lnTo>
                  <a:pt x="82550" y="406399"/>
                </a:lnTo>
                <a:lnTo>
                  <a:pt x="98298" y="380999"/>
                </a:lnTo>
                <a:lnTo>
                  <a:pt x="115697" y="342899"/>
                </a:lnTo>
                <a:lnTo>
                  <a:pt x="154431" y="292099"/>
                </a:lnTo>
                <a:lnTo>
                  <a:pt x="198374" y="241299"/>
                </a:lnTo>
                <a:lnTo>
                  <a:pt x="247141" y="190499"/>
                </a:lnTo>
                <a:lnTo>
                  <a:pt x="300354" y="152399"/>
                </a:lnTo>
                <a:lnTo>
                  <a:pt x="328422" y="126999"/>
                </a:lnTo>
                <a:lnTo>
                  <a:pt x="357631" y="114299"/>
                </a:lnTo>
                <a:lnTo>
                  <a:pt x="387730" y="101599"/>
                </a:lnTo>
                <a:lnTo>
                  <a:pt x="418591" y="76199"/>
                </a:lnTo>
                <a:lnTo>
                  <a:pt x="483107" y="50799"/>
                </a:lnTo>
                <a:lnTo>
                  <a:pt x="516508" y="38099"/>
                </a:lnTo>
                <a:lnTo>
                  <a:pt x="550545" y="38099"/>
                </a:lnTo>
                <a:lnTo>
                  <a:pt x="620649" y="12699"/>
                </a:lnTo>
                <a:close/>
              </a:path>
              <a:path w="1460500" h="1422400">
                <a:moveTo>
                  <a:pt x="802131" y="1396999"/>
                </a:moveTo>
                <a:lnTo>
                  <a:pt x="657732" y="1396999"/>
                </a:lnTo>
                <a:lnTo>
                  <a:pt x="693547" y="1409699"/>
                </a:lnTo>
                <a:lnTo>
                  <a:pt x="766317" y="1409699"/>
                </a:lnTo>
                <a:lnTo>
                  <a:pt x="802131" y="1396999"/>
                </a:lnTo>
                <a:close/>
              </a:path>
              <a:path w="1460500" h="1422400">
                <a:moveTo>
                  <a:pt x="876934" y="12699"/>
                </a:moveTo>
                <a:lnTo>
                  <a:pt x="839342" y="12699"/>
                </a:lnTo>
                <a:lnTo>
                  <a:pt x="909447" y="38099"/>
                </a:lnTo>
                <a:lnTo>
                  <a:pt x="943482" y="38099"/>
                </a:lnTo>
                <a:lnTo>
                  <a:pt x="976883" y="50799"/>
                </a:lnTo>
                <a:lnTo>
                  <a:pt x="1041400" y="76199"/>
                </a:lnTo>
                <a:lnTo>
                  <a:pt x="1072260" y="101599"/>
                </a:lnTo>
                <a:lnTo>
                  <a:pt x="1102359" y="114299"/>
                </a:lnTo>
                <a:lnTo>
                  <a:pt x="1131570" y="126999"/>
                </a:lnTo>
                <a:lnTo>
                  <a:pt x="1159763" y="152399"/>
                </a:lnTo>
                <a:lnTo>
                  <a:pt x="1186814" y="165099"/>
                </a:lnTo>
                <a:lnTo>
                  <a:pt x="1237868" y="215899"/>
                </a:lnTo>
                <a:lnTo>
                  <a:pt x="1284224" y="266699"/>
                </a:lnTo>
                <a:lnTo>
                  <a:pt x="1325626" y="317499"/>
                </a:lnTo>
                <a:lnTo>
                  <a:pt x="1361693" y="380999"/>
                </a:lnTo>
                <a:lnTo>
                  <a:pt x="1377441" y="406399"/>
                </a:lnTo>
                <a:lnTo>
                  <a:pt x="1391792" y="444499"/>
                </a:lnTo>
                <a:lnTo>
                  <a:pt x="1404747" y="469899"/>
                </a:lnTo>
                <a:lnTo>
                  <a:pt x="1416050" y="507999"/>
                </a:lnTo>
                <a:lnTo>
                  <a:pt x="1433702" y="571499"/>
                </a:lnTo>
                <a:lnTo>
                  <a:pt x="1440052" y="609599"/>
                </a:lnTo>
                <a:lnTo>
                  <a:pt x="1444752" y="647699"/>
                </a:lnTo>
                <a:lnTo>
                  <a:pt x="1448434" y="711199"/>
                </a:lnTo>
                <a:lnTo>
                  <a:pt x="1447418" y="749299"/>
                </a:lnTo>
                <a:lnTo>
                  <a:pt x="1444752" y="787399"/>
                </a:lnTo>
                <a:lnTo>
                  <a:pt x="1440052" y="825499"/>
                </a:lnTo>
                <a:lnTo>
                  <a:pt x="1433702" y="850899"/>
                </a:lnTo>
                <a:lnTo>
                  <a:pt x="1425702" y="888999"/>
                </a:lnTo>
                <a:lnTo>
                  <a:pt x="1416050" y="927099"/>
                </a:lnTo>
                <a:lnTo>
                  <a:pt x="1404747" y="952499"/>
                </a:lnTo>
                <a:lnTo>
                  <a:pt x="1391920" y="990599"/>
                </a:lnTo>
                <a:lnTo>
                  <a:pt x="1377441" y="1015999"/>
                </a:lnTo>
                <a:lnTo>
                  <a:pt x="1361693" y="1054099"/>
                </a:lnTo>
                <a:lnTo>
                  <a:pt x="1344295" y="1079499"/>
                </a:lnTo>
                <a:lnTo>
                  <a:pt x="1305559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3" y="1282699"/>
                </a:lnTo>
                <a:lnTo>
                  <a:pt x="1131570" y="1295399"/>
                </a:lnTo>
                <a:lnTo>
                  <a:pt x="1102359" y="1320799"/>
                </a:lnTo>
                <a:lnTo>
                  <a:pt x="1072260" y="1333499"/>
                </a:lnTo>
                <a:lnTo>
                  <a:pt x="1041400" y="1346199"/>
                </a:lnTo>
                <a:lnTo>
                  <a:pt x="976883" y="1371599"/>
                </a:lnTo>
                <a:lnTo>
                  <a:pt x="909447" y="1396999"/>
                </a:lnTo>
                <a:lnTo>
                  <a:pt x="874649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1" y="1384299"/>
                </a:lnTo>
                <a:lnTo>
                  <a:pt x="1013967" y="1371599"/>
                </a:lnTo>
                <a:lnTo>
                  <a:pt x="1077722" y="1346199"/>
                </a:lnTo>
                <a:lnTo>
                  <a:pt x="1108328" y="1320799"/>
                </a:lnTo>
                <a:lnTo>
                  <a:pt x="1137920" y="1308099"/>
                </a:lnTo>
                <a:lnTo>
                  <a:pt x="1166495" y="1282699"/>
                </a:lnTo>
                <a:lnTo>
                  <a:pt x="1194180" y="1269999"/>
                </a:lnTo>
                <a:lnTo>
                  <a:pt x="1220597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4" y="1079499"/>
                </a:lnTo>
                <a:lnTo>
                  <a:pt x="1371727" y="1054099"/>
                </a:lnTo>
                <a:lnTo>
                  <a:pt x="1387855" y="1028699"/>
                </a:lnTo>
                <a:lnTo>
                  <a:pt x="1402587" y="990599"/>
                </a:lnTo>
                <a:lnTo>
                  <a:pt x="1415541" y="965199"/>
                </a:lnTo>
                <a:lnTo>
                  <a:pt x="1427099" y="927099"/>
                </a:lnTo>
                <a:lnTo>
                  <a:pt x="1437004" y="888999"/>
                </a:lnTo>
                <a:lnTo>
                  <a:pt x="1445132" y="863599"/>
                </a:lnTo>
                <a:lnTo>
                  <a:pt x="1451609" y="825499"/>
                </a:lnTo>
                <a:lnTo>
                  <a:pt x="1456181" y="787399"/>
                </a:lnTo>
                <a:lnTo>
                  <a:pt x="1458976" y="749299"/>
                </a:lnTo>
                <a:lnTo>
                  <a:pt x="1459991" y="711199"/>
                </a:lnTo>
                <a:lnTo>
                  <a:pt x="1458976" y="673099"/>
                </a:lnTo>
                <a:lnTo>
                  <a:pt x="1456181" y="634999"/>
                </a:lnTo>
                <a:lnTo>
                  <a:pt x="1451609" y="609599"/>
                </a:lnTo>
                <a:lnTo>
                  <a:pt x="1445132" y="571499"/>
                </a:lnTo>
                <a:lnTo>
                  <a:pt x="1437004" y="533399"/>
                </a:lnTo>
                <a:lnTo>
                  <a:pt x="1427099" y="495299"/>
                </a:lnTo>
                <a:lnTo>
                  <a:pt x="1415541" y="469899"/>
                </a:lnTo>
                <a:lnTo>
                  <a:pt x="1402460" y="431799"/>
                </a:lnTo>
                <a:lnTo>
                  <a:pt x="1387855" y="406399"/>
                </a:lnTo>
                <a:lnTo>
                  <a:pt x="1371727" y="368299"/>
                </a:lnTo>
                <a:lnTo>
                  <a:pt x="1354074" y="342899"/>
                </a:lnTo>
                <a:lnTo>
                  <a:pt x="1335151" y="317499"/>
                </a:lnTo>
                <a:lnTo>
                  <a:pt x="1314830" y="292099"/>
                </a:lnTo>
                <a:lnTo>
                  <a:pt x="1293113" y="253999"/>
                </a:lnTo>
                <a:lnTo>
                  <a:pt x="1270127" y="228599"/>
                </a:lnTo>
                <a:lnTo>
                  <a:pt x="1245870" y="203199"/>
                </a:lnTo>
                <a:lnTo>
                  <a:pt x="1220597" y="190499"/>
                </a:lnTo>
                <a:lnTo>
                  <a:pt x="1194180" y="165099"/>
                </a:lnTo>
                <a:lnTo>
                  <a:pt x="1166495" y="139699"/>
                </a:lnTo>
                <a:lnTo>
                  <a:pt x="1137920" y="126999"/>
                </a:lnTo>
                <a:lnTo>
                  <a:pt x="1108328" y="101599"/>
                </a:lnTo>
                <a:lnTo>
                  <a:pt x="1077722" y="88899"/>
                </a:lnTo>
                <a:lnTo>
                  <a:pt x="1046226" y="63499"/>
                </a:lnTo>
                <a:lnTo>
                  <a:pt x="1013967" y="50799"/>
                </a:lnTo>
                <a:lnTo>
                  <a:pt x="946911" y="25399"/>
                </a:lnTo>
                <a:lnTo>
                  <a:pt x="912240" y="25399"/>
                </a:lnTo>
                <a:lnTo>
                  <a:pt x="876934" y="12699"/>
                </a:lnTo>
                <a:close/>
              </a:path>
              <a:path w="1460500" h="1422400">
                <a:moveTo>
                  <a:pt x="906526" y="38099"/>
                </a:moveTo>
                <a:lnTo>
                  <a:pt x="553465" y="38099"/>
                </a:lnTo>
                <a:lnTo>
                  <a:pt x="487045" y="63499"/>
                </a:lnTo>
                <a:lnTo>
                  <a:pt x="423545" y="88899"/>
                </a:lnTo>
                <a:lnTo>
                  <a:pt x="393191" y="101599"/>
                </a:lnTo>
                <a:lnTo>
                  <a:pt x="363600" y="126999"/>
                </a:lnTo>
                <a:lnTo>
                  <a:pt x="334899" y="139699"/>
                </a:lnTo>
                <a:lnTo>
                  <a:pt x="307212" y="165099"/>
                </a:lnTo>
                <a:lnTo>
                  <a:pt x="280542" y="177799"/>
                </a:lnTo>
                <a:lnTo>
                  <a:pt x="254888" y="203199"/>
                </a:lnTo>
                <a:lnTo>
                  <a:pt x="206882" y="253999"/>
                </a:lnTo>
                <a:lnTo>
                  <a:pt x="163575" y="304799"/>
                </a:lnTo>
                <a:lnTo>
                  <a:pt x="125602" y="355599"/>
                </a:lnTo>
                <a:lnTo>
                  <a:pt x="92963" y="419099"/>
                </a:lnTo>
                <a:lnTo>
                  <a:pt x="78739" y="444499"/>
                </a:lnTo>
                <a:lnTo>
                  <a:pt x="66166" y="469899"/>
                </a:lnTo>
                <a:lnTo>
                  <a:pt x="54990" y="507999"/>
                </a:lnTo>
                <a:lnTo>
                  <a:pt x="45465" y="546099"/>
                </a:lnTo>
                <a:lnTo>
                  <a:pt x="37591" y="571499"/>
                </a:lnTo>
                <a:lnTo>
                  <a:pt x="31368" y="609599"/>
                </a:lnTo>
                <a:lnTo>
                  <a:pt x="26797" y="647699"/>
                </a:lnTo>
                <a:lnTo>
                  <a:pt x="24129" y="673099"/>
                </a:lnTo>
                <a:lnTo>
                  <a:pt x="23113" y="711199"/>
                </a:lnTo>
                <a:lnTo>
                  <a:pt x="24129" y="749299"/>
                </a:lnTo>
                <a:lnTo>
                  <a:pt x="26797" y="787399"/>
                </a:lnTo>
                <a:lnTo>
                  <a:pt x="31368" y="825499"/>
                </a:lnTo>
                <a:lnTo>
                  <a:pt x="37591" y="850899"/>
                </a:lnTo>
                <a:lnTo>
                  <a:pt x="45465" y="888999"/>
                </a:lnTo>
                <a:lnTo>
                  <a:pt x="54990" y="914399"/>
                </a:lnTo>
                <a:lnTo>
                  <a:pt x="66166" y="952499"/>
                </a:lnTo>
                <a:lnTo>
                  <a:pt x="78739" y="977899"/>
                </a:lnTo>
                <a:lnTo>
                  <a:pt x="92963" y="1015999"/>
                </a:lnTo>
                <a:lnTo>
                  <a:pt x="108457" y="1041399"/>
                </a:lnTo>
                <a:lnTo>
                  <a:pt x="125602" y="1066799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2" y="1269999"/>
                </a:lnTo>
                <a:lnTo>
                  <a:pt x="334899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5" y="1333499"/>
                </a:lnTo>
                <a:lnTo>
                  <a:pt x="487045" y="1358899"/>
                </a:lnTo>
                <a:lnTo>
                  <a:pt x="519937" y="1371599"/>
                </a:lnTo>
                <a:lnTo>
                  <a:pt x="587628" y="1396999"/>
                </a:lnTo>
                <a:lnTo>
                  <a:pt x="872362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6" y="1358899"/>
                </a:lnTo>
                <a:lnTo>
                  <a:pt x="594486" y="1358899"/>
                </a:lnTo>
                <a:lnTo>
                  <a:pt x="561975" y="1346199"/>
                </a:lnTo>
                <a:lnTo>
                  <a:pt x="529971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8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59" y="1244599"/>
                </a:lnTo>
                <a:lnTo>
                  <a:pt x="302386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0" y="1028699"/>
                </a:lnTo>
                <a:lnTo>
                  <a:pt x="110743" y="965199"/>
                </a:lnTo>
                <a:lnTo>
                  <a:pt x="98678" y="939799"/>
                </a:lnTo>
                <a:lnTo>
                  <a:pt x="88137" y="914399"/>
                </a:lnTo>
                <a:lnTo>
                  <a:pt x="79121" y="876299"/>
                </a:lnTo>
                <a:lnTo>
                  <a:pt x="71627" y="850899"/>
                </a:lnTo>
                <a:lnTo>
                  <a:pt x="65658" y="812799"/>
                </a:lnTo>
                <a:lnTo>
                  <a:pt x="61340" y="787399"/>
                </a:lnTo>
                <a:lnTo>
                  <a:pt x="58800" y="749299"/>
                </a:lnTo>
                <a:lnTo>
                  <a:pt x="57911" y="711199"/>
                </a:lnTo>
                <a:lnTo>
                  <a:pt x="58800" y="685799"/>
                </a:lnTo>
                <a:lnTo>
                  <a:pt x="61340" y="647699"/>
                </a:lnTo>
                <a:lnTo>
                  <a:pt x="65658" y="609599"/>
                </a:lnTo>
                <a:lnTo>
                  <a:pt x="71627" y="584199"/>
                </a:lnTo>
                <a:lnTo>
                  <a:pt x="79121" y="546099"/>
                </a:lnTo>
                <a:lnTo>
                  <a:pt x="88137" y="520699"/>
                </a:lnTo>
                <a:lnTo>
                  <a:pt x="98678" y="482599"/>
                </a:lnTo>
                <a:lnTo>
                  <a:pt x="110743" y="457199"/>
                </a:lnTo>
                <a:lnTo>
                  <a:pt x="124078" y="431799"/>
                </a:lnTo>
                <a:lnTo>
                  <a:pt x="138810" y="406399"/>
                </a:lnTo>
                <a:lnTo>
                  <a:pt x="155066" y="368299"/>
                </a:lnTo>
                <a:lnTo>
                  <a:pt x="191261" y="317499"/>
                </a:lnTo>
                <a:lnTo>
                  <a:pt x="232282" y="266699"/>
                </a:lnTo>
                <a:lnTo>
                  <a:pt x="254507" y="253999"/>
                </a:lnTo>
                <a:lnTo>
                  <a:pt x="278002" y="228599"/>
                </a:lnTo>
                <a:lnTo>
                  <a:pt x="302386" y="203199"/>
                </a:lnTo>
                <a:lnTo>
                  <a:pt x="327659" y="190499"/>
                </a:lnTo>
                <a:lnTo>
                  <a:pt x="354075" y="165099"/>
                </a:lnTo>
                <a:lnTo>
                  <a:pt x="409448" y="139699"/>
                </a:lnTo>
                <a:lnTo>
                  <a:pt x="498728" y="101599"/>
                </a:lnTo>
                <a:lnTo>
                  <a:pt x="561975" y="76199"/>
                </a:lnTo>
                <a:lnTo>
                  <a:pt x="594486" y="76199"/>
                </a:lnTo>
                <a:lnTo>
                  <a:pt x="627506" y="63499"/>
                </a:lnTo>
                <a:lnTo>
                  <a:pt x="695325" y="63499"/>
                </a:lnTo>
                <a:lnTo>
                  <a:pt x="729996" y="50799"/>
                </a:lnTo>
                <a:lnTo>
                  <a:pt x="940180" y="50799"/>
                </a:lnTo>
                <a:lnTo>
                  <a:pt x="906526" y="38099"/>
                </a:lnTo>
                <a:close/>
              </a:path>
              <a:path w="1460500" h="1422400">
                <a:moveTo>
                  <a:pt x="940180" y="50799"/>
                </a:moveTo>
                <a:lnTo>
                  <a:pt x="729996" y="50799"/>
                </a:lnTo>
                <a:lnTo>
                  <a:pt x="764666" y="63499"/>
                </a:lnTo>
                <a:lnTo>
                  <a:pt x="832484" y="63499"/>
                </a:lnTo>
                <a:lnTo>
                  <a:pt x="865504" y="76199"/>
                </a:lnTo>
                <a:lnTo>
                  <a:pt x="898016" y="76199"/>
                </a:lnTo>
                <a:lnTo>
                  <a:pt x="930021" y="88899"/>
                </a:lnTo>
                <a:lnTo>
                  <a:pt x="991870" y="114299"/>
                </a:lnTo>
                <a:lnTo>
                  <a:pt x="1050543" y="139699"/>
                </a:lnTo>
                <a:lnTo>
                  <a:pt x="1105915" y="165099"/>
                </a:lnTo>
                <a:lnTo>
                  <a:pt x="1132458" y="190499"/>
                </a:lnTo>
                <a:lnTo>
                  <a:pt x="1157731" y="203199"/>
                </a:lnTo>
                <a:lnTo>
                  <a:pt x="1182115" y="228599"/>
                </a:lnTo>
                <a:lnTo>
                  <a:pt x="1205483" y="253999"/>
                </a:lnTo>
                <a:lnTo>
                  <a:pt x="1227708" y="266699"/>
                </a:lnTo>
                <a:lnTo>
                  <a:pt x="1268729" y="317499"/>
                </a:lnTo>
                <a:lnTo>
                  <a:pt x="1304925" y="368299"/>
                </a:lnTo>
                <a:lnTo>
                  <a:pt x="1321180" y="406399"/>
                </a:lnTo>
                <a:lnTo>
                  <a:pt x="1335912" y="431799"/>
                </a:lnTo>
                <a:lnTo>
                  <a:pt x="1349248" y="457199"/>
                </a:lnTo>
                <a:lnTo>
                  <a:pt x="1361312" y="482599"/>
                </a:lnTo>
                <a:lnTo>
                  <a:pt x="1371853" y="520699"/>
                </a:lnTo>
                <a:lnTo>
                  <a:pt x="1380871" y="546099"/>
                </a:lnTo>
                <a:lnTo>
                  <a:pt x="1388363" y="584199"/>
                </a:lnTo>
                <a:lnTo>
                  <a:pt x="1394332" y="609599"/>
                </a:lnTo>
                <a:lnTo>
                  <a:pt x="1398651" y="647699"/>
                </a:lnTo>
                <a:lnTo>
                  <a:pt x="1401190" y="685799"/>
                </a:lnTo>
                <a:lnTo>
                  <a:pt x="1402079" y="711199"/>
                </a:lnTo>
                <a:lnTo>
                  <a:pt x="1401190" y="749299"/>
                </a:lnTo>
                <a:lnTo>
                  <a:pt x="1398651" y="787399"/>
                </a:lnTo>
                <a:lnTo>
                  <a:pt x="1394332" y="812799"/>
                </a:lnTo>
                <a:lnTo>
                  <a:pt x="1388363" y="850899"/>
                </a:lnTo>
                <a:lnTo>
                  <a:pt x="1380871" y="876299"/>
                </a:lnTo>
                <a:lnTo>
                  <a:pt x="1371853" y="914399"/>
                </a:lnTo>
                <a:lnTo>
                  <a:pt x="1361312" y="939799"/>
                </a:lnTo>
                <a:lnTo>
                  <a:pt x="1349375" y="965199"/>
                </a:lnTo>
                <a:lnTo>
                  <a:pt x="1335912" y="1003299"/>
                </a:lnTo>
                <a:lnTo>
                  <a:pt x="1321180" y="1028699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6" y="1181099"/>
                </a:lnTo>
                <a:lnTo>
                  <a:pt x="1182115" y="1193799"/>
                </a:lnTo>
                <a:lnTo>
                  <a:pt x="1157731" y="1219199"/>
                </a:lnTo>
                <a:lnTo>
                  <a:pt x="1132331" y="1244599"/>
                </a:lnTo>
                <a:lnTo>
                  <a:pt x="1106042" y="1257299"/>
                </a:lnTo>
                <a:lnTo>
                  <a:pt x="1078610" y="1269999"/>
                </a:lnTo>
                <a:lnTo>
                  <a:pt x="1050543" y="1295399"/>
                </a:lnTo>
                <a:lnTo>
                  <a:pt x="1021587" y="1308099"/>
                </a:lnTo>
                <a:lnTo>
                  <a:pt x="991870" y="1320799"/>
                </a:lnTo>
                <a:lnTo>
                  <a:pt x="930021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4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7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3" y="1155699"/>
                </a:lnTo>
                <a:lnTo>
                  <a:pt x="1316101" y="1104899"/>
                </a:lnTo>
                <a:lnTo>
                  <a:pt x="1334388" y="1066799"/>
                </a:lnTo>
                <a:lnTo>
                  <a:pt x="1351533" y="1041399"/>
                </a:lnTo>
                <a:lnTo>
                  <a:pt x="1367027" y="1015999"/>
                </a:lnTo>
                <a:lnTo>
                  <a:pt x="1381252" y="977899"/>
                </a:lnTo>
                <a:lnTo>
                  <a:pt x="1393825" y="952499"/>
                </a:lnTo>
                <a:lnTo>
                  <a:pt x="1405001" y="914399"/>
                </a:lnTo>
                <a:lnTo>
                  <a:pt x="1414526" y="888999"/>
                </a:lnTo>
                <a:lnTo>
                  <a:pt x="1422400" y="850899"/>
                </a:lnTo>
                <a:lnTo>
                  <a:pt x="1428623" y="825499"/>
                </a:lnTo>
                <a:lnTo>
                  <a:pt x="1433195" y="787399"/>
                </a:lnTo>
                <a:lnTo>
                  <a:pt x="1435861" y="749299"/>
                </a:lnTo>
                <a:lnTo>
                  <a:pt x="1436877" y="711199"/>
                </a:lnTo>
                <a:lnTo>
                  <a:pt x="1435861" y="673099"/>
                </a:lnTo>
                <a:lnTo>
                  <a:pt x="1433195" y="647699"/>
                </a:lnTo>
                <a:lnTo>
                  <a:pt x="1428623" y="609599"/>
                </a:lnTo>
                <a:lnTo>
                  <a:pt x="1422400" y="571499"/>
                </a:lnTo>
                <a:lnTo>
                  <a:pt x="1414526" y="546099"/>
                </a:lnTo>
                <a:lnTo>
                  <a:pt x="1405001" y="507999"/>
                </a:lnTo>
                <a:lnTo>
                  <a:pt x="1393825" y="469899"/>
                </a:lnTo>
                <a:lnTo>
                  <a:pt x="1381252" y="444499"/>
                </a:lnTo>
                <a:lnTo>
                  <a:pt x="1367027" y="419099"/>
                </a:lnTo>
                <a:lnTo>
                  <a:pt x="1351533" y="380999"/>
                </a:lnTo>
                <a:lnTo>
                  <a:pt x="1316101" y="330199"/>
                </a:lnTo>
                <a:lnTo>
                  <a:pt x="1275333" y="279399"/>
                </a:lnTo>
                <a:lnTo>
                  <a:pt x="1229740" y="228599"/>
                </a:lnTo>
                <a:lnTo>
                  <a:pt x="1179576" y="177799"/>
                </a:lnTo>
                <a:lnTo>
                  <a:pt x="1152905" y="165099"/>
                </a:lnTo>
                <a:lnTo>
                  <a:pt x="1125092" y="139699"/>
                </a:lnTo>
                <a:lnTo>
                  <a:pt x="1096390" y="126999"/>
                </a:lnTo>
                <a:lnTo>
                  <a:pt x="1066800" y="101599"/>
                </a:lnTo>
                <a:lnTo>
                  <a:pt x="1036447" y="88899"/>
                </a:lnTo>
                <a:lnTo>
                  <a:pt x="973074" y="63499"/>
                </a:lnTo>
                <a:lnTo>
                  <a:pt x="940180" y="50799"/>
                </a:lnTo>
                <a:close/>
              </a:path>
              <a:path w="1460500" h="1422400">
                <a:moveTo>
                  <a:pt x="837564" y="25399"/>
                </a:moveTo>
                <a:lnTo>
                  <a:pt x="622426" y="25399"/>
                </a:lnTo>
                <a:lnTo>
                  <a:pt x="587628" y="38099"/>
                </a:lnTo>
                <a:lnTo>
                  <a:pt x="872362" y="38099"/>
                </a:lnTo>
                <a:lnTo>
                  <a:pt x="837564" y="25399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699"/>
                </a:lnTo>
                <a:lnTo>
                  <a:pt x="840993" y="12699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979919" y="6371844"/>
            <a:ext cx="1039368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7146797" y="6596781"/>
            <a:ext cx="67691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Ethan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spc="-15" baseline="-16666" dirty="0">
                <a:latin typeface="Georgia Belle"/>
                <a:cs typeface="Georgia Belle"/>
              </a:rPr>
              <a:t>2</a:t>
            </a:r>
            <a:r>
              <a:rPr sz="3000" spc="-7" baseline="-16666" dirty="0">
                <a:latin typeface="Georgia Belle"/>
                <a:cs typeface="Georgia Belle"/>
              </a:rPr>
              <a:t>7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8348471" y="36576"/>
            <a:ext cx="1525524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423147" y="45720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394192" y="23876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2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7" y="165100"/>
                </a:lnTo>
                <a:lnTo>
                  <a:pt x="239394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7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2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3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1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2986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6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1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8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7" y="1308100"/>
                </a:lnTo>
                <a:lnTo>
                  <a:pt x="991869" y="1320800"/>
                </a:lnTo>
                <a:lnTo>
                  <a:pt x="930021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19743" y="240792"/>
            <a:ext cx="1039368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8730488" y="464561"/>
            <a:ext cx="78994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Jordan</a:t>
            </a:r>
            <a:endParaRPr sz="2400">
              <a:latin typeface="Georgia Belle"/>
              <a:cs typeface="Georgia Belle"/>
            </a:endParaRPr>
          </a:p>
          <a:p>
            <a:pPr algn="ctr">
              <a:lnSpc>
                <a:spcPts val="2110"/>
              </a:lnSpc>
            </a:pPr>
            <a:r>
              <a:rPr sz="3000" spc="-7" baseline="-16666" dirty="0">
                <a:latin typeface="Georgia Belle"/>
                <a:cs typeface="Georgia Belle"/>
              </a:rPr>
              <a:t>5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8337804" y="1578864"/>
            <a:ext cx="1524000" cy="1380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410956" y="158800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382000" y="156616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9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7" y="1371600"/>
                </a:lnTo>
                <a:lnTo>
                  <a:pt x="418592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9" y="850900"/>
                </a:lnTo>
                <a:lnTo>
                  <a:pt x="19939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9" y="609600"/>
                </a:lnTo>
                <a:lnTo>
                  <a:pt x="26289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2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1" y="25400"/>
                </a:lnTo>
                <a:lnTo>
                  <a:pt x="912241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9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4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4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4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1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9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0" y="1028700"/>
                </a:lnTo>
                <a:lnTo>
                  <a:pt x="110744" y="965200"/>
                </a:lnTo>
                <a:lnTo>
                  <a:pt x="98678" y="939800"/>
                </a:lnTo>
                <a:lnTo>
                  <a:pt x="88138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8" y="520700"/>
                </a:lnTo>
                <a:lnTo>
                  <a:pt x="98678" y="482600"/>
                </a:lnTo>
                <a:lnTo>
                  <a:pt x="110744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7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6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79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6" y="1181100"/>
                </a:lnTo>
                <a:lnTo>
                  <a:pt x="1182116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3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1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607552" y="1783080"/>
            <a:ext cx="1040892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8575293" y="2006849"/>
            <a:ext cx="107505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590"/>
              </a:lnSpc>
            </a:pPr>
            <a:r>
              <a:rPr sz="2400" dirty="0">
                <a:latin typeface="Georgia Belle"/>
                <a:cs typeface="Georgia Belle"/>
              </a:rPr>
              <a:t>Ale</a:t>
            </a:r>
            <a:r>
              <a:rPr sz="2400" spc="-10" dirty="0">
                <a:latin typeface="Georgia Belle"/>
                <a:cs typeface="Georgia Belle"/>
              </a:rPr>
              <a:t>x</a:t>
            </a:r>
            <a:r>
              <a:rPr sz="2400" dirty="0">
                <a:latin typeface="Georgia Belle"/>
                <a:cs typeface="Georgia Belle"/>
              </a:rPr>
              <a:t>andre</a:t>
            </a:r>
            <a:endParaRPr sz="2400">
              <a:latin typeface="Georgia Belle"/>
              <a:cs typeface="Georgia Belle"/>
            </a:endParaRPr>
          </a:p>
          <a:p>
            <a:pPr marL="1905" algn="ctr">
              <a:lnSpc>
                <a:spcPts val="2110"/>
              </a:lnSpc>
            </a:pPr>
            <a:r>
              <a:rPr sz="3000" baseline="-16666" dirty="0">
                <a:latin typeface="Georgia Belle"/>
                <a:cs typeface="Georgia Belle"/>
              </a:rPr>
              <a:t>1</a:t>
            </a:r>
            <a:r>
              <a:rPr sz="3000" spc="-7" baseline="-16666" dirty="0">
                <a:latin typeface="Georgia Belle"/>
                <a:cs typeface="Georgia Belle"/>
              </a:rPr>
              <a:t>2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354568" y="3083052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427719" y="30906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398764" y="306882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2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7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7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2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3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3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7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7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4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4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624316" y="3287268"/>
            <a:ext cx="1040892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8671306" y="3502795"/>
            <a:ext cx="919480" cy="890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dirty="0">
                <a:latin typeface="Georgia Belle"/>
                <a:cs typeface="Georgia Belle"/>
              </a:rPr>
              <a:t>M</a:t>
            </a:r>
            <a:r>
              <a:rPr sz="2000" spc="-10" dirty="0">
                <a:latin typeface="Georgia Belle"/>
                <a:cs typeface="Georgia Belle"/>
              </a:rPr>
              <a:t>a</a:t>
            </a:r>
            <a:r>
              <a:rPr sz="2000" dirty="0">
                <a:latin typeface="Georgia Belle"/>
                <a:cs typeface="Georgia Belle"/>
              </a:rPr>
              <a:t>it</a:t>
            </a:r>
            <a:r>
              <a:rPr sz="2000" spc="5" dirty="0">
                <a:latin typeface="Georgia Belle"/>
                <a:cs typeface="Georgia Belle"/>
              </a:rPr>
              <a:t>r</a:t>
            </a:r>
            <a:r>
              <a:rPr sz="2000" dirty="0">
                <a:latin typeface="Georgia Belle"/>
                <a:cs typeface="Georgia Belle"/>
              </a:rPr>
              <a:t>e</a:t>
            </a:r>
            <a:r>
              <a:rPr sz="2000" spc="-10" dirty="0">
                <a:latin typeface="Georgia Belle"/>
                <a:cs typeface="Georgia Belle"/>
              </a:rPr>
              <a:t>s</a:t>
            </a:r>
            <a:r>
              <a:rPr sz="2000" dirty="0">
                <a:latin typeface="Georgia Belle"/>
                <a:cs typeface="Georgia Belle"/>
              </a:rPr>
              <a:t>se</a:t>
            </a:r>
            <a:endParaRPr sz="2000">
              <a:latin typeface="Georgia Belle"/>
              <a:cs typeface="Georgia Belle"/>
            </a:endParaRPr>
          </a:p>
          <a:p>
            <a:pPr marL="143510" marR="135890" algn="ctr">
              <a:lnSpc>
                <a:spcPct val="75000"/>
              </a:lnSpc>
              <a:spcBef>
                <a:spcPts val="600"/>
              </a:spcBef>
            </a:pPr>
            <a:r>
              <a:rPr sz="2000" dirty="0">
                <a:latin typeface="Georgia Belle"/>
                <a:cs typeface="Georgia Belle"/>
              </a:rPr>
              <a:t>J</a:t>
            </a:r>
            <a:r>
              <a:rPr sz="2000" spc="-10" dirty="0">
                <a:latin typeface="Georgia Belle"/>
                <a:cs typeface="Georgia Belle"/>
              </a:rPr>
              <a:t>e</a:t>
            </a:r>
            <a:r>
              <a:rPr sz="2000" dirty="0">
                <a:latin typeface="Georgia Belle"/>
                <a:cs typeface="Georgia Belle"/>
              </a:rPr>
              <a:t>s</a:t>
            </a:r>
            <a:r>
              <a:rPr sz="2000" spc="-10" dirty="0">
                <a:latin typeface="Georgia Belle"/>
                <a:cs typeface="Georgia Belle"/>
              </a:rPr>
              <a:t>s</a:t>
            </a:r>
            <a:r>
              <a:rPr sz="2000" dirty="0">
                <a:latin typeface="Georgia Belle"/>
                <a:cs typeface="Georgia Belle"/>
              </a:rPr>
              <a:t>i</a:t>
            </a:r>
            <a:r>
              <a:rPr sz="2000" spc="5" dirty="0">
                <a:latin typeface="Georgia Belle"/>
                <a:cs typeface="Georgia Belle"/>
              </a:rPr>
              <a:t>c</a:t>
            </a:r>
            <a:r>
              <a:rPr sz="2000" dirty="0">
                <a:latin typeface="Georgia Belle"/>
                <a:cs typeface="Georgia Belle"/>
              </a:rPr>
              <a:t>a </a:t>
            </a:r>
            <a:r>
              <a:rPr sz="3000" baseline="-16666" dirty="0">
                <a:latin typeface="Georgia Belle"/>
                <a:cs typeface="Georgia Belle"/>
              </a:rPr>
              <a:t>19</a:t>
            </a:r>
            <a:r>
              <a:rPr sz="1300" spc="5" dirty="0">
                <a:latin typeface="Georgia Belle"/>
                <a:cs typeface="Georgia Belle"/>
              </a:rPr>
              <a:t>th</a:t>
            </a:r>
            <a:endParaRPr sz="1300">
              <a:latin typeface="Georgia Belle"/>
              <a:cs typeface="Georgia Belle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377428" y="4658868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452104" y="466648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599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423147" y="464464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2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7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7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2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7" y="1371600"/>
                </a:lnTo>
                <a:lnTo>
                  <a:pt x="418592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2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3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2986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1" y="25400"/>
                </a:lnTo>
                <a:lnTo>
                  <a:pt x="912241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3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1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0" y="1028700"/>
                </a:lnTo>
                <a:lnTo>
                  <a:pt x="110744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4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7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6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8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79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6" y="1181100"/>
                </a:lnTo>
                <a:lnTo>
                  <a:pt x="1182116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3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7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1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647176" y="4863084"/>
            <a:ext cx="1040892" cy="280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459723" y="6167627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534400" y="61767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4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8"/>
                </a:lnTo>
                <a:lnTo>
                  <a:pt x="135245" y="1090822"/>
                </a:lnTo>
                <a:lnTo>
                  <a:pt x="168736" y="1132109"/>
                </a:lnTo>
                <a:lnTo>
                  <a:pt x="205311" y="1170732"/>
                </a:lnTo>
                <a:lnTo>
                  <a:pt x="244790" y="1206514"/>
                </a:lnTo>
                <a:lnTo>
                  <a:pt x="286993" y="1239279"/>
                </a:lnTo>
                <a:lnTo>
                  <a:pt x="331740" y="1268850"/>
                </a:lnTo>
                <a:lnTo>
                  <a:pt x="378850" y="1295051"/>
                </a:lnTo>
                <a:lnTo>
                  <a:pt x="428142" y="1317705"/>
                </a:lnTo>
                <a:lnTo>
                  <a:pt x="479438" y="1336637"/>
                </a:lnTo>
                <a:lnTo>
                  <a:pt x="532555" y="1351668"/>
                </a:lnTo>
                <a:lnTo>
                  <a:pt x="587315" y="1362623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3"/>
                </a:lnTo>
                <a:lnTo>
                  <a:pt x="869524" y="1351668"/>
                </a:lnTo>
                <a:lnTo>
                  <a:pt x="922641" y="1336637"/>
                </a:lnTo>
                <a:lnTo>
                  <a:pt x="973937" y="1317705"/>
                </a:lnTo>
                <a:lnTo>
                  <a:pt x="1023229" y="1295051"/>
                </a:lnTo>
                <a:lnTo>
                  <a:pt x="1070339" y="1268850"/>
                </a:lnTo>
                <a:lnTo>
                  <a:pt x="1115086" y="1239279"/>
                </a:lnTo>
                <a:lnTo>
                  <a:pt x="1157289" y="1206514"/>
                </a:lnTo>
                <a:lnTo>
                  <a:pt x="1196768" y="1170732"/>
                </a:lnTo>
                <a:lnTo>
                  <a:pt x="1233343" y="1132109"/>
                </a:lnTo>
                <a:lnTo>
                  <a:pt x="1266834" y="1090822"/>
                </a:lnTo>
                <a:lnTo>
                  <a:pt x="1297059" y="1047048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4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79" y="685800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505443" y="6154935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6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4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4" y="1422399"/>
                </a:lnTo>
                <a:lnTo>
                  <a:pt x="876934" y="1409699"/>
                </a:lnTo>
                <a:close/>
              </a:path>
              <a:path w="1460500" h="1422400">
                <a:moveTo>
                  <a:pt x="620649" y="12699"/>
                </a:moveTo>
                <a:lnTo>
                  <a:pt x="583056" y="12699"/>
                </a:lnTo>
                <a:lnTo>
                  <a:pt x="547751" y="25399"/>
                </a:lnTo>
                <a:lnTo>
                  <a:pt x="513206" y="25399"/>
                </a:lnTo>
                <a:lnTo>
                  <a:pt x="479298" y="38099"/>
                </a:lnTo>
                <a:lnTo>
                  <a:pt x="413765" y="63499"/>
                </a:lnTo>
                <a:lnTo>
                  <a:pt x="382270" y="88899"/>
                </a:lnTo>
                <a:lnTo>
                  <a:pt x="351662" y="101599"/>
                </a:lnTo>
                <a:lnTo>
                  <a:pt x="322072" y="126999"/>
                </a:lnTo>
                <a:lnTo>
                  <a:pt x="293497" y="139699"/>
                </a:lnTo>
                <a:lnTo>
                  <a:pt x="265937" y="165099"/>
                </a:lnTo>
                <a:lnTo>
                  <a:pt x="239395" y="190499"/>
                </a:lnTo>
                <a:lnTo>
                  <a:pt x="214122" y="203199"/>
                </a:lnTo>
                <a:lnTo>
                  <a:pt x="189864" y="228599"/>
                </a:lnTo>
                <a:lnTo>
                  <a:pt x="166877" y="253999"/>
                </a:lnTo>
                <a:lnTo>
                  <a:pt x="145160" y="292099"/>
                </a:lnTo>
                <a:lnTo>
                  <a:pt x="124840" y="317499"/>
                </a:lnTo>
                <a:lnTo>
                  <a:pt x="105917" y="342899"/>
                </a:lnTo>
                <a:lnTo>
                  <a:pt x="88264" y="368299"/>
                </a:lnTo>
                <a:lnTo>
                  <a:pt x="72135" y="406399"/>
                </a:lnTo>
                <a:lnTo>
                  <a:pt x="57530" y="431799"/>
                </a:lnTo>
                <a:lnTo>
                  <a:pt x="44450" y="469899"/>
                </a:lnTo>
                <a:lnTo>
                  <a:pt x="32892" y="495299"/>
                </a:lnTo>
                <a:lnTo>
                  <a:pt x="22986" y="533399"/>
                </a:lnTo>
                <a:lnTo>
                  <a:pt x="14858" y="571499"/>
                </a:lnTo>
                <a:lnTo>
                  <a:pt x="8381" y="609599"/>
                </a:lnTo>
                <a:lnTo>
                  <a:pt x="3809" y="634999"/>
                </a:lnTo>
                <a:lnTo>
                  <a:pt x="1015" y="673099"/>
                </a:lnTo>
                <a:lnTo>
                  <a:pt x="0" y="711199"/>
                </a:lnTo>
                <a:lnTo>
                  <a:pt x="1015" y="749299"/>
                </a:lnTo>
                <a:lnTo>
                  <a:pt x="3809" y="787399"/>
                </a:lnTo>
                <a:lnTo>
                  <a:pt x="8381" y="825499"/>
                </a:lnTo>
                <a:lnTo>
                  <a:pt x="14858" y="863599"/>
                </a:lnTo>
                <a:lnTo>
                  <a:pt x="22986" y="888999"/>
                </a:lnTo>
                <a:lnTo>
                  <a:pt x="32892" y="927099"/>
                </a:lnTo>
                <a:lnTo>
                  <a:pt x="44450" y="965199"/>
                </a:lnTo>
                <a:lnTo>
                  <a:pt x="57530" y="990599"/>
                </a:lnTo>
                <a:lnTo>
                  <a:pt x="72135" y="1028699"/>
                </a:lnTo>
                <a:lnTo>
                  <a:pt x="88264" y="1054099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2" y="1219199"/>
                </a:lnTo>
                <a:lnTo>
                  <a:pt x="265937" y="1269999"/>
                </a:lnTo>
                <a:lnTo>
                  <a:pt x="293497" y="1282699"/>
                </a:lnTo>
                <a:lnTo>
                  <a:pt x="322072" y="1308099"/>
                </a:lnTo>
                <a:lnTo>
                  <a:pt x="351662" y="1320799"/>
                </a:lnTo>
                <a:lnTo>
                  <a:pt x="382270" y="1346199"/>
                </a:lnTo>
                <a:lnTo>
                  <a:pt x="413765" y="1358899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2" y="1396999"/>
                </a:lnTo>
                <a:lnTo>
                  <a:pt x="550545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2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4" y="1181099"/>
                </a:lnTo>
                <a:lnTo>
                  <a:pt x="154431" y="1130299"/>
                </a:lnTo>
                <a:lnTo>
                  <a:pt x="115697" y="1079499"/>
                </a:lnTo>
                <a:lnTo>
                  <a:pt x="82550" y="1015999"/>
                </a:lnTo>
                <a:lnTo>
                  <a:pt x="68199" y="990599"/>
                </a:lnTo>
                <a:lnTo>
                  <a:pt x="55245" y="952499"/>
                </a:lnTo>
                <a:lnTo>
                  <a:pt x="43941" y="927099"/>
                </a:lnTo>
                <a:lnTo>
                  <a:pt x="34289" y="888999"/>
                </a:lnTo>
                <a:lnTo>
                  <a:pt x="26288" y="850899"/>
                </a:lnTo>
                <a:lnTo>
                  <a:pt x="19938" y="825499"/>
                </a:lnTo>
                <a:lnTo>
                  <a:pt x="15239" y="787399"/>
                </a:lnTo>
                <a:lnTo>
                  <a:pt x="12573" y="749299"/>
                </a:lnTo>
                <a:lnTo>
                  <a:pt x="11556" y="711199"/>
                </a:lnTo>
                <a:lnTo>
                  <a:pt x="12573" y="673099"/>
                </a:lnTo>
                <a:lnTo>
                  <a:pt x="19938" y="609599"/>
                </a:lnTo>
                <a:lnTo>
                  <a:pt x="26288" y="571499"/>
                </a:lnTo>
                <a:lnTo>
                  <a:pt x="34289" y="533399"/>
                </a:lnTo>
                <a:lnTo>
                  <a:pt x="43941" y="507999"/>
                </a:lnTo>
                <a:lnTo>
                  <a:pt x="55245" y="469899"/>
                </a:lnTo>
                <a:lnTo>
                  <a:pt x="68199" y="444499"/>
                </a:lnTo>
                <a:lnTo>
                  <a:pt x="82550" y="406399"/>
                </a:lnTo>
                <a:lnTo>
                  <a:pt x="98298" y="380999"/>
                </a:lnTo>
                <a:lnTo>
                  <a:pt x="115697" y="342899"/>
                </a:lnTo>
                <a:lnTo>
                  <a:pt x="154431" y="292099"/>
                </a:lnTo>
                <a:lnTo>
                  <a:pt x="198374" y="241299"/>
                </a:lnTo>
                <a:lnTo>
                  <a:pt x="247141" y="190499"/>
                </a:lnTo>
                <a:lnTo>
                  <a:pt x="300354" y="152399"/>
                </a:lnTo>
                <a:lnTo>
                  <a:pt x="328422" y="126999"/>
                </a:lnTo>
                <a:lnTo>
                  <a:pt x="357631" y="114299"/>
                </a:lnTo>
                <a:lnTo>
                  <a:pt x="387730" y="101599"/>
                </a:lnTo>
                <a:lnTo>
                  <a:pt x="418591" y="76199"/>
                </a:lnTo>
                <a:lnTo>
                  <a:pt x="483107" y="50799"/>
                </a:lnTo>
                <a:lnTo>
                  <a:pt x="516508" y="38099"/>
                </a:lnTo>
                <a:lnTo>
                  <a:pt x="550545" y="38099"/>
                </a:lnTo>
                <a:lnTo>
                  <a:pt x="620649" y="12699"/>
                </a:lnTo>
                <a:close/>
              </a:path>
              <a:path w="1460500" h="1422400">
                <a:moveTo>
                  <a:pt x="802131" y="1396999"/>
                </a:moveTo>
                <a:lnTo>
                  <a:pt x="657732" y="1396999"/>
                </a:lnTo>
                <a:lnTo>
                  <a:pt x="693547" y="1409699"/>
                </a:lnTo>
                <a:lnTo>
                  <a:pt x="766317" y="1409699"/>
                </a:lnTo>
                <a:lnTo>
                  <a:pt x="802131" y="1396999"/>
                </a:lnTo>
                <a:close/>
              </a:path>
              <a:path w="1460500" h="1422400">
                <a:moveTo>
                  <a:pt x="876934" y="12699"/>
                </a:moveTo>
                <a:lnTo>
                  <a:pt x="839342" y="12699"/>
                </a:lnTo>
                <a:lnTo>
                  <a:pt x="909447" y="38099"/>
                </a:lnTo>
                <a:lnTo>
                  <a:pt x="943482" y="38099"/>
                </a:lnTo>
                <a:lnTo>
                  <a:pt x="976883" y="50799"/>
                </a:lnTo>
                <a:lnTo>
                  <a:pt x="1041400" y="76199"/>
                </a:lnTo>
                <a:lnTo>
                  <a:pt x="1072260" y="101599"/>
                </a:lnTo>
                <a:lnTo>
                  <a:pt x="1102359" y="114299"/>
                </a:lnTo>
                <a:lnTo>
                  <a:pt x="1131570" y="126999"/>
                </a:lnTo>
                <a:lnTo>
                  <a:pt x="1159763" y="152399"/>
                </a:lnTo>
                <a:lnTo>
                  <a:pt x="1186814" y="165099"/>
                </a:lnTo>
                <a:lnTo>
                  <a:pt x="1237869" y="215899"/>
                </a:lnTo>
                <a:lnTo>
                  <a:pt x="1284224" y="266699"/>
                </a:lnTo>
                <a:lnTo>
                  <a:pt x="1325626" y="317499"/>
                </a:lnTo>
                <a:lnTo>
                  <a:pt x="1361694" y="380999"/>
                </a:lnTo>
                <a:lnTo>
                  <a:pt x="1377441" y="406399"/>
                </a:lnTo>
                <a:lnTo>
                  <a:pt x="1391792" y="444499"/>
                </a:lnTo>
                <a:lnTo>
                  <a:pt x="1404747" y="469899"/>
                </a:lnTo>
                <a:lnTo>
                  <a:pt x="1416050" y="507999"/>
                </a:lnTo>
                <a:lnTo>
                  <a:pt x="1433702" y="571499"/>
                </a:lnTo>
                <a:lnTo>
                  <a:pt x="1440052" y="609599"/>
                </a:lnTo>
                <a:lnTo>
                  <a:pt x="1444752" y="647699"/>
                </a:lnTo>
                <a:lnTo>
                  <a:pt x="1448434" y="711199"/>
                </a:lnTo>
                <a:lnTo>
                  <a:pt x="1447419" y="749299"/>
                </a:lnTo>
                <a:lnTo>
                  <a:pt x="1444752" y="787399"/>
                </a:lnTo>
                <a:lnTo>
                  <a:pt x="1440052" y="825499"/>
                </a:lnTo>
                <a:lnTo>
                  <a:pt x="1433702" y="850899"/>
                </a:lnTo>
                <a:lnTo>
                  <a:pt x="1425702" y="888999"/>
                </a:lnTo>
                <a:lnTo>
                  <a:pt x="1416050" y="927099"/>
                </a:lnTo>
                <a:lnTo>
                  <a:pt x="1404747" y="952499"/>
                </a:lnTo>
                <a:lnTo>
                  <a:pt x="1391920" y="990599"/>
                </a:lnTo>
                <a:lnTo>
                  <a:pt x="1377441" y="1015999"/>
                </a:lnTo>
                <a:lnTo>
                  <a:pt x="1361694" y="1054099"/>
                </a:lnTo>
                <a:lnTo>
                  <a:pt x="1344295" y="1079499"/>
                </a:lnTo>
                <a:lnTo>
                  <a:pt x="1305559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3" y="1282699"/>
                </a:lnTo>
                <a:lnTo>
                  <a:pt x="1131570" y="1295399"/>
                </a:lnTo>
                <a:lnTo>
                  <a:pt x="1102359" y="1320799"/>
                </a:lnTo>
                <a:lnTo>
                  <a:pt x="1072260" y="1333499"/>
                </a:lnTo>
                <a:lnTo>
                  <a:pt x="1041400" y="1346199"/>
                </a:lnTo>
                <a:lnTo>
                  <a:pt x="976883" y="1371599"/>
                </a:lnTo>
                <a:lnTo>
                  <a:pt x="909447" y="1396999"/>
                </a:lnTo>
                <a:lnTo>
                  <a:pt x="874649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1" y="1384299"/>
                </a:lnTo>
                <a:lnTo>
                  <a:pt x="1013967" y="1371599"/>
                </a:lnTo>
                <a:lnTo>
                  <a:pt x="1077722" y="1346199"/>
                </a:lnTo>
                <a:lnTo>
                  <a:pt x="1108328" y="1320799"/>
                </a:lnTo>
                <a:lnTo>
                  <a:pt x="1137920" y="1308099"/>
                </a:lnTo>
                <a:lnTo>
                  <a:pt x="1166495" y="1282699"/>
                </a:lnTo>
                <a:lnTo>
                  <a:pt x="1194180" y="1269999"/>
                </a:lnTo>
                <a:lnTo>
                  <a:pt x="1220597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4" y="1079499"/>
                </a:lnTo>
                <a:lnTo>
                  <a:pt x="1371727" y="1054099"/>
                </a:lnTo>
                <a:lnTo>
                  <a:pt x="1387855" y="1028699"/>
                </a:lnTo>
                <a:lnTo>
                  <a:pt x="1402587" y="990599"/>
                </a:lnTo>
                <a:lnTo>
                  <a:pt x="1415541" y="965199"/>
                </a:lnTo>
                <a:lnTo>
                  <a:pt x="1427099" y="927099"/>
                </a:lnTo>
                <a:lnTo>
                  <a:pt x="1437004" y="888999"/>
                </a:lnTo>
                <a:lnTo>
                  <a:pt x="1445132" y="863599"/>
                </a:lnTo>
                <a:lnTo>
                  <a:pt x="1451609" y="825499"/>
                </a:lnTo>
                <a:lnTo>
                  <a:pt x="1456181" y="787399"/>
                </a:lnTo>
                <a:lnTo>
                  <a:pt x="1458976" y="749299"/>
                </a:lnTo>
                <a:lnTo>
                  <a:pt x="1459991" y="711199"/>
                </a:lnTo>
                <a:lnTo>
                  <a:pt x="1458976" y="673099"/>
                </a:lnTo>
                <a:lnTo>
                  <a:pt x="1456181" y="634999"/>
                </a:lnTo>
                <a:lnTo>
                  <a:pt x="1451609" y="609599"/>
                </a:lnTo>
                <a:lnTo>
                  <a:pt x="1445132" y="571499"/>
                </a:lnTo>
                <a:lnTo>
                  <a:pt x="1437004" y="533399"/>
                </a:lnTo>
                <a:lnTo>
                  <a:pt x="1427099" y="495299"/>
                </a:lnTo>
                <a:lnTo>
                  <a:pt x="1415541" y="469899"/>
                </a:lnTo>
                <a:lnTo>
                  <a:pt x="1402460" y="431799"/>
                </a:lnTo>
                <a:lnTo>
                  <a:pt x="1387855" y="406399"/>
                </a:lnTo>
                <a:lnTo>
                  <a:pt x="1371727" y="368299"/>
                </a:lnTo>
                <a:lnTo>
                  <a:pt x="1354074" y="342899"/>
                </a:lnTo>
                <a:lnTo>
                  <a:pt x="1335151" y="317499"/>
                </a:lnTo>
                <a:lnTo>
                  <a:pt x="1314830" y="292099"/>
                </a:lnTo>
                <a:lnTo>
                  <a:pt x="1292986" y="253999"/>
                </a:lnTo>
                <a:lnTo>
                  <a:pt x="1270127" y="228599"/>
                </a:lnTo>
                <a:lnTo>
                  <a:pt x="1245870" y="203199"/>
                </a:lnTo>
                <a:lnTo>
                  <a:pt x="1220597" y="190499"/>
                </a:lnTo>
                <a:lnTo>
                  <a:pt x="1194180" y="165099"/>
                </a:lnTo>
                <a:lnTo>
                  <a:pt x="1166495" y="139699"/>
                </a:lnTo>
                <a:lnTo>
                  <a:pt x="1137920" y="126999"/>
                </a:lnTo>
                <a:lnTo>
                  <a:pt x="1108328" y="101599"/>
                </a:lnTo>
                <a:lnTo>
                  <a:pt x="1077722" y="88899"/>
                </a:lnTo>
                <a:lnTo>
                  <a:pt x="1046226" y="63499"/>
                </a:lnTo>
                <a:lnTo>
                  <a:pt x="1013967" y="50799"/>
                </a:lnTo>
                <a:lnTo>
                  <a:pt x="946911" y="25399"/>
                </a:lnTo>
                <a:lnTo>
                  <a:pt x="912240" y="25399"/>
                </a:lnTo>
                <a:lnTo>
                  <a:pt x="876934" y="12699"/>
                </a:lnTo>
                <a:close/>
              </a:path>
              <a:path w="1460500" h="1422400">
                <a:moveTo>
                  <a:pt x="906526" y="38099"/>
                </a:moveTo>
                <a:lnTo>
                  <a:pt x="553465" y="38099"/>
                </a:lnTo>
                <a:lnTo>
                  <a:pt x="487045" y="63499"/>
                </a:lnTo>
                <a:lnTo>
                  <a:pt x="423545" y="88899"/>
                </a:lnTo>
                <a:lnTo>
                  <a:pt x="393191" y="101599"/>
                </a:lnTo>
                <a:lnTo>
                  <a:pt x="363600" y="126999"/>
                </a:lnTo>
                <a:lnTo>
                  <a:pt x="334899" y="139699"/>
                </a:lnTo>
                <a:lnTo>
                  <a:pt x="307212" y="165099"/>
                </a:lnTo>
                <a:lnTo>
                  <a:pt x="280542" y="177799"/>
                </a:lnTo>
                <a:lnTo>
                  <a:pt x="254888" y="203199"/>
                </a:lnTo>
                <a:lnTo>
                  <a:pt x="206882" y="253999"/>
                </a:lnTo>
                <a:lnTo>
                  <a:pt x="163575" y="304799"/>
                </a:lnTo>
                <a:lnTo>
                  <a:pt x="125602" y="355599"/>
                </a:lnTo>
                <a:lnTo>
                  <a:pt x="92963" y="419099"/>
                </a:lnTo>
                <a:lnTo>
                  <a:pt x="78739" y="444499"/>
                </a:lnTo>
                <a:lnTo>
                  <a:pt x="66166" y="469899"/>
                </a:lnTo>
                <a:lnTo>
                  <a:pt x="54990" y="507999"/>
                </a:lnTo>
                <a:lnTo>
                  <a:pt x="45465" y="546099"/>
                </a:lnTo>
                <a:lnTo>
                  <a:pt x="37591" y="571499"/>
                </a:lnTo>
                <a:lnTo>
                  <a:pt x="31369" y="609599"/>
                </a:lnTo>
                <a:lnTo>
                  <a:pt x="26797" y="647699"/>
                </a:lnTo>
                <a:lnTo>
                  <a:pt x="24129" y="673099"/>
                </a:lnTo>
                <a:lnTo>
                  <a:pt x="23113" y="711199"/>
                </a:lnTo>
                <a:lnTo>
                  <a:pt x="24129" y="749299"/>
                </a:lnTo>
                <a:lnTo>
                  <a:pt x="26797" y="787399"/>
                </a:lnTo>
                <a:lnTo>
                  <a:pt x="31369" y="825499"/>
                </a:lnTo>
                <a:lnTo>
                  <a:pt x="37591" y="850899"/>
                </a:lnTo>
                <a:lnTo>
                  <a:pt x="45465" y="888999"/>
                </a:lnTo>
                <a:lnTo>
                  <a:pt x="54990" y="914399"/>
                </a:lnTo>
                <a:lnTo>
                  <a:pt x="66166" y="952499"/>
                </a:lnTo>
                <a:lnTo>
                  <a:pt x="78739" y="977899"/>
                </a:lnTo>
                <a:lnTo>
                  <a:pt x="92963" y="1015999"/>
                </a:lnTo>
                <a:lnTo>
                  <a:pt x="108457" y="1041399"/>
                </a:lnTo>
                <a:lnTo>
                  <a:pt x="125602" y="1066799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2" y="1269999"/>
                </a:lnTo>
                <a:lnTo>
                  <a:pt x="334899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5" y="1333499"/>
                </a:lnTo>
                <a:lnTo>
                  <a:pt x="487045" y="1358899"/>
                </a:lnTo>
                <a:lnTo>
                  <a:pt x="519937" y="1371599"/>
                </a:lnTo>
                <a:lnTo>
                  <a:pt x="587628" y="1396999"/>
                </a:lnTo>
                <a:lnTo>
                  <a:pt x="872362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6" y="1358899"/>
                </a:lnTo>
                <a:lnTo>
                  <a:pt x="594486" y="1358899"/>
                </a:lnTo>
                <a:lnTo>
                  <a:pt x="561975" y="1346199"/>
                </a:lnTo>
                <a:lnTo>
                  <a:pt x="529971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8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59" y="1244599"/>
                </a:lnTo>
                <a:lnTo>
                  <a:pt x="302386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0" y="1028699"/>
                </a:lnTo>
                <a:lnTo>
                  <a:pt x="110744" y="965199"/>
                </a:lnTo>
                <a:lnTo>
                  <a:pt x="98678" y="939799"/>
                </a:lnTo>
                <a:lnTo>
                  <a:pt x="88137" y="914399"/>
                </a:lnTo>
                <a:lnTo>
                  <a:pt x="79121" y="876299"/>
                </a:lnTo>
                <a:lnTo>
                  <a:pt x="71627" y="850899"/>
                </a:lnTo>
                <a:lnTo>
                  <a:pt x="65658" y="812799"/>
                </a:lnTo>
                <a:lnTo>
                  <a:pt x="61340" y="787399"/>
                </a:lnTo>
                <a:lnTo>
                  <a:pt x="58800" y="749299"/>
                </a:lnTo>
                <a:lnTo>
                  <a:pt x="57911" y="711199"/>
                </a:lnTo>
                <a:lnTo>
                  <a:pt x="58800" y="685799"/>
                </a:lnTo>
                <a:lnTo>
                  <a:pt x="61340" y="647699"/>
                </a:lnTo>
                <a:lnTo>
                  <a:pt x="65658" y="609599"/>
                </a:lnTo>
                <a:lnTo>
                  <a:pt x="71627" y="584199"/>
                </a:lnTo>
                <a:lnTo>
                  <a:pt x="79121" y="546099"/>
                </a:lnTo>
                <a:lnTo>
                  <a:pt x="88137" y="520699"/>
                </a:lnTo>
                <a:lnTo>
                  <a:pt x="98678" y="482599"/>
                </a:lnTo>
                <a:lnTo>
                  <a:pt x="110744" y="457199"/>
                </a:lnTo>
                <a:lnTo>
                  <a:pt x="124078" y="431799"/>
                </a:lnTo>
                <a:lnTo>
                  <a:pt x="138810" y="406399"/>
                </a:lnTo>
                <a:lnTo>
                  <a:pt x="155066" y="368299"/>
                </a:lnTo>
                <a:lnTo>
                  <a:pt x="191261" y="317499"/>
                </a:lnTo>
                <a:lnTo>
                  <a:pt x="232282" y="266699"/>
                </a:lnTo>
                <a:lnTo>
                  <a:pt x="254507" y="253999"/>
                </a:lnTo>
                <a:lnTo>
                  <a:pt x="278002" y="228599"/>
                </a:lnTo>
                <a:lnTo>
                  <a:pt x="302386" y="203199"/>
                </a:lnTo>
                <a:lnTo>
                  <a:pt x="327659" y="190499"/>
                </a:lnTo>
                <a:lnTo>
                  <a:pt x="354075" y="165099"/>
                </a:lnTo>
                <a:lnTo>
                  <a:pt x="409448" y="139699"/>
                </a:lnTo>
                <a:lnTo>
                  <a:pt x="498728" y="101599"/>
                </a:lnTo>
                <a:lnTo>
                  <a:pt x="561975" y="76199"/>
                </a:lnTo>
                <a:lnTo>
                  <a:pt x="594486" y="76199"/>
                </a:lnTo>
                <a:lnTo>
                  <a:pt x="627506" y="63499"/>
                </a:lnTo>
                <a:lnTo>
                  <a:pt x="695325" y="63499"/>
                </a:lnTo>
                <a:lnTo>
                  <a:pt x="729996" y="50799"/>
                </a:lnTo>
                <a:lnTo>
                  <a:pt x="940180" y="50799"/>
                </a:lnTo>
                <a:lnTo>
                  <a:pt x="906526" y="38099"/>
                </a:lnTo>
                <a:close/>
              </a:path>
              <a:path w="1460500" h="1422400">
                <a:moveTo>
                  <a:pt x="940180" y="50799"/>
                </a:moveTo>
                <a:lnTo>
                  <a:pt x="729996" y="50799"/>
                </a:lnTo>
                <a:lnTo>
                  <a:pt x="764666" y="63499"/>
                </a:lnTo>
                <a:lnTo>
                  <a:pt x="832484" y="63499"/>
                </a:lnTo>
                <a:lnTo>
                  <a:pt x="865504" y="76199"/>
                </a:lnTo>
                <a:lnTo>
                  <a:pt x="898016" y="76199"/>
                </a:lnTo>
                <a:lnTo>
                  <a:pt x="930021" y="88899"/>
                </a:lnTo>
                <a:lnTo>
                  <a:pt x="991870" y="114299"/>
                </a:lnTo>
                <a:lnTo>
                  <a:pt x="1050544" y="139699"/>
                </a:lnTo>
                <a:lnTo>
                  <a:pt x="1105915" y="165099"/>
                </a:lnTo>
                <a:lnTo>
                  <a:pt x="1132331" y="190499"/>
                </a:lnTo>
                <a:lnTo>
                  <a:pt x="1157731" y="203199"/>
                </a:lnTo>
                <a:lnTo>
                  <a:pt x="1182115" y="228599"/>
                </a:lnTo>
                <a:lnTo>
                  <a:pt x="1205483" y="253999"/>
                </a:lnTo>
                <a:lnTo>
                  <a:pt x="1227708" y="266699"/>
                </a:lnTo>
                <a:lnTo>
                  <a:pt x="1268729" y="317499"/>
                </a:lnTo>
                <a:lnTo>
                  <a:pt x="1304925" y="368299"/>
                </a:lnTo>
                <a:lnTo>
                  <a:pt x="1321180" y="406399"/>
                </a:lnTo>
                <a:lnTo>
                  <a:pt x="1335912" y="431799"/>
                </a:lnTo>
                <a:lnTo>
                  <a:pt x="1349248" y="457199"/>
                </a:lnTo>
                <a:lnTo>
                  <a:pt x="1361312" y="482599"/>
                </a:lnTo>
                <a:lnTo>
                  <a:pt x="1371853" y="520699"/>
                </a:lnTo>
                <a:lnTo>
                  <a:pt x="1380871" y="546099"/>
                </a:lnTo>
                <a:lnTo>
                  <a:pt x="1388363" y="584199"/>
                </a:lnTo>
                <a:lnTo>
                  <a:pt x="1394332" y="609599"/>
                </a:lnTo>
                <a:lnTo>
                  <a:pt x="1398651" y="647699"/>
                </a:lnTo>
                <a:lnTo>
                  <a:pt x="1401190" y="685799"/>
                </a:lnTo>
                <a:lnTo>
                  <a:pt x="1402079" y="711199"/>
                </a:lnTo>
                <a:lnTo>
                  <a:pt x="1401190" y="749299"/>
                </a:lnTo>
                <a:lnTo>
                  <a:pt x="1398651" y="787399"/>
                </a:lnTo>
                <a:lnTo>
                  <a:pt x="1394332" y="812799"/>
                </a:lnTo>
                <a:lnTo>
                  <a:pt x="1388363" y="850899"/>
                </a:lnTo>
                <a:lnTo>
                  <a:pt x="1380871" y="876299"/>
                </a:lnTo>
                <a:lnTo>
                  <a:pt x="1371853" y="914399"/>
                </a:lnTo>
                <a:lnTo>
                  <a:pt x="1361312" y="939799"/>
                </a:lnTo>
                <a:lnTo>
                  <a:pt x="1349375" y="965199"/>
                </a:lnTo>
                <a:lnTo>
                  <a:pt x="1335912" y="1003299"/>
                </a:lnTo>
                <a:lnTo>
                  <a:pt x="1321180" y="1028699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6" y="1181099"/>
                </a:lnTo>
                <a:lnTo>
                  <a:pt x="1182115" y="1193799"/>
                </a:lnTo>
                <a:lnTo>
                  <a:pt x="1157731" y="1219199"/>
                </a:lnTo>
                <a:lnTo>
                  <a:pt x="1132331" y="1244599"/>
                </a:lnTo>
                <a:lnTo>
                  <a:pt x="1106042" y="1257299"/>
                </a:lnTo>
                <a:lnTo>
                  <a:pt x="1078610" y="1269999"/>
                </a:lnTo>
                <a:lnTo>
                  <a:pt x="1050544" y="1295399"/>
                </a:lnTo>
                <a:lnTo>
                  <a:pt x="1021587" y="1308099"/>
                </a:lnTo>
                <a:lnTo>
                  <a:pt x="991870" y="1320799"/>
                </a:lnTo>
                <a:lnTo>
                  <a:pt x="930021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4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7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3" y="1155699"/>
                </a:lnTo>
                <a:lnTo>
                  <a:pt x="1316101" y="1104899"/>
                </a:lnTo>
                <a:lnTo>
                  <a:pt x="1334388" y="1066799"/>
                </a:lnTo>
                <a:lnTo>
                  <a:pt x="1351533" y="1041399"/>
                </a:lnTo>
                <a:lnTo>
                  <a:pt x="1367027" y="1015999"/>
                </a:lnTo>
                <a:lnTo>
                  <a:pt x="1381252" y="977899"/>
                </a:lnTo>
                <a:lnTo>
                  <a:pt x="1393825" y="952499"/>
                </a:lnTo>
                <a:lnTo>
                  <a:pt x="1405001" y="914399"/>
                </a:lnTo>
                <a:lnTo>
                  <a:pt x="1414526" y="888999"/>
                </a:lnTo>
                <a:lnTo>
                  <a:pt x="1422400" y="850899"/>
                </a:lnTo>
                <a:lnTo>
                  <a:pt x="1428623" y="825499"/>
                </a:lnTo>
                <a:lnTo>
                  <a:pt x="1433195" y="787399"/>
                </a:lnTo>
                <a:lnTo>
                  <a:pt x="1435861" y="749299"/>
                </a:lnTo>
                <a:lnTo>
                  <a:pt x="1436877" y="711199"/>
                </a:lnTo>
                <a:lnTo>
                  <a:pt x="1435861" y="673099"/>
                </a:lnTo>
                <a:lnTo>
                  <a:pt x="1433195" y="647699"/>
                </a:lnTo>
                <a:lnTo>
                  <a:pt x="1428623" y="609599"/>
                </a:lnTo>
                <a:lnTo>
                  <a:pt x="1422400" y="571499"/>
                </a:lnTo>
                <a:lnTo>
                  <a:pt x="1414526" y="546099"/>
                </a:lnTo>
                <a:lnTo>
                  <a:pt x="1405001" y="507999"/>
                </a:lnTo>
                <a:lnTo>
                  <a:pt x="1393825" y="469899"/>
                </a:lnTo>
                <a:lnTo>
                  <a:pt x="1381252" y="444499"/>
                </a:lnTo>
                <a:lnTo>
                  <a:pt x="1367027" y="419099"/>
                </a:lnTo>
                <a:lnTo>
                  <a:pt x="1351533" y="380999"/>
                </a:lnTo>
                <a:lnTo>
                  <a:pt x="1316101" y="330199"/>
                </a:lnTo>
                <a:lnTo>
                  <a:pt x="1275333" y="279399"/>
                </a:lnTo>
                <a:lnTo>
                  <a:pt x="1229740" y="228599"/>
                </a:lnTo>
                <a:lnTo>
                  <a:pt x="1179576" y="177799"/>
                </a:lnTo>
                <a:lnTo>
                  <a:pt x="1152905" y="165099"/>
                </a:lnTo>
                <a:lnTo>
                  <a:pt x="1125092" y="139699"/>
                </a:lnTo>
                <a:lnTo>
                  <a:pt x="1096390" y="126999"/>
                </a:lnTo>
                <a:lnTo>
                  <a:pt x="1066800" y="101599"/>
                </a:lnTo>
                <a:lnTo>
                  <a:pt x="1036447" y="88899"/>
                </a:lnTo>
                <a:lnTo>
                  <a:pt x="973074" y="63499"/>
                </a:lnTo>
                <a:lnTo>
                  <a:pt x="940180" y="50799"/>
                </a:lnTo>
                <a:close/>
              </a:path>
              <a:path w="1460500" h="1422400">
                <a:moveTo>
                  <a:pt x="837564" y="25399"/>
                </a:moveTo>
                <a:lnTo>
                  <a:pt x="622426" y="25399"/>
                </a:lnTo>
                <a:lnTo>
                  <a:pt x="587628" y="38099"/>
                </a:lnTo>
                <a:lnTo>
                  <a:pt x="872362" y="38099"/>
                </a:lnTo>
                <a:lnTo>
                  <a:pt x="837564" y="25399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699"/>
                </a:lnTo>
                <a:lnTo>
                  <a:pt x="840994" y="12699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729471" y="6371844"/>
            <a:ext cx="1040892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8900" y="153466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860" y="15438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7"/>
                </a:lnTo>
                <a:lnTo>
                  <a:pt x="532572" y="19933"/>
                </a:lnTo>
                <a:lnTo>
                  <a:pt x="479457" y="34966"/>
                </a:lnTo>
                <a:lnTo>
                  <a:pt x="428164" y="53899"/>
                </a:lnTo>
                <a:lnTo>
                  <a:pt x="378872" y="76555"/>
                </a:lnTo>
                <a:lnTo>
                  <a:pt x="331762" y="102758"/>
                </a:lnTo>
                <a:lnTo>
                  <a:pt x="287015" y="132331"/>
                </a:lnTo>
                <a:lnTo>
                  <a:pt x="244811" y="165098"/>
                </a:lnTo>
                <a:lnTo>
                  <a:pt x="205330" y="200882"/>
                </a:lnTo>
                <a:lnTo>
                  <a:pt x="168753" y="239506"/>
                </a:lnTo>
                <a:lnTo>
                  <a:pt x="135260" y="280793"/>
                </a:lnTo>
                <a:lnTo>
                  <a:pt x="105032" y="324568"/>
                </a:lnTo>
                <a:lnTo>
                  <a:pt x="78249" y="370654"/>
                </a:lnTo>
                <a:lnTo>
                  <a:pt x="55091" y="418873"/>
                </a:lnTo>
                <a:lnTo>
                  <a:pt x="35739" y="469050"/>
                </a:lnTo>
                <a:lnTo>
                  <a:pt x="20374" y="521008"/>
                </a:lnTo>
                <a:lnTo>
                  <a:pt x="9175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5" y="797029"/>
                </a:lnTo>
                <a:lnTo>
                  <a:pt x="20374" y="850591"/>
                </a:lnTo>
                <a:lnTo>
                  <a:pt x="35739" y="902549"/>
                </a:lnTo>
                <a:lnTo>
                  <a:pt x="55091" y="952726"/>
                </a:lnTo>
                <a:lnTo>
                  <a:pt x="78249" y="1000945"/>
                </a:lnTo>
                <a:lnTo>
                  <a:pt x="105032" y="1047031"/>
                </a:lnTo>
                <a:lnTo>
                  <a:pt x="135260" y="1090806"/>
                </a:lnTo>
                <a:lnTo>
                  <a:pt x="168753" y="1132093"/>
                </a:lnTo>
                <a:lnTo>
                  <a:pt x="205330" y="1170717"/>
                </a:lnTo>
                <a:lnTo>
                  <a:pt x="244811" y="1206501"/>
                </a:lnTo>
                <a:lnTo>
                  <a:pt x="287015" y="1239268"/>
                </a:lnTo>
                <a:lnTo>
                  <a:pt x="331762" y="1268841"/>
                </a:lnTo>
                <a:lnTo>
                  <a:pt x="378872" y="1295044"/>
                </a:lnTo>
                <a:lnTo>
                  <a:pt x="428164" y="1317700"/>
                </a:lnTo>
                <a:lnTo>
                  <a:pt x="479457" y="1336633"/>
                </a:lnTo>
                <a:lnTo>
                  <a:pt x="532572" y="1351666"/>
                </a:lnTo>
                <a:lnTo>
                  <a:pt x="587328" y="1362622"/>
                </a:lnTo>
                <a:lnTo>
                  <a:pt x="643544" y="1369326"/>
                </a:lnTo>
                <a:lnTo>
                  <a:pt x="701040" y="1371600"/>
                </a:lnTo>
                <a:lnTo>
                  <a:pt x="758535" y="1369326"/>
                </a:lnTo>
                <a:lnTo>
                  <a:pt x="814751" y="1362622"/>
                </a:lnTo>
                <a:lnTo>
                  <a:pt x="869507" y="1351666"/>
                </a:lnTo>
                <a:lnTo>
                  <a:pt x="922622" y="1336633"/>
                </a:lnTo>
                <a:lnTo>
                  <a:pt x="973915" y="1317700"/>
                </a:lnTo>
                <a:lnTo>
                  <a:pt x="1023207" y="1295044"/>
                </a:lnTo>
                <a:lnTo>
                  <a:pt x="1070317" y="1268841"/>
                </a:lnTo>
                <a:lnTo>
                  <a:pt x="1115064" y="1239268"/>
                </a:lnTo>
                <a:lnTo>
                  <a:pt x="1157268" y="1206501"/>
                </a:lnTo>
                <a:lnTo>
                  <a:pt x="1196749" y="1170717"/>
                </a:lnTo>
                <a:lnTo>
                  <a:pt x="1233326" y="1132093"/>
                </a:lnTo>
                <a:lnTo>
                  <a:pt x="1266819" y="1090806"/>
                </a:lnTo>
                <a:lnTo>
                  <a:pt x="1297047" y="1047031"/>
                </a:lnTo>
                <a:lnTo>
                  <a:pt x="1323830" y="1000945"/>
                </a:lnTo>
                <a:lnTo>
                  <a:pt x="1346988" y="952726"/>
                </a:lnTo>
                <a:lnTo>
                  <a:pt x="1366340" y="902549"/>
                </a:lnTo>
                <a:lnTo>
                  <a:pt x="1381705" y="850591"/>
                </a:lnTo>
                <a:lnTo>
                  <a:pt x="1392904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4" y="574570"/>
                </a:lnTo>
                <a:lnTo>
                  <a:pt x="1381705" y="521008"/>
                </a:lnTo>
                <a:lnTo>
                  <a:pt x="1366340" y="469050"/>
                </a:lnTo>
                <a:lnTo>
                  <a:pt x="1346988" y="418873"/>
                </a:lnTo>
                <a:lnTo>
                  <a:pt x="1323830" y="370654"/>
                </a:lnTo>
                <a:lnTo>
                  <a:pt x="1297047" y="324568"/>
                </a:lnTo>
                <a:lnTo>
                  <a:pt x="1266819" y="280793"/>
                </a:lnTo>
                <a:lnTo>
                  <a:pt x="1233326" y="239506"/>
                </a:lnTo>
                <a:lnTo>
                  <a:pt x="1196749" y="200882"/>
                </a:lnTo>
                <a:lnTo>
                  <a:pt x="1157268" y="165098"/>
                </a:lnTo>
                <a:lnTo>
                  <a:pt x="1115064" y="132331"/>
                </a:lnTo>
                <a:lnTo>
                  <a:pt x="1070317" y="102758"/>
                </a:lnTo>
                <a:lnTo>
                  <a:pt x="1023207" y="76555"/>
                </a:lnTo>
                <a:lnTo>
                  <a:pt x="973915" y="53899"/>
                </a:lnTo>
                <a:lnTo>
                  <a:pt x="922622" y="34966"/>
                </a:lnTo>
                <a:lnTo>
                  <a:pt x="869507" y="19933"/>
                </a:lnTo>
                <a:lnTo>
                  <a:pt x="814751" y="8977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650" y="152196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700"/>
                </a:moveTo>
                <a:lnTo>
                  <a:pt x="583054" y="1409700"/>
                </a:lnTo>
                <a:lnTo>
                  <a:pt x="618957" y="1422400"/>
                </a:lnTo>
                <a:lnTo>
                  <a:pt x="693049" y="1422400"/>
                </a:lnTo>
                <a:lnTo>
                  <a:pt x="656650" y="1409700"/>
                </a:lnTo>
                <a:close/>
              </a:path>
              <a:path w="1460500" h="1422400">
                <a:moveTo>
                  <a:pt x="876957" y="1409700"/>
                </a:moveTo>
                <a:lnTo>
                  <a:pt x="803335" y="1409700"/>
                </a:lnTo>
                <a:lnTo>
                  <a:pt x="766861" y="1422400"/>
                </a:lnTo>
                <a:lnTo>
                  <a:pt x="841054" y="1422400"/>
                </a:lnTo>
                <a:lnTo>
                  <a:pt x="876957" y="1409700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2" y="469900"/>
                </a:lnTo>
                <a:lnTo>
                  <a:pt x="32890" y="495300"/>
                </a:lnTo>
                <a:lnTo>
                  <a:pt x="23047" y="533400"/>
                </a:lnTo>
                <a:lnTo>
                  <a:pt x="14907" y="571500"/>
                </a:lnTo>
                <a:lnTo>
                  <a:pt x="8442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2" y="825500"/>
                </a:lnTo>
                <a:lnTo>
                  <a:pt x="14907" y="863600"/>
                </a:lnTo>
                <a:lnTo>
                  <a:pt x="23047" y="889000"/>
                </a:lnTo>
                <a:lnTo>
                  <a:pt x="32890" y="927100"/>
                </a:lnTo>
                <a:lnTo>
                  <a:pt x="44422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500"/>
                </a:lnTo>
                <a:lnTo>
                  <a:pt x="124851" y="1117600"/>
                </a:lnTo>
                <a:lnTo>
                  <a:pt x="166951" y="1168400"/>
                </a:lnTo>
                <a:lnTo>
                  <a:pt x="214068" y="1219200"/>
                </a:lnTo>
                <a:lnTo>
                  <a:pt x="265948" y="1270000"/>
                </a:lnTo>
                <a:lnTo>
                  <a:pt x="293519" y="1282700"/>
                </a:lnTo>
                <a:lnTo>
                  <a:pt x="322082" y="1308100"/>
                </a:lnTo>
                <a:lnTo>
                  <a:pt x="351723" y="1320800"/>
                </a:lnTo>
                <a:lnTo>
                  <a:pt x="382280" y="1346200"/>
                </a:lnTo>
                <a:lnTo>
                  <a:pt x="413725" y="1358900"/>
                </a:lnTo>
                <a:lnTo>
                  <a:pt x="479257" y="1384300"/>
                </a:lnTo>
                <a:lnTo>
                  <a:pt x="547748" y="1409700"/>
                </a:lnTo>
                <a:lnTo>
                  <a:pt x="620659" y="1409700"/>
                </a:lnTo>
                <a:lnTo>
                  <a:pt x="585327" y="1397000"/>
                </a:lnTo>
                <a:lnTo>
                  <a:pt x="550580" y="1397000"/>
                </a:lnTo>
                <a:lnTo>
                  <a:pt x="483168" y="1371600"/>
                </a:lnTo>
                <a:lnTo>
                  <a:pt x="418665" y="1346200"/>
                </a:lnTo>
                <a:lnTo>
                  <a:pt x="387715" y="1333500"/>
                </a:lnTo>
                <a:lnTo>
                  <a:pt x="357654" y="1320800"/>
                </a:lnTo>
                <a:lnTo>
                  <a:pt x="328470" y="1295400"/>
                </a:lnTo>
                <a:lnTo>
                  <a:pt x="300365" y="1282700"/>
                </a:lnTo>
                <a:lnTo>
                  <a:pt x="247164" y="1231900"/>
                </a:lnTo>
                <a:lnTo>
                  <a:pt x="198358" y="1181100"/>
                </a:lnTo>
                <a:lnTo>
                  <a:pt x="154416" y="1130300"/>
                </a:lnTo>
                <a:lnTo>
                  <a:pt x="115745" y="1079500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26" y="927100"/>
                </a:lnTo>
                <a:lnTo>
                  <a:pt x="34249" y="889000"/>
                </a:lnTo>
                <a:lnTo>
                  <a:pt x="26248" y="850900"/>
                </a:lnTo>
                <a:lnTo>
                  <a:pt x="19898" y="825500"/>
                </a:lnTo>
                <a:lnTo>
                  <a:pt x="15300" y="787400"/>
                </a:lnTo>
                <a:lnTo>
                  <a:pt x="12557" y="749300"/>
                </a:lnTo>
                <a:lnTo>
                  <a:pt x="11579" y="711200"/>
                </a:lnTo>
                <a:lnTo>
                  <a:pt x="12557" y="673100"/>
                </a:lnTo>
                <a:lnTo>
                  <a:pt x="19898" y="609600"/>
                </a:lnTo>
                <a:lnTo>
                  <a:pt x="26248" y="571500"/>
                </a:lnTo>
                <a:lnTo>
                  <a:pt x="34249" y="533400"/>
                </a:lnTo>
                <a:lnTo>
                  <a:pt x="43926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429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7000"/>
                </a:moveTo>
                <a:lnTo>
                  <a:pt x="657806" y="1397000"/>
                </a:lnTo>
                <a:lnTo>
                  <a:pt x="693620" y="1409700"/>
                </a:lnTo>
                <a:lnTo>
                  <a:pt x="766290" y="1409700"/>
                </a:lnTo>
                <a:lnTo>
                  <a:pt x="802205" y="1397000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74" y="152400"/>
                </a:lnTo>
                <a:lnTo>
                  <a:pt x="1186825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500"/>
                </a:lnTo>
                <a:lnTo>
                  <a:pt x="1305570" y="1130300"/>
                </a:lnTo>
                <a:lnTo>
                  <a:pt x="1261628" y="1181100"/>
                </a:lnTo>
                <a:lnTo>
                  <a:pt x="1212987" y="1231900"/>
                </a:lnTo>
                <a:lnTo>
                  <a:pt x="1159774" y="1282700"/>
                </a:lnTo>
                <a:lnTo>
                  <a:pt x="1131529" y="1295400"/>
                </a:lnTo>
                <a:lnTo>
                  <a:pt x="1102357" y="1320800"/>
                </a:lnTo>
                <a:lnTo>
                  <a:pt x="1072296" y="1333500"/>
                </a:lnTo>
                <a:lnTo>
                  <a:pt x="1041359" y="1346200"/>
                </a:lnTo>
                <a:lnTo>
                  <a:pt x="976944" y="1371600"/>
                </a:lnTo>
                <a:lnTo>
                  <a:pt x="909419" y="1397000"/>
                </a:lnTo>
                <a:lnTo>
                  <a:pt x="874684" y="1397000"/>
                </a:lnTo>
                <a:lnTo>
                  <a:pt x="839340" y="1409700"/>
                </a:lnTo>
                <a:lnTo>
                  <a:pt x="912251" y="1409700"/>
                </a:lnTo>
                <a:lnTo>
                  <a:pt x="980843" y="1384300"/>
                </a:lnTo>
                <a:lnTo>
                  <a:pt x="1046299" y="1358900"/>
                </a:lnTo>
                <a:lnTo>
                  <a:pt x="1077732" y="1346200"/>
                </a:lnTo>
                <a:lnTo>
                  <a:pt x="1108288" y="1320800"/>
                </a:lnTo>
                <a:lnTo>
                  <a:pt x="1137917" y="1308100"/>
                </a:lnTo>
                <a:lnTo>
                  <a:pt x="1166505" y="1282700"/>
                </a:lnTo>
                <a:lnTo>
                  <a:pt x="1194191" y="1270000"/>
                </a:lnTo>
                <a:lnTo>
                  <a:pt x="1220607" y="1244600"/>
                </a:lnTo>
                <a:lnTo>
                  <a:pt x="1270137" y="1193800"/>
                </a:lnTo>
                <a:lnTo>
                  <a:pt x="1314841" y="1143000"/>
                </a:lnTo>
                <a:lnTo>
                  <a:pt x="1354084" y="1079500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91" y="165100"/>
                </a:lnTo>
                <a:lnTo>
                  <a:pt x="1166505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69900"/>
                </a:lnTo>
                <a:lnTo>
                  <a:pt x="54975" y="508000"/>
                </a:lnTo>
                <a:lnTo>
                  <a:pt x="45463" y="546100"/>
                </a:lnTo>
                <a:lnTo>
                  <a:pt x="37589" y="571500"/>
                </a:lnTo>
                <a:lnTo>
                  <a:pt x="31341" y="609600"/>
                </a:lnTo>
                <a:lnTo>
                  <a:pt x="26819" y="647700"/>
                </a:lnTo>
                <a:lnTo>
                  <a:pt x="24127" y="673100"/>
                </a:lnTo>
                <a:lnTo>
                  <a:pt x="23174" y="711200"/>
                </a:lnTo>
                <a:lnTo>
                  <a:pt x="24127" y="749300"/>
                </a:lnTo>
                <a:lnTo>
                  <a:pt x="26819" y="787400"/>
                </a:lnTo>
                <a:lnTo>
                  <a:pt x="31341" y="825500"/>
                </a:lnTo>
                <a:lnTo>
                  <a:pt x="37589" y="850900"/>
                </a:lnTo>
                <a:lnTo>
                  <a:pt x="45463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900"/>
                </a:lnTo>
                <a:lnTo>
                  <a:pt x="184655" y="1155700"/>
                </a:lnTo>
                <a:lnTo>
                  <a:pt x="230273" y="1206500"/>
                </a:lnTo>
                <a:lnTo>
                  <a:pt x="280502" y="1244600"/>
                </a:lnTo>
                <a:lnTo>
                  <a:pt x="307197" y="1270000"/>
                </a:lnTo>
                <a:lnTo>
                  <a:pt x="334858" y="1282700"/>
                </a:lnTo>
                <a:lnTo>
                  <a:pt x="363573" y="1308100"/>
                </a:lnTo>
                <a:lnTo>
                  <a:pt x="393151" y="1320800"/>
                </a:lnTo>
                <a:lnTo>
                  <a:pt x="423593" y="1333500"/>
                </a:lnTo>
                <a:lnTo>
                  <a:pt x="455000" y="1346200"/>
                </a:lnTo>
                <a:lnTo>
                  <a:pt x="519910" y="1371600"/>
                </a:lnTo>
                <a:lnTo>
                  <a:pt x="587613" y="1397000"/>
                </a:lnTo>
                <a:lnTo>
                  <a:pt x="872398" y="1397000"/>
                </a:lnTo>
                <a:lnTo>
                  <a:pt x="940191" y="1371600"/>
                </a:lnTo>
                <a:lnTo>
                  <a:pt x="661248" y="1371600"/>
                </a:lnTo>
                <a:lnTo>
                  <a:pt x="627504" y="1358900"/>
                </a:lnTo>
                <a:lnTo>
                  <a:pt x="594446" y="1358900"/>
                </a:lnTo>
                <a:lnTo>
                  <a:pt x="561934" y="1346200"/>
                </a:lnTo>
                <a:lnTo>
                  <a:pt x="530019" y="1346200"/>
                </a:lnTo>
                <a:lnTo>
                  <a:pt x="468271" y="1320800"/>
                </a:lnTo>
                <a:lnTo>
                  <a:pt x="438401" y="1308100"/>
                </a:lnTo>
                <a:lnTo>
                  <a:pt x="409458" y="1295400"/>
                </a:lnTo>
                <a:lnTo>
                  <a:pt x="381340" y="1270000"/>
                </a:lnTo>
                <a:lnTo>
                  <a:pt x="354022" y="1257300"/>
                </a:lnTo>
                <a:lnTo>
                  <a:pt x="327720" y="1244600"/>
                </a:lnTo>
                <a:lnTo>
                  <a:pt x="302333" y="1219200"/>
                </a:lnTo>
                <a:lnTo>
                  <a:pt x="277949" y="1193800"/>
                </a:lnTo>
                <a:lnTo>
                  <a:pt x="254581" y="1181100"/>
                </a:lnTo>
                <a:lnTo>
                  <a:pt x="211211" y="1130300"/>
                </a:lnTo>
                <a:lnTo>
                  <a:pt x="172539" y="1079500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695335" y="63500"/>
                </a:lnTo>
                <a:lnTo>
                  <a:pt x="730006" y="50800"/>
                </a:lnTo>
                <a:lnTo>
                  <a:pt x="940191" y="508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40191" y="50800"/>
                </a:moveTo>
                <a:lnTo>
                  <a:pt x="730006" y="50800"/>
                </a:lnTo>
                <a:lnTo>
                  <a:pt x="764677" y="63500"/>
                </a:ln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42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500"/>
                </a:lnTo>
                <a:lnTo>
                  <a:pt x="1248801" y="1130300"/>
                </a:lnTo>
                <a:lnTo>
                  <a:pt x="1205367" y="1181100"/>
                </a:lnTo>
                <a:lnTo>
                  <a:pt x="1182126" y="1193800"/>
                </a:lnTo>
                <a:lnTo>
                  <a:pt x="1157742" y="1219200"/>
                </a:lnTo>
                <a:lnTo>
                  <a:pt x="1132405" y="1244600"/>
                </a:lnTo>
                <a:lnTo>
                  <a:pt x="1106002" y="1257300"/>
                </a:lnTo>
                <a:lnTo>
                  <a:pt x="1078671" y="1270000"/>
                </a:lnTo>
                <a:lnTo>
                  <a:pt x="1050554" y="1295400"/>
                </a:lnTo>
                <a:lnTo>
                  <a:pt x="1021598" y="1308100"/>
                </a:lnTo>
                <a:lnTo>
                  <a:pt x="991829" y="1320800"/>
                </a:lnTo>
                <a:lnTo>
                  <a:pt x="930094" y="1346200"/>
                </a:lnTo>
                <a:lnTo>
                  <a:pt x="898090" y="1346200"/>
                </a:lnTo>
                <a:lnTo>
                  <a:pt x="865565" y="1358900"/>
                </a:lnTo>
                <a:lnTo>
                  <a:pt x="832507" y="1358900"/>
                </a:lnTo>
                <a:lnTo>
                  <a:pt x="798802" y="1371600"/>
                </a:lnTo>
                <a:lnTo>
                  <a:pt x="940191" y="1371600"/>
                </a:lnTo>
                <a:lnTo>
                  <a:pt x="1005113" y="1346200"/>
                </a:lnTo>
                <a:lnTo>
                  <a:pt x="1066860" y="1320800"/>
                </a:lnTo>
                <a:lnTo>
                  <a:pt x="1125153" y="1282700"/>
                </a:lnTo>
                <a:lnTo>
                  <a:pt x="1152916" y="1270000"/>
                </a:lnTo>
                <a:lnTo>
                  <a:pt x="1179586" y="1244600"/>
                </a:lnTo>
                <a:lnTo>
                  <a:pt x="1205240" y="1231900"/>
                </a:lnTo>
                <a:lnTo>
                  <a:pt x="1229751" y="1206500"/>
                </a:lnTo>
                <a:lnTo>
                  <a:pt x="1275344" y="1155700"/>
                </a:lnTo>
                <a:lnTo>
                  <a:pt x="1316111" y="1104900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699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586" y="177800"/>
                </a:lnTo>
                <a:lnTo>
                  <a:pt x="1152916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lnTo>
                  <a:pt x="940191" y="508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0455" y="1738884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900" y="3072384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60" y="3080004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7"/>
                </a:lnTo>
                <a:lnTo>
                  <a:pt x="532572" y="19933"/>
                </a:lnTo>
                <a:lnTo>
                  <a:pt x="479457" y="34966"/>
                </a:lnTo>
                <a:lnTo>
                  <a:pt x="428164" y="53899"/>
                </a:lnTo>
                <a:lnTo>
                  <a:pt x="378872" y="76555"/>
                </a:lnTo>
                <a:lnTo>
                  <a:pt x="331762" y="102758"/>
                </a:lnTo>
                <a:lnTo>
                  <a:pt x="287015" y="132331"/>
                </a:lnTo>
                <a:lnTo>
                  <a:pt x="244811" y="165098"/>
                </a:lnTo>
                <a:lnTo>
                  <a:pt x="205330" y="200882"/>
                </a:lnTo>
                <a:lnTo>
                  <a:pt x="168753" y="239506"/>
                </a:lnTo>
                <a:lnTo>
                  <a:pt x="135260" y="280793"/>
                </a:lnTo>
                <a:lnTo>
                  <a:pt x="105032" y="324568"/>
                </a:lnTo>
                <a:lnTo>
                  <a:pt x="78249" y="370654"/>
                </a:lnTo>
                <a:lnTo>
                  <a:pt x="55091" y="418873"/>
                </a:lnTo>
                <a:lnTo>
                  <a:pt x="35739" y="469050"/>
                </a:lnTo>
                <a:lnTo>
                  <a:pt x="20374" y="521008"/>
                </a:lnTo>
                <a:lnTo>
                  <a:pt x="9175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5" y="797029"/>
                </a:lnTo>
                <a:lnTo>
                  <a:pt x="20374" y="850591"/>
                </a:lnTo>
                <a:lnTo>
                  <a:pt x="35739" y="902549"/>
                </a:lnTo>
                <a:lnTo>
                  <a:pt x="55091" y="952726"/>
                </a:lnTo>
                <a:lnTo>
                  <a:pt x="78249" y="1000945"/>
                </a:lnTo>
                <a:lnTo>
                  <a:pt x="105032" y="1047031"/>
                </a:lnTo>
                <a:lnTo>
                  <a:pt x="135260" y="1090806"/>
                </a:lnTo>
                <a:lnTo>
                  <a:pt x="168753" y="1132093"/>
                </a:lnTo>
                <a:lnTo>
                  <a:pt x="205330" y="1170717"/>
                </a:lnTo>
                <a:lnTo>
                  <a:pt x="244811" y="1206501"/>
                </a:lnTo>
                <a:lnTo>
                  <a:pt x="287015" y="1239268"/>
                </a:lnTo>
                <a:lnTo>
                  <a:pt x="331762" y="1268841"/>
                </a:lnTo>
                <a:lnTo>
                  <a:pt x="378872" y="1295044"/>
                </a:lnTo>
                <a:lnTo>
                  <a:pt x="428164" y="1317700"/>
                </a:lnTo>
                <a:lnTo>
                  <a:pt x="479457" y="1336633"/>
                </a:lnTo>
                <a:lnTo>
                  <a:pt x="532572" y="1351666"/>
                </a:lnTo>
                <a:lnTo>
                  <a:pt x="587328" y="1362622"/>
                </a:lnTo>
                <a:lnTo>
                  <a:pt x="643544" y="1369326"/>
                </a:lnTo>
                <a:lnTo>
                  <a:pt x="701040" y="1371600"/>
                </a:lnTo>
                <a:lnTo>
                  <a:pt x="758535" y="1369326"/>
                </a:lnTo>
                <a:lnTo>
                  <a:pt x="814751" y="1362622"/>
                </a:lnTo>
                <a:lnTo>
                  <a:pt x="869507" y="1351666"/>
                </a:lnTo>
                <a:lnTo>
                  <a:pt x="922622" y="1336633"/>
                </a:lnTo>
                <a:lnTo>
                  <a:pt x="973915" y="1317700"/>
                </a:lnTo>
                <a:lnTo>
                  <a:pt x="1023207" y="1295044"/>
                </a:lnTo>
                <a:lnTo>
                  <a:pt x="1070317" y="1268841"/>
                </a:lnTo>
                <a:lnTo>
                  <a:pt x="1115064" y="1239268"/>
                </a:lnTo>
                <a:lnTo>
                  <a:pt x="1157268" y="1206501"/>
                </a:lnTo>
                <a:lnTo>
                  <a:pt x="1196749" y="1170717"/>
                </a:lnTo>
                <a:lnTo>
                  <a:pt x="1233326" y="1132093"/>
                </a:lnTo>
                <a:lnTo>
                  <a:pt x="1266819" y="1090806"/>
                </a:lnTo>
                <a:lnTo>
                  <a:pt x="1297047" y="1047031"/>
                </a:lnTo>
                <a:lnTo>
                  <a:pt x="1323830" y="1000945"/>
                </a:lnTo>
                <a:lnTo>
                  <a:pt x="1346988" y="952726"/>
                </a:lnTo>
                <a:lnTo>
                  <a:pt x="1366340" y="902549"/>
                </a:lnTo>
                <a:lnTo>
                  <a:pt x="1381705" y="850591"/>
                </a:lnTo>
                <a:lnTo>
                  <a:pt x="1392904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4" y="574570"/>
                </a:lnTo>
                <a:lnTo>
                  <a:pt x="1381705" y="521008"/>
                </a:lnTo>
                <a:lnTo>
                  <a:pt x="1366340" y="469050"/>
                </a:lnTo>
                <a:lnTo>
                  <a:pt x="1346988" y="418873"/>
                </a:lnTo>
                <a:lnTo>
                  <a:pt x="1323830" y="370654"/>
                </a:lnTo>
                <a:lnTo>
                  <a:pt x="1297047" y="324568"/>
                </a:lnTo>
                <a:lnTo>
                  <a:pt x="1266819" y="280793"/>
                </a:lnTo>
                <a:lnTo>
                  <a:pt x="1233326" y="239506"/>
                </a:lnTo>
                <a:lnTo>
                  <a:pt x="1196749" y="200882"/>
                </a:lnTo>
                <a:lnTo>
                  <a:pt x="1157268" y="165098"/>
                </a:lnTo>
                <a:lnTo>
                  <a:pt x="1115064" y="132331"/>
                </a:lnTo>
                <a:lnTo>
                  <a:pt x="1070317" y="102758"/>
                </a:lnTo>
                <a:lnTo>
                  <a:pt x="1023207" y="76555"/>
                </a:lnTo>
                <a:lnTo>
                  <a:pt x="973915" y="53899"/>
                </a:lnTo>
                <a:lnTo>
                  <a:pt x="922622" y="34966"/>
                </a:lnTo>
                <a:lnTo>
                  <a:pt x="869507" y="19933"/>
                </a:lnTo>
                <a:lnTo>
                  <a:pt x="814751" y="8977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0650" y="3058160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699"/>
                </a:moveTo>
                <a:lnTo>
                  <a:pt x="583054" y="1409699"/>
                </a:lnTo>
                <a:lnTo>
                  <a:pt x="618957" y="1422399"/>
                </a:lnTo>
                <a:lnTo>
                  <a:pt x="693049" y="1422399"/>
                </a:lnTo>
                <a:lnTo>
                  <a:pt x="656650" y="1409699"/>
                </a:lnTo>
                <a:close/>
              </a:path>
              <a:path w="1460500" h="1422400">
                <a:moveTo>
                  <a:pt x="876957" y="1409699"/>
                </a:moveTo>
                <a:lnTo>
                  <a:pt x="803335" y="1409699"/>
                </a:lnTo>
                <a:lnTo>
                  <a:pt x="766861" y="1422399"/>
                </a:lnTo>
                <a:lnTo>
                  <a:pt x="841054" y="1422399"/>
                </a:lnTo>
                <a:lnTo>
                  <a:pt x="876957" y="1409699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4" y="469900"/>
                </a:lnTo>
                <a:lnTo>
                  <a:pt x="32891" y="495300"/>
                </a:lnTo>
                <a:lnTo>
                  <a:pt x="23046" y="533400"/>
                </a:lnTo>
                <a:lnTo>
                  <a:pt x="14902" y="571500"/>
                </a:lnTo>
                <a:lnTo>
                  <a:pt x="8446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6" y="825500"/>
                </a:lnTo>
                <a:lnTo>
                  <a:pt x="14902" y="863600"/>
                </a:lnTo>
                <a:lnTo>
                  <a:pt x="23046" y="889000"/>
                </a:lnTo>
                <a:lnTo>
                  <a:pt x="32887" y="927100"/>
                </a:lnTo>
                <a:lnTo>
                  <a:pt x="44419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500"/>
                </a:lnTo>
                <a:lnTo>
                  <a:pt x="124851" y="1117600"/>
                </a:lnTo>
                <a:lnTo>
                  <a:pt x="166951" y="1168400"/>
                </a:lnTo>
                <a:lnTo>
                  <a:pt x="214068" y="1219200"/>
                </a:lnTo>
                <a:lnTo>
                  <a:pt x="265948" y="1270000"/>
                </a:lnTo>
                <a:lnTo>
                  <a:pt x="293519" y="1282700"/>
                </a:lnTo>
                <a:lnTo>
                  <a:pt x="322082" y="1308099"/>
                </a:lnTo>
                <a:lnTo>
                  <a:pt x="351723" y="1320799"/>
                </a:lnTo>
                <a:lnTo>
                  <a:pt x="382280" y="1346199"/>
                </a:lnTo>
                <a:lnTo>
                  <a:pt x="413725" y="1358899"/>
                </a:lnTo>
                <a:lnTo>
                  <a:pt x="479257" y="1384299"/>
                </a:lnTo>
                <a:lnTo>
                  <a:pt x="547748" y="1409699"/>
                </a:lnTo>
                <a:lnTo>
                  <a:pt x="620659" y="1409699"/>
                </a:lnTo>
                <a:lnTo>
                  <a:pt x="585327" y="1396999"/>
                </a:lnTo>
                <a:lnTo>
                  <a:pt x="550580" y="1396999"/>
                </a:lnTo>
                <a:lnTo>
                  <a:pt x="483168" y="1371599"/>
                </a:lnTo>
                <a:lnTo>
                  <a:pt x="418665" y="1346199"/>
                </a:lnTo>
                <a:lnTo>
                  <a:pt x="387715" y="1333499"/>
                </a:lnTo>
                <a:lnTo>
                  <a:pt x="357654" y="1320799"/>
                </a:lnTo>
                <a:lnTo>
                  <a:pt x="328470" y="1295399"/>
                </a:lnTo>
                <a:lnTo>
                  <a:pt x="300365" y="1282700"/>
                </a:lnTo>
                <a:lnTo>
                  <a:pt x="247164" y="1231900"/>
                </a:lnTo>
                <a:lnTo>
                  <a:pt x="198358" y="1181100"/>
                </a:lnTo>
                <a:lnTo>
                  <a:pt x="154416" y="1130300"/>
                </a:lnTo>
                <a:lnTo>
                  <a:pt x="115745" y="1079500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30" y="927100"/>
                </a:lnTo>
                <a:lnTo>
                  <a:pt x="34254" y="889000"/>
                </a:lnTo>
                <a:lnTo>
                  <a:pt x="26243" y="850900"/>
                </a:lnTo>
                <a:lnTo>
                  <a:pt x="19893" y="825500"/>
                </a:lnTo>
                <a:lnTo>
                  <a:pt x="15298" y="787400"/>
                </a:lnTo>
                <a:lnTo>
                  <a:pt x="12562" y="749300"/>
                </a:lnTo>
                <a:lnTo>
                  <a:pt x="11586" y="711200"/>
                </a:lnTo>
                <a:lnTo>
                  <a:pt x="12562" y="673100"/>
                </a:lnTo>
                <a:lnTo>
                  <a:pt x="19893" y="609600"/>
                </a:lnTo>
                <a:lnTo>
                  <a:pt x="26243" y="571500"/>
                </a:lnTo>
                <a:lnTo>
                  <a:pt x="34254" y="533400"/>
                </a:lnTo>
                <a:lnTo>
                  <a:pt x="43931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55600"/>
                </a:lnTo>
                <a:lnTo>
                  <a:pt x="134388" y="3175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6999"/>
                </a:moveTo>
                <a:lnTo>
                  <a:pt x="657806" y="1396999"/>
                </a:lnTo>
                <a:lnTo>
                  <a:pt x="693620" y="1409699"/>
                </a:lnTo>
                <a:lnTo>
                  <a:pt x="766290" y="1409699"/>
                </a:lnTo>
                <a:lnTo>
                  <a:pt x="802205" y="1396999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36" y="152400"/>
                </a:lnTo>
                <a:lnTo>
                  <a:pt x="1186888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44305" y="3556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25712" y="5334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7429" y="6731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500"/>
                </a:lnTo>
                <a:lnTo>
                  <a:pt x="1305570" y="1130300"/>
                </a:lnTo>
                <a:lnTo>
                  <a:pt x="1261628" y="1181100"/>
                </a:lnTo>
                <a:lnTo>
                  <a:pt x="1212987" y="1231900"/>
                </a:lnTo>
                <a:lnTo>
                  <a:pt x="1159736" y="1282700"/>
                </a:lnTo>
                <a:lnTo>
                  <a:pt x="1131529" y="1295399"/>
                </a:lnTo>
                <a:lnTo>
                  <a:pt x="1102357" y="1320799"/>
                </a:lnTo>
                <a:lnTo>
                  <a:pt x="1072296" y="1333499"/>
                </a:lnTo>
                <a:lnTo>
                  <a:pt x="1041359" y="1346199"/>
                </a:lnTo>
                <a:lnTo>
                  <a:pt x="976944" y="1371599"/>
                </a:lnTo>
                <a:lnTo>
                  <a:pt x="909419" y="1396999"/>
                </a:lnTo>
                <a:lnTo>
                  <a:pt x="874684" y="1396999"/>
                </a:lnTo>
                <a:lnTo>
                  <a:pt x="839340" y="1409699"/>
                </a:lnTo>
                <a:lnTo>
                  <a:pt x="912251" y="1409699"/>
                </a:lnTo>
                <a:lnTo>
                  <a:pt x="980843" y="1384299"/>
                </a:lnTo>
                <a:lnTo>
                  <a:pt x="1046299" y="1358899"/>
                </a:lnTo>
                <a:lnTo>
                  <a:pt x="1077732" y="1346199"/>
                </a:lnTo>
                <a:lnTo>
                  <a:pt x="1108288" y="1320799"/>
                </a:lnTo>
                <a:lnTo>
                  <a:pt x="1137917" y="1308099"/>
                </a:lnTo>
                <a:lnTo>
                  <a:pt x="1166568" y="1282700"/>
                </a:lnTo>
                <a:lnTo>
                  <a:pt x="1194165" y="1270000"/>
                </a:lnTo>
                <a:lnTo>
                  <a:pt x="1220607" y="1244600"/>
                </a:lnTo>
                <a:lnTo>
                  <a:pt x="1270137" y="1193800"/>
                </a:lnTo>
                <a:lnTo>
                  <a:pt x="1314841" y="1143000"/>
                </a:lnTo>
                <a:lnTo>
                  <a:pt x="1354084" y="1079500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65" y="165100"/>
                </a:lnTo>
                <a:lnTo>
                  <a:pt x="1166568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82600"/>
                </a:lnTo>
                <a:lnTo>
                  <a:pt x="54975" y="508000"/>
                </a:lnTo>
                <a:lnTo>
                  <a:pt x="45460" y="546100"/>
                </a:lnTo>
                <a:lnTo>
                  <a:pt x="31338" y="609600"/>
                </a:lnTo>
                <a:lnTo>
                  <a:pt x="26823" y="647700"/>
                </a:lnTo>
                <a:lnTo>
                  <a:pt x="23172" y="711200"/>
                </a:lnTo>
                <a:lnTo>
                  <a:pt x="24133" y="749300"/>
                </a:lnTo>
                <a:lnTo>
                  <a:pt x="26823" y="787400"/>
                </a:lnTo>
                <a:lnTo>
                  <a:pt x="31338" y="825500"/>
                </a:lnTo>
                <a:lnTo>
                  <a:pt x="37583" y="850900"/>
                </a:lnTo>
                <a:lnTo>
                  <a:pt x="45460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900"/>
                </a:lnTo>
                <a:lnTo>
                  <a:pt x="184655" y="1155700"/>
                </a:lnTo>
                <a:lnTo>
                  <a:pt x="230273" y="1206500"/>
                </a:lnTo>
                <a:lnTo>
                  <a:pt x="280502" y="1244600"/>
                </a:lnTo>
                <a:lnTo>
                  <a:pt x="307197" y="1270000"/>
                </a:lnTo>
                <a:lnTo>
                  <a:pt x="334858" y="1282700"/>
                </a:lnTo>
                <a:lnTo>
                  <a:pt x="363573" y="1308099"/>
                </a:lnTo>
                <a:lnTo>
                  <a:pt x="393151" y="1320799"/>
                </a:lnTo>
                <a:lnTo>
                  <a:pt x="423593" y="1333499"/>
                </a:lnTo>
                <a:lnTo>
                  <a:pt x="455000" y="1346199"/>
                </a:lnTo>
                <a:lnTo>
                  <a:pt x="519910" y="1371599"/>
                </a:lnTo>
                <a:lnTo>
                  <a:pt x="587613" y="1396999"/>
                </a:lnTo>
                <a:lnTo>
                  <a:pt x="872398" y="1396999"/>
                </a:lnTo>
                <a:lnTo>
                  <a:pt x="940191" y="1371599"/>
                </a:lnTo>
                <a:lnTo>
                  <a:pt x="661248" y="1371599"/>
                </a:lnTo>
                <a:lnTo>
                  <a:pt x="627504" y="1358899"/>
                </a:lnTo>
                <a:lnTo>
                  <a:pt x="594446" y="1358899"/>
                </a:lnTo>
                <a:lnTo>
                  <a:pt x="561934" y="1346199"/>
                </a:lnTo>
                <a:lnTo>
                  <a:pt x="530019" y="1346199"/>
                </a:lnTo>
                <a:lnTo>
                  <a:pt x="468271" y="1320799"/>
                </a:lnTo>
                <a:lnTo>
                  <a:pt x="438401" y="1308099"/>
                </a:lnTo>
                <a:lnTo>
                  <a:pt x="409458" y="1295399"/>
                </a:lnTo>
                <a:lnTo>
                  <a:pt x="381340" y="1270000"/>
                </a:lnTo>
                <a:lnTo>
                  <a:pt x="354022" y="1257300"/>
                </a:lnTo>
                <a:lnTo>
                  <a:pt x="327720" y="1244600"/>
                </a:lnTo>
                <a:lnTo>
                  <a:pt x="302333" y="1219200"/>
                </a:lnTo>
                <a:lnTo>
                  <a:pt x="277949" y="1193800"/>
                </a:lnTo>
                <a:lnTo>
                  <a:pt x="254581" y="1181100"/>
                </a:lnTo>
                <a:lnTo>
                  <a:pt x="211211" y="1130300"/>
                </a:lnTo>
                <a:lnTo>
                  <a:pt x="172539" y="1079500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973033" y="635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73033" y="63500"/>
                </a:move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67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500"/>
                </a:lnTo>
                <a:lnTo>
                  <a:pt x="1248801" y="1130300"/>
                </a:lnTo>
                <a:lnTo>
                  <a:pt x="1205367" y="1181100"/>
                </a:lnTo>
                <a:lnTo>
                  <a:pt x="1182126" y="1193800"/>
                </a:lnTo>
                <a:lnTo>
                  <a:pt x="1157767" y="1219200"/>
                </a:lnTo>
                <a:lnTo>
                  <a:pt x="1132405" y="1244600"/>
                </a:lnTo>
                <a:lnTo>
                  <a:pt x="1106002" y="1257300"/>
                </a:lnTo>
                <a:lnTo>
                  <a:pt x="1078671" y="1270000"/>
                </a:lnTo>
                <a:lnTo>
                  <a:pt x="1050554" y="1295399"/>
                </a:lnTo>
                <a:lnTo>
                  <a:pt x="1021598" y="1308099"/>
                </a:lnTo>
                <a:lnTo>
                  <a:pt x="991829" y="1320799"/>
                </a:lnTo>
                <a:lnTo>
                  <a:pt x="930094" y="1346199"/>
                </a:lnTo>
                <a:lnTo>
                  <a:pt x="898090" y="1346199"/>
                </a:lnTo>
                <a:lnTo>
                  <a:pt x="865565" y="1358899"/>
                </a:lnTo>
                <a:lnTo>
                  <a:pt x="832507" y="1358899"/>
                </a:lnTo>
                <a:lnTo>
                  <a:pt x="798802" y="1371599"/>
                </a:lnTo>
                <a:lnTo>
                  <a:pt x="940191" y="1371599"/>
                </a:lnTo>
                <a:lnTo>
                  <a:pt x="1005113" y="1346199"/>
                </a:lnTo>
                <a:lnTo>
                  <a:pt x="1066860" y="1320799"/>
                </a:lnTo>
                <a:lnTo>
                  <a:pt x="1125153" y="1282700"/>
                </a:lnTo>
                <a:lnTo>
                  <a:pt x="1152903" y="1270000"/>
                </a:lnTo>
                <a:lnTo>
                  <a:pt x="1179611" y="1244600"/>
                </a:lnTo>
                <a:lnTo>
                  <a:pt x="1205240" y="1231900"/>
                </a:lnTo>
                <a:lnTo>
                  <a:pt x="1229751" y="1206500"/>
                </a:lnTo>
                <a:lnTo>
                  <a:pt x="1275344" y="1155700"/>
                </a:lnTo>
                <a:lnTo>
                  <a:pt x="1316111" y="1104900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826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611" y="177800"/>
                </a:lnTo>
                <a:lnTo>
                  <a:pt x="1152903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0455" y="3276600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900" y="4610100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9860" y="4617720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7"/>
                </a:lnTo>
                <a:lnTo>
                  <a:pt x="532572" y="19933"/>
                </a:lnTo>
                <a:lnTo>
                  <a:pt x="479457" y="34966"/>
                </a:lnTo>
                <a:lnTo>
                  <a:pt x="428164" y="53899"/>
                </a:lnTo>
                <a:lnTo>
                  <a:pt x="378872" y="76555"/>
                </a:lnTo>
                <a:lnTo>
                  <a:pt x="331762" y="102758"/>
                </a:lnTo>
                <a:lnTo>
                  <a:pt x="287015" y="132331"/>
                </a:lnTo>
                <a:lnTo>
                  <a:pt x="244811" y="165098"/>
                </a:lnTo>
                <a:lnTo>
                  <a:pt x="205330" y="200882"/>
                </a:lnTo>
                <a:lnTo>
                  <a:pt x="168753" y="239506"/>
                </a:lnTo>
                <a:lnTo>
                  <a:pt x="135260" y="280793"/>
                </a:lnTo>
                <a:lnTo>
                  <a:pt x="105032" y="324568"/>
                </a:lnTo>
                <a:lnTo>
                  <a:pt x="78249" y="370654"/>
                </a:lnTo>
                <a:lnTo>
                  <a:pt x="55091" y="418873"/>
                </a:lnTo>
                <a:lnTo>
                  <a:pt x="35739" y="469050"/>
                </a:lnTo>
                <a:lnTo>
                  <a:pt x="20374" y="521008"/>
                </a:lnTo>
                <a:lnTo>
                  <a:pt x="9175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5" y="797029"/>
                </a:lnTo>
                <a:lnTo>
                  <a:pt x="20374" y="850591"/>
                </a:lnTo>
                <a:lnTo>
                  <a:pt x="35739" y="902549"/>
                </a:lnTo>
                <a:lnTo>
                  <a:pt x="55091" y="952726"/>
                </a:lnTo>
                <a:lnTo>
                  <a:pt x="78249" y="1000945"/>
                </a:lnTo>
                <a:lnTo>
                  <a:pt x="105032" y="1047031"/>
                </a:lnTo>
                <a:lnTo>
                  <a:pt x="135260" y="1090806"/>
                </a:lnTo>
                <a:lnTo>
                  <a:pt x="168753" y="1132093"/>
                </a:lnTo>
                <a:lnTo>
                  <a:pt x="205330" y="1170717"/>
                </a:lnTo>
                <a:lnTo>
                  <a:pt x="244811" y="1206501"/>
                </a:lnTo>
                <a:lnTo>
                  <a:pt x="287015" y="1239268"/>
                </a:lnTo>
                <a:lnTo>
                  <a:pt x="331762" y="1268841"/>
                </a:lnTo>
                <a:lnTo>
                  <a:pt x="378872" y="1295044"/>
                </a:lnTo>
                <a:lnTo>
                  <a:pt x="428164" y="1317700"/>
                </a:lnTo>
                <a:lnTo>
                  <a:pt x="479457" y="1336633"/>
                </a:lnTo>
                <a:lnTo>
                  <a:pt x="532572" y="1351666"/>
                </a:lnTo>
                <a:lnTo>
                  <a:pt x="587328" y="1362622"/>
                </a:lnTo>
                <a:lnTo>
                  <a:pt x="643544" y="1369326"/>
                </a:lnTo>
                <a:lnTo>
                  <a:pt x="701040" y="1371600"/>
                </a:lnTo>
                <a:lnTo>
                  <a:pt x="758535" y="1369326"/>
                </a:lnTo>
                <a:lnTo>
                  <a:pt x="814751" y="1362622"/>
                </a:lnTo>
                <a:lnTo>
                  <a:pt x="869507" y="1351666"/>
                </a:lnTo>
                <a:lnTo>
                  <a:pt x="922622" y="1336633"/>
                </a:lnTo>
                <a:lnTo>
                  <a:pt x="973915" y="1317700"/>
                </a:lnTo>
                <a:lnTo>
                  <a:pt x="1023207" y="1295044"/>
                </a:lnTo>
                <a:lnTo>
                  <a:pt x="1070317" y="1268841"/>
                </a:lnTo>
                <a:lnTo>
                  <a:pt x="1115064" y="1239268"/>
                </a:lnTo>
                <a:lnTo>
                  <a:pt x="1157268" y="1206501"/>
                </a:lnTo>
                <a:lnTo>
                  <a:pt x="1196749" y="1170717"/>
                </a:lnTo>
                <a:lnTo>
                  <a:pt x="1233326" y="1132093"/>
                </a:lnTo>
                <a:lnTo>
                  <a:pt x="1266819" y="1090806"/>
                </a:lnTo>
                <a:lnTo>
                  <a:pt x="1297047" y="1047031"/>
                </a:lnTo>
                <a:lnTo>
                  <a:pt x="1323830" y="1000945"/>
                </a:lnTo>
                <a:lnTo>
                  <a:pt x="1346988" y="952726"/>
                </a:lnTo>
                <a:lnTo>
                  <a:pt x="1366340" y="902549"/>
                </a:lnTo>
                <a:lnTo>
                  <a:pt x="1381705" y="850591"/>
                </a:lnTo>
                <a:lnTo>
                  <a:pt x="1392904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4" y="574570"/>
                </a:lnTo>
                <a:lnTo>
                  <a:pt x="1381705" y="521008"/>
                </a:lnTo>
                <a:lnTo>
                  <a:pt x="1366340" y="469050"/>
                </a:lnTo>
                <a:lnTo>
                  <a:pt x="1346988" y="418873"/>
                </a:lnTo>
                <a:lnTo>
                  <a:pt x="1323830" y="370654"/>
                </a:lnTo>
                <a:lnTo>
                  <a:pt x="1297047" y="324568"/>
                </a:lnTo>
                <a:lnTo>
                  <a:pt x="1266819" y="280793"/>
                </a:lnTo>
                <a:lnTo>
                  <a:pt x="1233326" y="239506"/>
                </a:lnTo>
                <a:lnTo>
                  <a:pt x="1196749" y="200882"/>
                </a:lnTo>
                <a:lnTo>
                  <a:pt x="1157268" y="165098"/>
                </a:lnTo>
                <a:lnTo>
                  <a:pt x="1115064" y="132331"/>
                </a:lnTo>
                <a:lnTo>
                  <a:pt x="1070317" y="102758"/>
                </a:lnTo>
                <a:lnTo>
                  <a:pt x="1023207" y="76555"/>
                </a:lnTo>
                <a:lnTo>
                  <a:pt x="973915" y="53899"/>
                </a:lnTo>
                <a:lnTo>
                  <a:pt x="922622" y="34966"/>
                </a:lnTo>
                <a:lnTo>
                  <a:pt x="869507" y="19933"/>
                </a:lnTo>
                <a:lnTo>
                  <a:pt x="814751" y="8977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650" y="4595876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699"/>
                </a:moveTo>
                <a:lnTo>
                  <a:pt x="583054" y="1409699"/>
                </a:lnTo>
                <a:lnTo>
                  <a:pt x="618957" y="1422399"/>
                </a:lnTo>
                <a:lnTo>
                  <a:pt x="693049" y="1422399"/>
                </a:lnTo>
                <a:lnTo>
                  <a:pt x="656650" y="1409699"/>
                </a:lnTo>
                <a:close/>
              </a:path>
              <a:path w="1460500" h="1422400">
                <a:moveTo>
                  <a:pt x="876957" y="1409699"/>
                </a:moveTo>
                <a:lnTo>
                  <a:pt x="803335" y="1409699"/>
                </a:lnTo>
                <a:lnTo>
                  <a:pt x="766861" y="1422399"/>
                </a:lnTo>
                <a:lnTo>
                  <a:pt x="841054" y="1422399"/>
                </a:lnTo>
                <a:lnTo>
                  <a:pt x="876957" y="1409699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4" y="469900"/>
                </a:lnTo>
                <a:lnTo>
                  <a:pt x="32891" y="495300"/>
                </a:lnTo>
                <a:lnTo>
                  <a:pt x="23046" y="533400"/>
                </a:lnTo>
                <a:lnTo>
                  <a:pt x="14902" y="571500"/>
                </a:lnTo>
                <a:lnTo>
                  <a:pt x="8446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6" y="825500"/>
                </a:lnTo>
                <a:lnTo>
                  <a:pt x="14902" y="863600"/>
                </a:lnTo>
                <a:lnTo>
                  <a:pt x="23046" y="889000"/>
                </a:lnTo>
                <a:lnTo>
                  <a:pt x="32887" y="927100"/>
                </a:lnTo>
                <a:lnTo>
                  <a:pt x="44419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500"/>
                </a:lnTo>
                <a:lnTo>
                  <a:pt x="124851" y="1117600"/>
                </a:lnTo>
                <a:lnTo>
                  <a:pt x="166951" y="1168400"/>
                </a:lnTo>
                <a:lnTo>
                  <a:pt x="214068" y="1219200"/>
                </a:lnTo>
                <a:lnTo>
                  <a:pt x="265948" y="1270000"/>
                </a:lnTo>
                <a:lnTo>
                  <a:pt x="293519" y="1282700"/>
                </a:lnTo>
                <a:lnTo>
                  <a:pt x="322082" y="1308100"/>
                </a:lnTo>
                <a:lnTo>
                  <a:pt x="351723" y="1320800"/>
                </a:lnTo>
                <a:lnTo>
                  <a:pt x="382280" y="1346200"/>
                </a:lnTo>
                <a:lnTo>
                  <a:pt x="413725" y="1358900"/>
                </a:lnTo>
                <a:lnTo>
                  <a:pt x="479257" y="1384299"/>
                </a:lnTo>
                <a:lnTo>
                  <a:pt x="547748" y="1409699"/>
                </a:lnTo>
                <a:lnTo>
                  <a:pt x="620659" y="1409699"/>
                </a:lnTo>
                <a:lnTo>
                  <a:pt x="585327" y="1396999"/>
                </a:lnTo>
                <a:lnTo>
                  <a:pt x="550580" y="1396999"/>
                </a:lnTo>
                <a:lnTo>
                  <a:pt x="483168" y="1371600"/>
                </a:lnTo>
                <a:lnTo>
                  <a:pt x="418665" y="1346200"/>
                </a:lnTo>
                <a:lnTo>
                  <a:pt x="387715" y="1333500"/>
                </a:lnTo>
                <a:lnTo>
                  <a:pt x="357654" y="1320800"/>
                </a:lnTo>
                <a:lnTo>
                  <a:pt x="328470" y="1295400"/>
                </a:lnTo>
                <a:lnTo>
                  <a:pt x="300365" y="1282700"/>
                </a:lnTo>
                <a:lnTo>
                  <a:pt x="247164" y="1231900"/>
                </a:lnTo>
                <a:lnTo>
                  <a:pt x="198358" y="1181100"/>
                </a:lnTo>
                <a:lnTo>
                  <a:pt x="154416" y="1130300"/>
                </a:lnTo>
                <a:lnTo>
                  <a:pt x="115745" y="1079500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30" y="927100"/>
                </a:lnTo>
                <a:lnTo>
                  <a:pt x="34254" y="889000"/>
                </a:lnTo>
                <a:lnTo>
                  <a:pt x="26243" y="850900"/>
                </a:lnTo>
                <a:lnTo>
                  <a:pt x="19893" y="825500"/>
                </a:lnTo>
                <a:lnTo>
                  <a:pt x="15298" y="787400"/>
                </a:lnTo>
                <a:lnTo>
                  <a:pt x="12562" y="749300"/>
                </a:lnTo>
                <a:lnTo>
                  <a:pt x="11586" y="711200"/>
                </a:lnTo>
                <a:lnTo>
                  <a:pt x="12562" y="673100"/>
                </a:lnTo>
                <a:lnTo>
                  <a:pt x="19893" y="609600"/>
                </a:lnTo>
                <a:lnTo>
                  <a:pt x="26243" y="571500"/>
                </a:lnTo>
                <a:lnTo>
                  <a:pt x="34254" y="533400"/>
                </a:lnTo>
                <a:lnTo>
                  <a:pt x="43931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55600"/>
                </a:lnTo>
                <a:lnTo>
                  <a:pt x="134388" y="3175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6999"/>
                </a:moveTo>
                <a:lnTo>
                  <a:pt x="657806" y="1396999"/>
                </a:lnTo>
                <a:lnTo>
                  <a:pt x="693620" y="1409699"/>
                </a:lnTo>
                <a:lnTo>
                  <a:pt x="766290" y="1409699"/>
                </a:lnTo>
                <a:lnTo>
                  <a:pt x="802205" y="1396999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36" y="152400"/>
                </a:lnTo>
                <a:lnTo>
                  <a:pt x="1186888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44305" y="3556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25712" y="5334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7429" y="6731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500"/>
                </a:lnTo>
                <a:lnTo>
                  <a:pt x="1305570" y="1130300"/>
                </a:lnTo>
                <a:lnTo>
                  <a:pt x="1261628" y="1181100"/>
                </a:lnTo>
                <a:lnTo>
                  <a:pt x="1212987" y="1231900"/>
                </a:lnTo>
                <a:lnTo>
                  <a:pt x="1159736" y="1282700"/>
                </a:lnTo>
                <a:lnTo>
                  <a:pt x="1131529" y="1295400"/>
                </a:lnTo>
                <a:lnTo>
                  <a:pt x="1102357" y="1320800"/>
                </a:lnTo>
                <a:lnTo>
                  <a:pt x="1072296" y="1333500"/>
                </a:lnTo>
                <a:lnTo>
                  <a:pt x="1041359" y="1346200"/>
                </a:lnTo>
                <a:lnTo>
                  <a:pt x="976944" y="1371600"/>
                </a:lnTo>
                <a:lnTo>
                  <a:pt x="909419" y="1396999"/>
                </a:lnTo>
                <a:lnTo>
                  <a:pt x="874684" y="1396999"/>
                </a:lnTo>
                <a:lnTo>
                  <a:pt x="839340" y="1409699"/>
                </a:lnTo>
                <a:lnTo>
                  <a:pt x="912251" y="1409699"/>
                </a:lnTo>
                <a:lnTo>
                  <a:pt x="980843" y="1384299"/>
                </a:lnTo>
                <a:lnTo>
                  <a:pt x="1046299" y="1358900"/>
                </a:lnTo>
                <a:lnTo>
                  <a:pt x="1077732" y="1346200"/>
                </a:lnTo>
                <a:lnTo>
                  <a:pt x="1108288" y="1320800"/>
                </a:lnTo>
                <a:lnTo>
                  <a:pt x="1137917" y="1308100"/>
                </a:lnTo>
                <a:lnTo>
                  <a:pt x="1166568" y="1282700"/>
                </a:lnTo>
                <a:lnTo>
                  <a:pt x="1194165" y="1270000"/>
                </a:lnTo>
                <a:lnTo>
                  <a:pt x="1220607" y="1244600"/>
                </a:lnTo>
                <a:lnTo>
                  <a:pt x="1270137" y="1193800"/>
                </a:lnTo>
                <a:lnTo>
                  <a:pt x="1314841" y="1143000"/>
                </a:lnTo>
                <a:lnTo>
                  <a:pt x="1354084" y="1079500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65" y="165100"/>
                </a:lnTo>
                <a:lnTo>
                  <a:pt x="1166568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82600"/>
                </a:lnTo>
                <a:lnTo>
                  <a:pt x="54975" y="508000"/>
                </a:lnTo>
                <a:lnTo>
                  <a:pt x="45460" y="546100"/>
                </a:lnTo>
                <a:lnTo>
                  <a:pt x="31338" y="609600"/>
                </a:lnTo>
                <a:lnTo>
                  <a:pt x="26823" y="647700"/>
                </a:lnTo>
                <a:lnTo>
                  <a:pt x="23172" y="711200"/>
                </a:lnTo>
                <a:lnTo>
                  <a:pt x="24133" y="749300"/>
                </a:lnTo>
                <a:lnTo>
                  <a:pt x="26823" y="787400"/>
                </a:lnTo>
                <a:lnTo>
                  <a:pt x="31338" y="825500"/>
                </a:lnTo>
                <a:lnTo>
                  <a:pt x="37583" y="850900"/>
                </a:lnTo>
                <a:lnTo>
                  <a:pt x="45460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900"/>
                </a:lnTo>
                <a:lnTo>
                  <a:pt x="184655" y="1155700"/>
                </a:lnTo>
                <a:lnTo>
                  <a:pt x="230273" y="1206500"/>
                </a:lnTo>
                <a:lnTo>
                  <a:pt x="280502" y="1244600"/>
                </a:lnTo>
                <a:lnTo>
                  <a:pt x="307197" y="1270000"/>
                </a:lnTo>
                <a:lnTo>
                  <a:pt x="334858" y="1282700"/>
                </a:lnTo>
                <a:lnTo>
                  <a:pt x="363573" y="1308100"/>
                </a:lnTo>
                <a:lnTo>
                  <a:pt x="393151" y="1320800"/>
                </a:lnTo>
                <a:lnTo>
                  <a:pt x="423593" y="1333500"/>
                </a:lnTo>
                <a:lnTo>
                  <a:pt x="455000" y="1346200"/>
                </a:lnTo>
                <a:lnTo>
                  <a:pt x="519910" y="1371600"/>
                </a:lnTo>
                <a:lnTo>
                  <a:pt x="587613" y="1396999"/>
                </a:lnTo>
                <a:lnTo>
                  <a:pt x="872398" y="1396999"/>
                </a:lnTo>
                <a:lnTo>
                  <a:pt x="940191" y="1371600"/>
                </a:lnTo>
                <a:lnTo>
                  <a:pt x="661248" y="1371600"/>
                </a:lnTo>
                <a:lnTo>
                  <a:pt x="627504" y="1358900"/>
                </a:lnTo>
                <a:lnTo>
                  <a:pt x="594446" y="1358900"/>
                </a:lnTo>
                <a:lnTo>
                  <a:pt x="561934" y="1346200"/>
                </a:lnTo>
                <a:lnTo>
                  <a:pt x="530019" y="1346200"/>
                </a:lnTo>
                <a:lnTo>
                  <a:pt x="468271" y="1320800"/>
                </a:lnTo>
                <a:lnTo>
                  <a:pt x="438401" y="1308100"/>
                </a:lnTo>
                <a:lnTo>
                  <a:pt x="409458" y="1295400"/>
                </a:lnTo>
                <a:lnTo>
                  <a:pt x="381340" y="1270000"/>
                </a:lnTo>
                <a:lnTo>
                  <a:pt x="354022" y="1257300"/>
                </a:lnTo>
                <a:lnTo>
                  <a:pt x="327720" y="1244600"/>
                </a:lnTo>
                <a:lnTo>
                  <a:pt x="302333" y="1219200"/>
                </a:lnTo>
                <a:lnTo>
                  <a:pt x="277949" y="1193800"/>
                </a:lnTo>
                <a:lnTo>
                  <a:pt x="254581" y="1181100"/>
                </a:lnTo>
                <a:lnTo>
                  <a:pt x="211211" y="1130300"/>
                </a:lnTo>
                <a:lnTo>
                  <a:pt x="172539" y="1079500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973033" y="635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73033" y="63500"/>
                </a:move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67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500"/>
                </a:lnTo>
                <a:lnTo>
                  <a:pt x="1248801" y="1130300"/>
                </a:lnTo>
                <a:lnTo>
                  <a:pt x="1205367" y="1181100"/>
                </a:lnTo>
                <a:lnTo>
                  <a:pt x="1182126" y="1193800"/>
                </a:lnTo>
                <a:lnTo>
                  <a:pt x="1157767" y="1219200"/>
                </a:lnTo>
                <a:lnTo>
                  <a:pt x="1132405" y="1244600"/>
                </a:lnTo>
                <a:lnTo>
                  <a:pt x="1106002" y="1257300"/>
                </a:lnTo>
                <a:lnTo>
                  <a:pt x="1078671" y="1270000"/>
                </a:lnTo>
                <a:lnTo>
                  <a:pt x="1050554" y="1295400"/>
                </a:lnTo>
                <a:lnTo>
                  <a:pt x="1021598" y="1308100"/>
                </a:lnTo>
                <a:lnTo>
                  <a:pt x="991829" y="1320800"/>
                </a:lnTo>
                <a:lnTo>
                  <a:pt x="930094" y="1346200"/>
                </a:lnTo>
                <a:lnTo>
                  <a:pt x="898090" y="1346200"/>
                </a:lnTo>
                <a:lnTo>
                  <a:pt x="865565" y="1358900"/>
                </a:lnTo>
                <a:lnTo>
                  <a:pt x="832507" y="1358900"/>
                </a:lnTo>
                <a:lnTo>
                  <a:pt x="798802" y="1371600"/>
                </a:lnTo>
                <a:lnTo>
                  <a:pt x="940191" y="1371600"/>
                </a:lnTo>
                <a:lnTo>
                  <a:pt x="1005113" y="1346200"/>
                </a:lnTo>
                <a:lnTo>
                  <a:pt x="1066860" y="1320800"/>
                </a:lnTo>
                <a:lnTo>
                  <a:pt x="1125153" y="1282700"/>
                </a:lnTo>
                <a:lnTo>
                  <a:pt x="1152903" y="1270000"/>
                </a:lnTo>
                <a:lnTo>
                  <a:pt x="1179611" y="1244600"/>
                </a:lnTo>
                <a:lnTo>
                  <a:pt x="1205240" y="1231900"/>
                </a:lnTo>
                <a:lnTo>
                  <a:pt x="1229751" y="1206500"/>
                </a:lnTo>
                <a:lnTo>
                  <a:pt x="1275344" y="1155700"/>
                </a:lnTo>
                <a:lnTo>
                  <a:pt x="1316111" y="1104900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826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611" y="177800"/>
                </a:lnTo>
                <a:lnTo>
                  <a:pt x="1152903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0455" y="4814316"/>
            <a:ext cx="1040891" cy="280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41500" y="41148"/>
            <a:ext cx="1525524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03222" y="4876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74012" y="2692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8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8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3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8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8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3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8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3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8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3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09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09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3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8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8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3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4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84578" y="245364"/>
            <a:ext cx="1039368" cy="280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41500" y="1543812"/>
            <a:ext cx="1525524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03222" y="155143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74012" y="152958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8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8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3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8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8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3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8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3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8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3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09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09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3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8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8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3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4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84578" y="1748028"/>
            <a:ext cx="1039368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42262" y="3080004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03222" y="308914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599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74012" y="306730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8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8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3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8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8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3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8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3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8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3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09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09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3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8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8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3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4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83817" y="3284220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42262" y="4617720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03222" y="4625340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74012" y="4603496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8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8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3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8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8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3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8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3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8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3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09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09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3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8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8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3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4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83817" y="4821936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8900" y="6160006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860" y="616762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44" y="2273"/>
                </a:lnTo>
                <a:lnTo>
                  <a:pt x="587328" y="8976"/>
                </a:lnTo>
                <a:lnTo>
                  <a:pt x="532572" y="19931"/>
                </a:lnTo>
                <a:lnTo>
                  <a:pt x="479457" y="34962"/>
                </a:lnTo>
                <a:lnTo>
                  <a:pt x="428164" y="53894"/>
                </a:lnTo>
                <a:lnTo>
                  <a:pt x="378872" y="76548"/>
                </a:lnTo>
                <a:lnTo>
                  <a:pt x="331762" y="102749"/>
                </a:lnTo>
                <a:lnTo>
                  <a:pt x="287015" y="132320"/>
                </a:lnTo>
                <a:lnTo>
                  <a:pt x="244811" y="165085"/>
                </a:lnTo>
                <a:lnTo>
                  <a:pt x="205330" y="200867"/>
                </a:lnTo>
                <a:lnTo>
                  <a:pt x="168753" y="239490"/>
                </a:lnTo>
                <a:lnTo>
                  <a:pt x="135260" y="280777"/>
                </a:lnTo>
                <a:lnTo>
                  <a:pt x="105032" y="324551"/>
                </a:lnTo>
                <a:lnTo>
                  <a:pt x="78249" y="370637"/>
                </a:lnTo>
                <a:lnTo>
                  <a:pt x="55091" y="418857"/>
                </a:lnTo>
                <a:lnTo>
                  <a:pt x="35739" y="469035"/>
                </a:lnTo>
                <a:lnTo>
                  <a:pt x="20374" y="520995"/>
                </a:lnTo>
                <a:lnTo>
                  <a:pt x="9175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5" y="797039"/>
                </a:lnTo>
                <a:lnTo>
                  <a:pt x="20374" y="850604"/>
                </a:lnTo>
                <a:lnTo>
                  <a:pt x="35739" y="902563"/>
                </a:lnTo>
                <a:lnTo>
                  <a:pt x="55091" y="952742"/>
                </a:lnTo>
                <a:lnTo>
                  <a:pt x="78249" y="1000962"/>
                </a:lnTo>
                <a:lnTo>
                  <a:pt x="105032" y="1047047"/>
                </a:lnTo>
                <a:lnTo>
                  <a:pt x="135260" y="1090822"/>
                </a:lnTo>
                <a:lnTo>
                  <a:pt x="168753" y="1132108"/>
                </a:lnTo>
                <a:lnTo>
                  <a:pt x="205330" y="1170731"/>
                </a:lnTo>
                <a:lnTo>
                  <a:pt x="244811" y="1206513"/>
                </a:lnTo>
                <a:lnTo>
                  <a:pt x="287015" y="1239278"/>
                </a:lnTo>
                <a:lnTo>
                  <a:pt x="331762" y="1268849"/>
                </a:lnTo>
                <a:lnTo>
                  <a:pt x="378872" y="1295050"/>
                </a:lnTo>
                <a:lnTo>
                  <a:pt x="428164" y="1317704"/>
                </a:lnTo>
                <a:lnTo>
                  <a:pt x="479457" y="1336635"/>
                </a:lnTo>
                <a:lnTo>
                  <a:pt x="532572" y="1351667"/>
                </a:lnTo>
                <a:lnTo>
                  <a:pt x="587328" y="1362622"/>
                </a:lnTo>
                <a:lnTo>
                  <a:pt x="643544" y="1369325"/>
                </a:lnTo>
                <a:lnTo>
                  <a:pt x="701040" y="1371598"/>
                </a:lnTo>
                <a:lnTo>
                  <a:pt x="758535" y="1369325"/>
                </a:lnTo>
                <a:lnTo>
                  <a:pt x="814751" y="1362622"/>
                </a:lnTo>
                <a:lnTo>
                  <a:pt x="869507" y="1351667"/>
                </a:lnTo>
                <a:lnTo>
                  <a:pt x="922622" y="1336635"/>
                </a:lnTo>
                <a:lnTo>
                  <a:pt x="973915" y="1317704"/>
                </a:lnTo>
                <a:lnTo>
                  <a:pt x="1023207" y="1295050"/>
                </a:lnTo>
                <a:lnTo>
                  <a:pt x="1070317" y="1268849"/>
                </a:lnTo>
                <a:lnTo>
                  <a:pt x="1115064" y="1239278"/>
                </a:lnTo>
                <a:lnTo>
                  <a:pt x="1157268" y="1206513"/>
                </a:lnTo>
                <a:lnTo>
                  <a:pt x="1196749" y="1170731"/>
                </a:lnTo>
                <a:lnTo>
                  <a:pt x="1233326" y="1132108"/>
                </a:lnTo>
                <a:lnTo>
                  <a:pt x="1266819" y="1090822"/>
                </a:lnTo>
                <a:lnTo>
                  <a:pt x="1297047" y="1047047"/>
                </a:lnTo>
                <a:lnTo>
                  <a:pt x="1323830" y="1000962"/>
                </a:lnTo>
                <a:lnTo>
                  <a:pt x="1346988" y="952742"/>
                </a:lnTo>
                <a:lnTo>
                  <a:pt x="1366340" y="902563"/>
                </a:lnTo>
                <a:lnTo>
                  <a:pt x="1381705" y="850604"/>
                </a:lnTo>
                <a:lnTo>
                  <a:pt x="1392904" y="797039"/>
                </a:lnTo>
                <a:lnTo>
                  <a:pt x="1399756" y="742045"/>
                </a:lnTo>
                <a:lnTo>
                  <a:pt x="1402080" y="685800"/>
                </a:lnTo>
                <a:lnTo>
                  <a:pt x="1399756" y="629554"/>
                </a:lnTo>
                <a:lnTo>
                  <a:pt x="1392904" y="574560"/>
                </a:lnTo>
                <a:lnTo>
                  <a:pt x="1381705" y="520995"/>
                </a:lnTo>
                <a:lnTo>
                  <a:pt x="1366340" y="469035"/>
                </a:lnTo>
                <a:lnTo>
                  <a:pt x="1346988" y="418857"/>
                </a:lnTo>
                <a:lnTo>
                  <a:pt x="1323830" y="370637"/>
                </a:lnTo>
                <a:lnTo>
                  <a:pt x="1297047" y="324551"/>
                </a:lnTo>
                <a:lnTo>
                  <a:pt x="1266819" y="280777"/>
                </a:lnTo>
                <a:lnTo>
                  <a:pt x="1233326" y="239490"/>
                </a:lnTo>
                <a:lnTo>
                  <a:pt x="1196749" y="200867"/>
                </a:lnTo>
                <a:lnTo>
                  <a:pt x="1157268" y="165085"/>
                </a:lnTo>
                <a:lnTo>
                  <a:pt x="1115064" y="132320"/>
                </a:lnTo>
                <a:lnTo>
                  <a:pt x="1070317" y="102749"/>
                </a:lnTo>
                <a:lnTo>
                  <a:pt x="1023207" y="76548"/>
                </a:lnTo>
                <a:lnTo>
                  <a:pt x="973915" y="53894"/>
                </a:lnTo>
                <a:lnTo>
                  <a:pt x="922622" y="34962"/>
                </a:lnTo>
                <a:lnTo>
                  <a:pt x="869507" y="19931"/>
                </a:lnTo>
                <a:lnTo>
                  <a:pt x="814751" y="8976"/>
                </a:lnTo>
                <a:lnTo>
                  <a:pt x="758535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650" y="6145791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650" y="1409700"/>
                </a:moveTo>
                <a:lnTo>
                  <a:pt x="583054" y="1409700"/>
                </a:lnTo>
                <a:lnTo>
                  <a:pt x="618957" y="1422400"/>
                </a:lnTo>
                <a:lnTo>
                  <a:pt x="693049" y="1422400"/>
                </a:lnTo>
                <a:lnTo>
                  <a:pt x="656650" y="1409700"/>
                </a:lnTo>
                <a:close/>
              </a:path>
              <a:path w="1460500" h="1422400">
                <a:moveTo>
                  <a:pt x="876957" y="1409700"/>
                </a:moveTo>
                <a:lnTo>
                  <a:pt x="803335" y="1409700"/>
                </a:lnTo>
                <a:lnTo>
                  <a:pt x="766861" y="1422400"/>
                </a:lnTo>
                <a:lnTo>
                  <a:pt x="841054" y="1422400"/>
                </a:lnTo>
                <a:lnTo>
                  <a:pt x="876957" y="1409700"/>
                </a:lnTo>
                <a:close/>
              </a:path>
              <a:path w="1460500" h="1422400">
                <a:moveTo>
                  <a:pt x="620659" y="12700"/>
                </a:moveTo>
                <a:lnTo>
                  <a:pt x="583054" y="12700"/>
                </a:lnTo>
                <a:lnTo>
                  <a:pt x="547748" y="25400"/>
                </a:lnTo>
                <a:lnTo>
                  <a:pt x="513179" y="25400"/>
                </a:lnTo>
                <a:lnTo>
                  <a:pt x="479257" y="38100"/>
                </a:lnTo>
                <a:lnTo>
                  <a:pt x="413725" y="63500"/>
                </a:lnTo>
                <a:lnTo>
                  <a:pt x="382280" y="88900"/>
                </a:lnTo>
                <a:lnTo>
                  <a:pt x="351723" y="101600"/>
                </a:lnTo>
                <a:lnTo>
                  <a:pt x="322056" y="127000"/>
                </a:lnTo>
                <a:lnTo>
                  <a:pt x="293519" y="139700"/>
                </a:lnTo>
                <a:lnTo>
                  <a:pt x="265948" y="165100"/>
                </a:lnTo>
                <a:lnTo>
                  <a:pt x="239468" y="190500"/>
                </a:lnTo>
                <a:lnTo>
                  <a:pt x="214094" y="203200"/>
                </a:lnTo>
                <a:lnTo>
                  <a:pt x="189875" y="228600"/>
                </a:lnTo>
                <a:lnTo>
                  <a:pt x="166951" y="254000"/>
                </a:lnTo>
                <a:lnTo>
                  <a:pt x="145209" y="292100"/>
                </a:lnTo>
                <a:lnTo>
                  <a:pt x="124838" y="317500"/>
                </a:lnTo>
                <a:lnTo>
                  <a:pt x="105915" y="342900"/>
                </a:lnTo>
                <a:lnTo>
                  <a:pt x="88224" y="368300"/>
                </a:lnTo>
                <a:lnTo>
                  <a:pt x="72108" y="406400"/>
                </a:lnTo>
                <a:lnTo>
                  <a:pt x="57528" y="431800"/>
                </a:lnTo>
                <a:lnTo>
                  <a:pt x="44424" y="469900"/>
                </a:lnTo>
                <a:lnTo>
                  <a:pt x="32891" y="495300"/>
                </a:lnTo>
                <a:lnTo>
                  <a:pt x="23046" y="533400"/>
                </a:lnTo>
                <a:lnTo>
                  <a:pt x="14902" y="571500"/>
                </a:lnTo>
                <a:lnTo>
                  <a:pt x="8446" y="609600"/>
                </a:lnTo>
                <a:lnTo>
                  <a:pt x="3773" y="635000"/>
                </a:lnTo>
                <a:lnTo>
                  <a:pt x="993" y="673100"/>
                </a:lnTo>
                <a:lnTo>
                  <a:pt x="0" y="711200"/>
                </a:lnTo>
                <a:lnTo>
                  <a:pt x="993" y="749300"/>
                </a:lnTo>
                <a:lnTo>
                  <a:pt x="3773" y="787400"/>
                </a:lnTo>
                <a:lnTo>
                  <a:pt x="8446" y="825500"/>
                </a:lnTo>
                <a:lnTo>
                  <a:pt x="14902" y="863600"/>
                </a:lnTo>
                <a:lnTo>
                  <a:pt x="23046" y="889000"/>
                </a:lnTo>
                <a:lnTo>
                  <a:pt x="32887" y="927100"/>
                </a:lnTo>
                <a:lnTo>
                  <a:pt x="44419" y="965200"/>
                </a:lnTo>
                <a:lnTo>
                  <a:pt x="57528" y="990600"/>
                </a:lnTo>
                <a:lnTo>
                  <a:pt x="72120" y="1028700"/>
                </a:lnTo>
                <a:lnTo>
                  <a:pt x="88224" y="1054100"/>
                </a:lnTo>
                <a:lnTo>
                  <a:pt x="105902" y="1079500"/>
                </a:lnTo>
                <a:lnTo>
                  <a:pt x="124851" y="1117600"/>
                </a:lnTo>
                <a:lnTo>
                  <a:pt x="166951" y="1168400"/>
                </a:lnTo>
                <a:lnTo>
                  <a:pt x="214068" y="1219200"/>
                </a:lnTo>
                <a:lnTo>
                  <a:pt x="265948" y="1270000"/>
                </a:lnTo>
                <a:lnTo>
                  <a:pt x="293519" y="1282700"/>
                </a:lnTo>
                <a:lnTo>
                  <a:pt x="322082" y="1308100"/>
                </a:lnTo>
                <a:lnTo>
                  <a:pt x="351723" y="1320800"/>
                </a:lnTo>
                <a:lnTo>
                  <a:pt x="382280" y="1346200"/>
                </a:lnTo>
                <a:lnTo>
                  <a:pt x="413725" y="1358900"/>
                </a:lnTo>
                <a:lnTo>
                  <a:pt x="479257" y="1384300"/>
                </a:lnTo>
                <a:lnTo>
                  <a:pt x="547748" y="1409700"/>
                </a:lnTo>
                <a:lnTo>
                  <a:pt x="620659" y="1409700"/>
                </a:lnTo>
                <a:lnTo>
                  <a:pt x="585327" y="1397000"/>
                </a:lnTo>
                <a:lnTo>
                  <a:pt x="550580" y="1397000"/>
                </a:lnTo>
                <a:lnTo>
                  <a:pt x="483168" y="1371600"/>
                </a:lnTo>
                <a:lnTo>
                  <a:pt x="418665" y="1346200"/>
                </a:lnTo>
                <a:lnTo>
                  <a:pt x="387715" y="1333500"/>
                </a:lnTo>
                <a:lnTo>
                  <a:pt x="357654" y="1320800"/>
                </a:lnTo>
                <a:lnTo>
                  <a:pt x="328470" y="1295400"/>
                </a:lnTo>
                <a:lnTo>
                  <a:pt x="300365" y="1282700"/>
                </a:lnTo>
                <a:lnTo>
                  <a:pt x="247164" y="1231900"/>
                </a:lnTo>
                <a:lnTo>
                  <a:pt x="198358" y="1181100"/>
                </a:lnTo>
                <a:lnTo>
                  <a:pt x="154416" y="1130300"/>
                </a:lnTo>
                <a:lnTo>
                  <a:pt x="115745" y="1079500"/>
                </a:lnTo>
                <a:lnTo>
                  <a:pt x="82522" y="1016000"/>
                </a:lnTo>
                <a:lnTo>
                  <a:pt x="68158" y="990600"/>
                </a:lnTo>
                <a:lnTo>
                  <a:pt x="55267" y="952500"/>
                </a:lnTo>
                <a:lnTo>
                  <a:pt x="43930" y="927100"/>
                </a:lnTo>
                <a:lnTo>
                  <a:pt x="34254" y="889000"/>
                </a:lnTo>
                <a:lnTo>
                  <a:pt x="26243" y="850900"/>
                </a:lnTo>
                <a:lnTo>
                  <a:pt x="19893" y="825500"/>
                </a:lnTo>
                <a:lnTo>
                  <a:pt x="15298" y="787400"/>
                </a:lnTo>
                <a:lnTo>
                  <a:pt x="12562" y="749300"/>
                </a:lnTo>
                <a:lnTo>
                  <a:pt x="11586" y="711200"/>
                </a:lnTo>
                <a:lnTo>
                  <a:pt x="12562" y="673100"/>
                </a:lnTo>
                <a:lnTo>
                  <a:pt x="19893" y="609600"/>
                </a:lnTo>
                <a:lnTo>
                  <a:pt x="26243" y="571500"/>
                </a:lnTo>
                <a:lnTo>
                  <a:pt x="34254" y="533400"/>
                </a:lnTo>
                <a:lnTo>
                  <a:pt x="43931" y="508000"/>
                </a:lnTo>
                <a:lnTo>
                  <a:pt x="55267" y="469900"/>
                </a:lnTo>
                <a:lnTo>
                  <a:pt x="68158" y="444500"/>
                </a:lnTo>
                <a:lnTo>
                  <a:pt x="82509" y="406400"/>
                </a:lnTo>
                <a:lnTo>
                  <a:pt x="98358" y="381000"/>
                </a:lnTo>
                <a:lnTo>
                  <a:pt x="115745" y="342900"/>
                </a:lnTo>
                <a:lnTo>
                  <a:pt x="154416" y="292100"/>
                </a:lnTo>
                <a:lnTo>
                  <a:pt x="198358" y="241300"/>
                </a:lnTo>
                <a:lnTo>
                  <a:pt x="247164" y="190500"/>
                </a:lnTo>
                <a:lnTo>
                  <a:pt x="300365" y="152400"/>
                </a:lnTo>
                <a:lnTo>
                  <a:pt x="328457" y="127000"/>
                </a:lnTo>
                <a:lnTo>
                  <a:pt x="357654" y="114300"/>
                </a:lnTo>
                <a:lnTo>
                  <a:pt x="387715" y="101600"/>
                </a:lnTo>
                <a:lnTo>
                  <a:pt x="418665" y="76200"/>
                </a:lnTo>
                <a:lnTo>
                  <a:pt x="483168" y="50800"/>
                </a:lnTo>
                <a:lnTo>
                  <a:pt x="516544" y="38100"/>
                </a:lnTo>
                <a:lnTo>
                  <a:pt x="550580" y="38100"/>
                </a:lnTo>
                <a:lnTo>
                  <a:pt x="620659" y="12700"/>
                </a:lnTo>
                <a:close/>
              </a:path>
              <a:path w="1460500" h="1422400">
                <a:moveTo>
                  <a:pt x="802205" y="1397000"/>
                </a:moveTo>
                <a:lnTo>
                  <a:pt x="657806" y="1397000"/>
                </a:lnTo>
                <a:lnTo>
                  <a:pt x="693620" y="1409700"/>
                </a:lnTo>
                <a:lnTo>
                  <a:pt x="766290" y="1409700"/>
                </a:lnTo>
                <a:lnTo>
                  <a:pt x="802205" y="1397000"/>
                </a:lnTo>
                <a:close/>
              </a:path>
              <a:path w="1460500" h="1422400">
                <a:moveTo>
                  <a:pt x="876957" y="12700"/>
                </a:moveTo>
                <a:lnTo>
                  <a:pt x="839353" y="12700"/>
                </a:lnTo>
                <a:lnTo>
                  <a:pt x="909419" y="38100"/>
                </a:lnTo>
                <a:lnTo>
                  <a:pt x="943556" y="38100"/>
                </a:lnTo>
                <a:lnTo>
                  <a:pt x="976944" y="50800"/>
                </a:lnTo>
                <a:lnTo>
                  <a:pt x="1041359" y="76200"/>
                </a:lnTo>
                <a:lnTo>
                  <a:pt x="1072296" y="101600"/>
                </a:lnTo>
                <a:lnTo>
                  <a:pt x="1102357" y="114300"/>
                </a:lnTo>
                <a:lnTo>
                  <a:pt x="1131554" y="127000"/>
                </a:lnTo>
                <a:lnTo>
                  <a:pt x="1159736" y="152400"/>
                </a:lnTo>
                <a:lnTo>
                  <a:pt x="1186888" y="165100"/>
                </a:lnTo>
                <a:lnTo>
                  <a:pt x="1237879" y="215900"/>
                </a:lnTo>
                <a:lnTo>
                  <a:pt x="1284234" y="266700"/>
                </a:lnTo>
                <a:lnTo>
                  <a:pt x="1325636" y="317500"/>
                </a:lnTo>
                <a:lnTo>
                  <a:pt x="1361704" y="381000"/>
                </a:lnTo>
                <a:lnTo>
                  <a:pt x="1377452" y="406400"/>
                </a:lnTo>
                <a:lnTo>
                  <a:pt x="1391803" y="444500"/>
                </a:lnTo>
                <a:lnTo>
                  <a:pt x="1404757" y="469900"/>
                </a:lnTo>
                <a:lnTo>
                  <a:pt x="1416060" y="508000"/>
                </a:lnTo>
                <a:lnTo>
                  <a:pt x="1433713" y="571500"/>
                </a:lnTo>
                <a:lnTo>
                  <a:pt x="1440063" y="609600"/>
                </a:lnTo>
                <a:lnTo>
                  <a:pt x="1444762" y="647700"/>
                </a:lnTo>
                <a:lnTo>
                  <a:pt x="1448445" y="711200"/>
                </a:lnTo>
                <a:lnTo>
                  <a:pt x="1447429" y="749300"/>
                </a:lnTo>
                <a:lnTo>
                  <a:pt x="1444762" y="787400"/>
                </a:lnTo>
                <a:lnTo>
                  <a:pt x="1440063" y="825500"/>
                </a:lnTo>
                <a:lnTo>
                  <a:pt x="1433713" y="850900"/>
                </a:lnTo>
                <a:lnTo>
                  <a:pt x="1425712" y="889000"/>
                </a:lnTo>
                <a:lnTo>
                  <a:pt x="1416060" y="927100"/>
                </a:lnTo>
                <a:lnTo>
                  <a:pt x="1404757" y="952500"/>
                </a:lnTo>
                <a:lnTo>
                  <a:pt x="1391930" y="990600"/>
                </a:lnTo>
                <a:lnTo>
                  <a:pt x="1377452" y="1016000"/>
                </a:lnTo>
                <a:lnTo>
                  <a:pt x="1361704" y="1054100"/>
                </a:lnTo>
                <a:lnTo>
                  <a:pt x="1344305" y="1079500"/>
                </a:lnTo>
                <a:lnTo>
                  <a:pt x="1305570" y="1130300"/>
                </a:lnTo>
                <a:lnTo>
                  <a:pt x="1261628" y="1181100"/>
                </a:lnTo>
                <a:lnTo>
                  <a:pt x="1212987" y="1231900"/>
                </a:lnTo>
                <a:lnTo>
                  <a:pt x="1159736" y="1282700"/>
                </a:lnTo>
                <a:lnTo>
                  <a:pt x="1131529" y="1295400"/>
                </a:lnTo>
                <a:lnTo>
                  <a:pt x="1102357" y="1320800"/>
                </a:lnTo>
                <a:lnTo>
                  <a:pt x="1072296" y="1333500"/>
                </a:lnTo>
                <a:lnTo>
                  <a:pt x="1041359" y="1346200"/>
                </a:lnTo>
                <a:lnTo>
                  <a:pt x="976944" y="1371600"/>
                </a:lnTo>
                <a:lnTo>
                  <a:pt x="909419" y="1397000"/>
                </a:lnTo>
                <a:lnTo>
                  <a:pt x="874684" y="1397000"/>
                </a:lnTo>
                <a:lnTo>
                  <a:pt x="839340" y="1409700"/>
                </a:lnTo>
                <a:lnTo>
                  <a:pt x="912251" y="1409700"/>
                </a:lnTo>
                <a:lnTo>
                  <a:pt x="980843" y="1384300"/>
                </a:lnTo>
                <a:lnTo>
                  <a:pt x="1046299" y="1358900"/>
                </a:lnTo>
                <a:lnTo>
                  <a:pt x="1077732" y="1346200"/>
                </a:lnTo>
                <a:lnTo>
                  <a:pt x="1108288" y="1320800"/>
                </a:lnTo>
                <a:lnTo>
                  <a:pt x="1137917" y="1308100"/>
                </a:lnTo>
                <a:lnTo>
                  <a:pt x="1166568" y="1282700"/>
                </a:lnTo>
                <a:lnTo>
                  <a:pt x="1194165" y="1270000"/>
                </a:lnTo>
                <a:lnTo>
                  <a:pt x="1220607" y="1244600"/>
                </a:lnTo>
                <a:lnTo>
                  <a:pt x="1270137" y="1193800"/>
                </a:lnTo>
                <a:lnTo>
                  <a:pt x="1314841" y="1143000"/>
                </a:lnTo>
                <a:lnTo>
                  <a:pt x="1354084" y="1079500"/>
                </a:lnTo>
                <a:lnTo>
                  <a:pt x="1371737" y="1054100"/>
                </a:lnTo>
                <a:lnTo>
                  <a:pt x="1387866" y="1028700"/>
                </a:lnTo>
                <a:lnTo>
                  <a:pt x="1402598" y="990600"/>
                </a:lnTo>
                <a:lnTo>
                  <a:pt x="1415552" y="965200"/>
                </a:lnTo>
                <a:lnTo>
                  <a:pt x="1427109" y="927100"/>
                </a:lnTo>
                <a:lnTo>
                  <a:pt x="1437015" y="889000"/>
                </a:lnTo>
                <a:lnTo>
                  <a:pt x="1445143" y="863600"/>
                </a:lnTo>
                <a:lnTo>
                  <a:pt x="1451620" y="825500"/>
                </a:lnTo>
                <a:lnTo>
                  <a:pt x="1456192" y="787400"/>
                </a:lnTo>
                <a:lnTo>
                  <a:pt x="1458986" y="749300"/>
                </a:lnTo>
                <a:lnTo>
                  <a:pt x="1460002" y="711200"/>
                </a:lnTo>
                <a:lnTo>
                  <a:pt x="1458986" y="673100"/>
                </a:lnTo>
                <a:lnTo>
                  <a:pt x="1456192" y="635000"/>
                </a:lnTo>
                <a:lnTo>
                  <a:pt x="1451620" y="609600"/>
                </a:lnTo>
                <a:lnTo>
                  <a:pt x="1445143" y="571500"/>
                </a:lnTo>
                <a:lnTo>
                  <a:pt x="1437015" y="533400"/>
                </a:lnTo>
                <a:lnTo>
                  <a:pt x="1427109" y="495300"/>
                </a:lnTo>
                <a:lnTo>
                  <a:pt x="1415552" y="469900"/>
                </a:lnTo>
                <a:lnTo>
                  <a:pt x="1402471" y="431800"/>
                </a:lnTo>
                <a:lnTo>
                  <a:pt x="1387866" y="406400"/>
                </a:lnTo>
                <a:lnTo>
                  <a:pt x="1371737" y="368300"/>
                </a:lnTo>
                <a:lnTo>
                  <a:pt x="1354084" y="342900"/>
                </a:lnTo>
                <a:lnTo>
                  <a:pt x="1335161" y="317500"/>
                </a:lnTo>
                <a:lnTo>
                  <a:pt x="1314841" y="292100"/>
                </a:lnTo>
                <a:lnTo>
                  <a:pt x="1293124" y="254000"/>
                </a:lnTo>
                <a:lnTo>
                  <a:pt x="1270137" y="228600"/>
                </a:lnTo>
                <a:lnTo>
                  <a:pt x="1245880" y="203200"/>
                </a:lnTo>
                <a:lnTo>
                  <a:pt x="1220607" y="190500"/>
                </a:lnTo>
                <a:lnTo>
                  <a:pt x="1194165" y="165100"/>
                </a:lnTo>
                <a:lnTo>
                  <a:pt x="1166568" y="139700"/>
                </a:lnTo>
                <a:lnTo>
                  <a:pt x="1137942" y="127000"/>
                </a:lnTo>
                <a:lnTo>
                  <a:pt x="1108288" y="101600"/>
                </a:lnTo>
                <a:lnTo>
                  <a:pt x="1077732" y="88900"/>
                </a:lnTo>
                <a:lnTo>
                  <a:pt x="1046299" y="63500"/>
                </a:lnTo>
                <a:lnTo>
                  <a:pt x="980843" y="38100"/>
                </a:lnTo>
                <a:lnTo>
                  <a:pt x="946922" y="25400"/>
                </a:lnTo>
                <a:lnTo>
                  <a:pt x="912251" y="25400"/>
                </a:lnTo>
                <a:lnTo>
                  <a:pt x="876957" y="12700"/>
                </a:lnTo>
                <a:close/>
              </a:path>
              <a:path w="1460500" h="1422400">
                <a:moveTo>
                  <a:pt x="906586" y="38100"/>
                </a:moveTo>
                <a:lnTo>
                  <a:pt x="553425" y="38100"/>
                </a:lnTo>
                <a:lnTo>
                  <a:pt x="487067" y="63500"/>
                </a:lnTo>
                <a:lnTo>
                  <a:pt x="423593" y="88900"/>
                </a:lnTo>
                <a:lnTo>
                  <a:pt x="393151" y="101600"/>
                </a:lnTo>
                <a:lnTo>
                  <a:pt x="363573" y="127000"/>
                </a:lnTo>
                <a:lnTo>
                  <a:pt x="334845" y="139700"/>
                </a:lnTo>
                <a:lnTo>
                  <a:pt x="307197" y="165100"/>
                </a:lnTo>
                <a:lnTo>
                  <a:pt x="280502" y="177800"/>
                </a:lnTo>
                <a:lnTo>
                  <a:pt x="254861" y="203200"/>
                </a:lnTo>
                <a:lnTo>
                  <a:pt x="206842" y="254000"/>
                </a:lnTo>
                <a:lnTo>
                  <a:pt x="163624" y="304800"/>
                </a:lnTo>
                <a:lnTo>
                  <a:pt x="125587" y="355600"/>
                </a:lnTo>
                <a:lnTo>
                  <a:pt x="92910" y="419100"/>
                </a:lnTo>
                <a:lnTo>
                  <a:pt x="78800" y="444500"/>
                </a:lnTo>
                <a:lnTo>
                  <a:pt x="66113" y="469900"/>
                </a:lnTo>
                <a:lnTo>
                  <a:pt x="54975" y="508000"/>
                </a:lnTo>
                <a:lnTo>
                  <a:pt x="45460" y="546100"/>
                </a:lnTo>
                <a:lnTo>
                  <a:pt x="37583" y="571500"/>
                </a:lnTo>
                <a:lnTo>
                  <a:pt x="31338" y="609600"/>
                </a:lnTo>
                <a:lnTo>
                  <a:pt x="26823" y="647700"/>
                </a:lnTo>
                <a:lnTo>
                  <a:pt x="24133" y="673100"/>
                </a:lnTo>
                <a:lnTo>
                  <a:pt x="23172" y="711200"/>
                </a:lnTo>
                <a:lnTo>
                  <a:pt x="24133" y="749300"/>
                </a:lnTo>
                <a:lnTo>
                  <a:pt x="26823" y="787400"/>
                </a:lnTo>
                <a:lnTo>
                  <a:pt x="31338" y="825500"/>
                </a:lnTo>
                <a:lnTo>
                  <a:pt x="37583" y="850900"/>
                </a:lnTo>
                <a:lnTo>
                  <a:pt x="45460" y="889000"/>
                </a:lnTo>
                <a:lnTo>
                  <a:pt x="54975" y="914400"/>
                </a:lnTo>
                <a:lnTo>
                  <a:pt x="66113" y="952500"/>
                </a:lnTo>
                <a:lnTo>
                  <a:pt x="78800" y="977900"/>
                </a:lnTo>
                <a:lnTo>
                  <a:pt x="92923" y="1016000"/>
                </a:lnTo>
                <a:lnTo>
                  <a:pt x="108480" y="1041400"/>
                </a:lnTo>
                <a:lnTo>
                  <a:pt x="125587" y="1066800"/>
                </a:lnTo>
                <a:lnTo>
                  <a:pt x="143926" y="1104900"/>
                </a:lnTo>
                <a:lnTo>
                  <a:pt x="184655" y="1155700"/>
                </a:lnTo>
                <a:lnTo>
                  <a:pt x="230273" y="1206500"/>
                </a:lnTo>
                <a:lnTo>
                  <a:pt x="280502" y="1244600"/>
                </a:lnTo>
                <a:lnTo>
                  <a:pt x="307197" y="1270000"/>
                </a:lnTo>
                <a:lnTo>
                  <a:pt x="334858" y="1282700"/>
                </a:lnTo>
                <a:lnTo>
                  <a:pt x="363573" y="1308100"/>
                </a:lnTo>
                <a:lnTo>
                  <a:pt x="393151" y="1320800"/>
                </a:lnTo>
                <a:lnTo>
                  <a:pt x="423593" y="1333500"/>
                </a:lnTo>
                <a:lnTo>
                  <a:pt x="455000" y="1346200"/>
                </a:lnTo>
                <a:lnTo>
                  <a:pt x="519910" y="1371600"/>
                </a:lnTo>
                <a:lnTo>
                  <a:pt x="587613" y="1397000"/>
                </a:lnTo>
                <a:lnTo>
                  <a:pt x="872398" y="1397000"/>
                </a:lnTo>
                <a:lnTo>
                  <a:pt x="940191" y="1371600"/>
                </a:lnTo>
                <a:lnTo>
                  <a:pt x="661248" y="1371600"/>
                </a:lnTo>
                <a:lnTo>
                  <a:pt x="627504" y="1358900"/>
                </a:lnTo>
                <a:lnTo>
                  <a:pt x="594446" y="1358900"/>
                </a:lnTo>
                <a:lnTo>
                  <a:pt x="561934" y="1346200"/>
                </a:lnTo>
                <a:lnTo>
                  <a:pt x="530019" y="1346200"/>
                </a:lnTo>
                <a:lnTo>
                  <a:pt x="468271" y="1320800"/>
                </a:lnTo>
                <a:lnTo>
                  <a:pt x="438401" y="1308100"/>
                </a:lnTo>
                <a:lnTo>
                  <a:pt x="409458" y="1295400"/>
                </a:lnTo>
                <a:lnTo>
                  <a:pt x="381340" y="1270000"/>
                </a:lnTo>
                <a:lnTo>
                  <a:pt x="354022" y="1257300"/>
                </a:lnTo>
                <a:lnTo>
                  <a:pt x="327720" y="1244600"/>
                </a:lnTo>
                <a:lnTo>
                  <a:pt x="302333" y="1219200"/>
                </a:lnTo>
                <a:lnTo>
                  <a:pt x="277949" y="1193800"/>
                </a:lnTo>
                <a:lnTo>
                  <a:pt x="254581" y="1181100"/>
                </a:lnTo>
                <a:lnTo>
                  <a:pt x="211211" y="1130300"/>
                </a:lnTo>
                <a:lnTo>
                  <a:pt x="172539" y="1079500"/>
                </a:lnTo>
                <a:lnTo>
                  <a:pt x="138871" y="1028700"/>
                </a:lnTo>
                <a:lnTo>
                  <a:pt x="110703" y="965200"/>
                </a:lnTo>
                <a:lnTo>
                  <a:pt x="98663" y="939800"/>
                </a:lnTo>
                <a:lnTo>
                  <a:pt x="88097" y="914400"/>
                </a:lnTo>
                <a:lnTo>
                  <a:pt x="79080" y="876300"/>
                </a:lnTo>
                <a:lnTo>
                  <a:pt x="71600" y="850900"/>
                </a:lnTo>
                <a:lnTo>
                  <a:pt x="65681" y="812800"/>
                </a:lnTo>
                <a:lnTo>
                  <a:pt x="61401" y="787400"/>
                </a:lnTo>
                <a:lnTo>
                  <a:pt x="58849" y="749300"/>
                </a:lnTo>
                <a:lnTo>
                  <a:pt x="57934" y="711200"/>
                </a:lnTo>
                <a:lnTo>
                  <a:pt x="58849" y="685800"/>
                </a:lnTo>
                <a:lnTo>
                  <a:pt x="61401" y="647700"/>
                </a:lnTo>
                <a:lnTo>
                  <a:pt x="65681" y="609600"/>
                </a:lnTo>
                <a:lnTo>
                  <a:pt x="71600" y="584200"/>
                </a:lnTo>
                <a:lnTo>
                  <a:pt x="79080" y="546100"/>
                </a:lnTo>
                <a:lnTo>
                  <a:pt x="88097" y="520700"/>
                </a:lnTo>
                <a:lnTo>
                  <a:pt x="98663" y="482600"/>
                </a:lnTo>
                <a:lnTo>
                  <a:pt x="110703" y="457200"/>
                </a:lnTo>
                <a:lnTo>
                  <a:pt x="124127" y="431800"/>
                </a:lnTo>
                <a:lnTo>
                  <a:pt x="138871" y="406400"/>
                </a:lnTo>
                <a:lnTo>
                  <a:pt x="155089" y="368300"/>
                </a:lnTo>
                <a:lnTo>
                  <a:pt x="191234" y="317500"/>
                </a:lnTo>
                <a:lnTo>
                  <a:pt x="232293" y="266700"/>
                </a:lnTo>
                <a:lnTo>
                  <a:pt x="254556" y="254000"/>
                </a:lnTo>
                <a:lnTo>
                  <a:pt x="277949" y="228600"/>
                </a:lnTo>
                <a:lnTo>
                  <a:pt x="302333" y="203200"/>
                </a:lnTo>
                <a:lnTo>
                  <a:pt x="327720" y="190500"/>
                </a:lnTo>
                <a:lnTo>
                  <a:pt x="354048" y="165100"/>
                </a:lnTo>
                <a:lnTo>
                  <a:pt x="409458" y="139700"/>
                </a:lnTo>
                <a:lnTo>
                  <a:pt x="498789" y="101600"/>
                </a:lnTo>
                <a:lnTo>
                  <a:pt x="561934" y="76200"/>
                </a:lnTo>
                <a:lnTo>
                  <a:pt x="594446" y="76200"/>
                </a:lnTo>
                <a:lnTo>
                  <a:pt x="627504" y="63500"/>
                </a:lnTo>
                <a:lnTo>
                  <a:pt x="695335" y="63500"/>
                </a:lnTo>
                <a:lnTo>
                  <a:pt x="730006" y="50800"/>
                </a:lnTo>
                <a:lnTo>
                  <a:pt x="940191" y="50800"/>
                </a:lnTo>
                <a:lnTo>
                  <a:pt x="906586" y="38100"/>
                </a:lnTo>
                <a:close/>
              </a:path>
              <a:path w="1460500" h="1422400">
                <a:moveTo>
                  <a:pt x="940191" y="50800"/>
                </a:moveTo>
                <a:lnTo>
                  <a:pt x="730006" y="50800"/>
                </a:lnTo>
                <a:lnTo>
                  <a:pt x="764677" y="63500"/>
                </a:lnTo>
                <a:lnTo>
                  <a:pt x="832495" y="63500"/>
                </a:lnTo>
                <a:lnTo>
                  <a:pt x="865565" y="76200"/>
                </a:lnTo>
                <a:lnTo>
                  <a:pt x="898090" y="76200"/>
                </a:lnTo>
                <a:lnTo>
                  <a:pt x="930094" y="88900"/>
                </a:lnTo>
                <a:lnTo>
                  <a:pt x="991829" y="114300"/>
                </a:lnTo>
                <a:lnTo>
                  <a:pt x="1050554" y="139700"/>
                </a:lnTo>
                <a:lnTo>
                  <a:pt x="1105976" y="165100"/>
                </a:lnTo>
                <a:lnTo>
                  <a:pt x="1132405" y="190500"/>
                </a:lnTo>
                <a:lnTo>
                  <a:pt x="1157767" y="203200"/>
                </a:lnTo>
                <a:lnTo>
                  <a:pt x="1182126" y="228600"/>
                </a:lnTo>
                <a:lnTo>
                  <a:pt x="1205494" y="254000"/>
                </a:lnTo>
                <a:lnTo>
                  <a:pt x="1227719" y="266700"/>
                </a:lnTo>
                <a:lnTo>
                  <a:pt x="1268740" y="317500"/>
                </a:lnTo>
                <a:lnTo>
                  <a:pt x="1304935" y="368300"/>
                </a:lnTo>
                <a:lnTo>
                  <a:pt x="1321191" y="406400"/>
                </a:lnTo>
                <a:lnTo>
                  <a:pt x="1335923" y="431800"/>
                </a:lnTo>
                <a:lnTo>
                  <a:pt x="1349258" y="457200"/>
                </a:lnTo>
                <a:lnTo>
                  <a:pt x="1361323" y="482600"/>
                </a:lnTo>
                <a:lnTo>
                  <a:pt x="1371864" y="520700"/>
                </a:lnTo>
                <a:lnTo>
                  <a:pt x="1380881" y="546100"/>
                </a:lnTo>
                <a:lnTo>
                  <a:pt x="1388374" y="584200"/>
                </a:lnTo>
                <a:lnTo>
                  <a:pt x="1394343" y="609600"/>
                </a:lnTo>
                <a:lnTo>
                  <a:pt x="1398661" y="647700"/>
                </a:lnTo>
                <a:lnTo>
                  <a:pt x="1401201" y="685800"/>
                </a:lnTo>
                <a:lnTo>
                  <a:pt x="1402090" y="711200"/>
                </a:lnTo>
                <a:lnTo>
                  <a:pt x="1401201" y="749300"/>
                </a:lnTo>
                <a:lnTo>
                  <a:pt x="1398661" y="787400"/>
                </a:lnTo>
                <a:lnTo>
                  <a:pt x="1394343" y="812800"/>
                </a:lnTo>
                <a:lnTo>
                  <a:pt x="1388374" y="850900"/>
                </a:lnTo>
                <a:lnTo>
                  <a:pt x="1380881" y="876300"/>
                </a:lnTo>
                <a:lnTo>
                  <a:pt x="1371864" y="914400"/>
                </a:lnTo>
                <a:lnTo>
                  <a:pt x="1361323" y="939800"/>
                </a:lnTo>
                <a:lnTo>
                  <a:pt x="1349385" y="965200"/>
                </a:lnTo>
                <a:lnTo>
                  <a:pt x="1335923" y="1003300"/>
                </a:lnTo>
                <a:lnTo>
                  <a:pt x="1321191" y="1028700"/>
                </a:lnTo>
                <a:lnTo>
                  <a:pt x="1287536" y="1079500"/>
                </a:lnTo>
                <a:lnTo>
                  <a:pt x="1248801" y="1130300"/>
                </a:lnTo>
                <a:lnTo>
                  <a:pt x="1205367" y="1181100"/>
                </a:lnTo>
                <a:lnTo>
                  <a:pt x="1182126" y="1193800"/>
                </a:lnTo>
                <a:lnTo>
                  <a:pt x="1157767" y="1219200"/>
                </a:lnTo>
                <a:lnTo>
                  <a:pt x="1132405" y="1244600"/>
                </a:lnTo>
                <a:lnTo>
                  <a:pt x="1106002" y="1257300"/>
                </a:lnTo>
                <a:lnTo>
                  <a:pt x="1078671" y="1270000"/>
                </a:lnTo>
                <a:lnTo>
                  <a:pt x="1050554" y="1295400"/>
                </a:lnTo>
                <a:lnTo>
                  <a:pt x="1021598" y="1308100"/>
                </a:lnTo>
                <a:lnTo>
                  <a:pt x="991829" y="1320800"/>
                </a:lnTo>
                <a:lnTo>
                  <a:pt x="930094" y="1346200"/>
                </a:lnTo>
                <a:lnTo>
                  <a:pt x="898090" y="1346200"/>
                </a:lnTo>
                <a:lnTo>
                  <a:pt x="865565" y="1358900"/>
                </a:lnTo>
                <a:lnTo>
                  <a:pt x="832507" y="1358900"/>
                </a:lnTo>
                <a:lnTo>
                  <a:pt x="798802" y="1371600"/>
                </a:lnTo>
                <a:lnTo>
                  <a:pt x="940191" y="1371600"/>
                </a:lnTo>
                <a:lnTo>
                  <a:pt x="1005113" y="1346200"/>
                </a:lnTo>
                <a:lnTo>
                  <a:pt x="1066860" y="1320800"/>
                </a:lnTo>
                <a:lnTo>
                  <a:pt x="1125153" y="1282700"/>
                </a:lnTo>
                <a:lnTo>
                  <a:pt x="1152903" y="1270000"/>
                </a:lnTo>
                <a:lnTo>
                  <a:pt x="1179611" y="1244600"/>
                </a:lnTo>
                <a:lnTo>
                  <a:pt x="1205240" y="1231900"/>
                </a:lnTo>
                <a:lnTo>
                  <a:pt x="1229751" y="1206500"/>
                </a:lnTo>
                <a:lnTo>
                  <a:pt x="1275344" y="1155700"/>
                </a:lnTo>
                <a:lnTo>
                  <a:pt x="1316111" y="1104900"/>
                </a:lnTo>
                <a:lnTo>
                  <a:pt x="1334399" y="1066800"/>
                </a:lnTo>
                <a:lnTo>
                  <a:pt x="1351544" y="1041400"/>
                </a:lnTo>
                <a:lnTo>
                  <a:pt x="1367038" y="1016000"/>
                </a:lnTo>
                <a:lnTo>
                  <a:pt x="1381262" y="977900"/>
                </a:lnTo>
                <a:lnTo>
                  <a:pt x="1393835" y="952500"/>
                </a:lnTo>
                <a:lnTo>
                  <a:pt x="1405011" y="914400"/>
                </a:lnTo>
                <a:lnTo>
                  <a:pt x="1414536" y="889000"/>
                </a:lnTo>
                <a:lnTo>
                  <a:pt x="1422410" y="850900"/>
                </a:lnTo>
                <a:lnTo>
                  <a:pt x="1428633" y="825500"/>
                </a:lnTo>
                <a:lnTo>
                  <a:pt x="1433205" y="787400"/>
                </a:lnTo>
                <a:lnTo>
                  <a:pt x="1435872" y="749300"/>
                </a:lnTo>
                <a:lnTo>
                  <a:pt x="1436888" y="711200"/>
                </a:lnTo>
                <a:lnTo>
                  <a:pt x="1435872" y="673100"/>
                </a:lnTo>
                <a:lnTo>
                  <a:pt x="1433205" y="647700"/>
                </a:lnTo>
                <a:lnTo>
                  <a:pt x="1428633" y="609600"/>
                </a:lnTo>
                <a:lnTo>
                  <a:pt x="1422410" y="571500"/>
                </a:lnTo>
                <a:lnTo>
                  <a:pt x="1414536" y="546100"/>
                </a:lnTo>
                <a:lnTo>
                  <a:pt x="1405011" y="508000"/>
                </a:lnTo>
                <a:lnTo>
                  <a:pt x="1393835" y="469900"/>
                </a:lnTo>
                <a:lnTo>
                  <a:pt x="1381262" y="444500"/>
                </a:lnTo>
                <a:lnTo>
                  <a:pt x="1367038" y="419100"/>
                </a:lnTo>
                <a:lnTo>
                  <a:pt x="1351544" y="381000"/>
                </a:lnTo>
                <a:lnTo>
                  <a:pt x="1316111" y="330200"/>
                </a:lnTo>
                <a:lnTo>
                  <a:pt x="1275344" y="279400"/>
                </a:lnTo>
                <a:lnTo>
                  <a:pt x="1229751" y="228600"/>
                </a:lnTo>
                <a:lnTo>
                  <a:pt x="1179611" y="177800"/>
                </a:lnTo>
                <a:lnTo>
                  <a:pt x="1152903" y="165100"/>
                </a:lnTo>
                <a:lnTo>
                  <a:pt x="1125153" y="139700"/>
                </a:lnTo>
                <a:lnTo>
                  <a:pt x="1096439" y="127000"/>
                </a:lnTo>
                <a:lnTo>
                  <a:pt x="1066860" y="101600"/>
                </a:lnTo>
                <a:lnTo>
                  <a:pt x="1036419" y="88900"/>
                </a:lnTo>
                <a:lnTo>
                  <a:pt x="973033" y="63500"/>
                </a:lnTo>
                <a:lnTo>
                  <a:pt x="940191" y="50800"/>
                </a:lnTo>
                <a:close/>
              </a:path>
              <a:path w="1460500" h="1422400">
                <a:moveTo>
                  <a:pt x="837638" y="25400"/>
                </a:moveTo>
                <a:lnTo>
                  <a:pt x="622373" y="25400"/>
                </a:lnTo>
                <a:lnTo>
                  <a:pt x="587613" y="38100"/>
                </a:lnTo>
                <a:lnTo>
                  <a:pt x="872398" y="38100"/>
                </a:lnTo>
                <a:lnTo>
                  <a:pt x="837638" y="25400"/>
                </a:lnTo>
                <a:close/>
              </a:path>
              <a:path w="1460500" h="1422400">
                <a:moveTo>
                  <a:pt x="804605" y="0"/>
                </a:moveTo>
                <a:lnTo>
                  <a:pt x="655495" y="0"/>
                </a:lnTo>
                <a:lnTo>
                  <a:pt x="618957" y="12700"/>
                </a:lnTo>
                <a:lnTo>
                  <a:pt x="841067" y="12700"/>
                </a:lnTo>
                <a:lnTo>
                  <a:pt x="80460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0455" y="6364224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2262" y="6167627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03222" y="61767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80" h="1371600">
                <a:moveTo>
                  <a:pt x="701040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4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8"/>
                </a:lnTo>
                <a:lnTo>
                  <a:pt x="135245" y="1090822"/>
                </a:lnTo>
                <a:lnTo>
                  <a:pt x="168736" y="1132109"/>
                </a:lnTo>
                <a:lnTo>
                  <a:pt x="205311" y="1170732"/>
                </a:lnTo>
                <a:lnTo>
                  <a:pt x="244790" y="1206514"/>
                </a:lnTo>
                <a:lnTo>
                  <a:pt x="286993" y="1239279"/>
                </a:lnTo>
                <a:lnTo>
                  <a:pt x="331740" y="1268850"/>
                </a:lnTo>
                <a:lnTo>
                  <a:pt x="378850" y="1295051"/>
                </a:lnTo>
                <a:lnTo>
                  <a:pt x="428142" y="1317705"/>
                </a:lnTo>
                <a:lnTo>
                  <a:pt x="479438" y="1336637"/>
                </a:lnTo>
                <a:lnTo>
                  <a:pt x="532555" y="1351668"/>
                </a:lnTo>
                <a:lnTo>
                  <a:pt x="587315" y="1362623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3"/>
                </a:lnTo>
                <a:lnTo>
                  <a:pt x="869524" y="1351668"/>
                </a:lnTo>
                <a:lnTo>
                  <a:pt x="922641" y="1336637"/>
                </a:lnTo>
                <a:lnTo>
                  <a:pt x="973937" y="1317705"/>
                </a:lnTo>
                <a:lnTo>
                  <a:pt x="1023229" y="1295051"/>
                </a:lnTo>
                <a:lnTo>
                  <a:pt x="1070339" y="1268850"/>
                </a:lnTo>
                <a:lnTo>
                  <a:pt x="1115086" y="1239279"/>
                </a:lnTo>
                <a:lnTo>
                  <a:pt x="1157289" y="1206514"/>
                </a:lnTo>
                <a:lnTo>
                  <a:pt x="1196768" y="1170732"/>
                </a:lnTo>
                <a:lnTo>
                  <a:pt x="1233343" y="1132109"/>
                </a:lnTo>
                <a:lnTo>
                  <a:pt x="1266834" y="1090822"/>
                </a:lnTo>
                <a:lnTo>
                  <a:pt x="1297059" y="1047048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4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80" y="685800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74012" y="6154935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7" y="1409699"/>
                </a:lnTo>
                <a:lnTo>
                  <a:pt x="618997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4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4" y="1422399"/>
                </a:lnTo>
                <a:lnTo>
                  <a:pt x="876934" y="1409699"/>
                </a:lnTo>
                <a:close/>
              </a:path>
              <a:path w="1460500" h="1422400">
                <a:moveTo>
                  <a:pt x="620648" y="12699"/>
                </a:moveTo>
                <a:lnTo>
                  <a:pt x="583057" y="12699"/>
                </a:lnTo>
                <a:lnTo>
                  <a:pt x="547751" y="25399"/>
                </a:lnTo>
                <a:lnTo>
                  <a:pt x="513206" y="25399"/>
                </a:lnTo>
                <a:lnTo>
                  <a:pt x="479297" y="38099"/>
                </a:lnTo>
                <a:lnTo>
                  <a:pt x="413765" y="63499"/>
                </a:lnTo>
                <a:lnTo>
                  <a:pt x="382269" y="88899"/>
                </a:lnTo>
                <a:lnTo>
                  <a:pt x="351663" y="101599"/>
                </a:lnTo>
                <a:lnTo>
                  <a:pt x="322071" y="126999"/>
                </a:lnTo>
                <a:lnTo>
                  <a:pt x="293496" y="139699"/>
                </a:lnTo>
                <a:lnTo>
                  <a:pt x="265938" y="165099"/>
                </a:lnTo>
                <a:lnTo>
                  <a:pt x="239394" y="190499"/>
                </a:lnTo>
                <a:lnTo>
                  <a:pt x="214121" y="203199"/>
                </a:lnTo>
                <a:lnTo>
                  <a:pt x="189864" y="228599"/>
                </a:lnTo>
                <a:lnTo>
                  <a:pt x="166877" y="253999"/>
                </a:lnTo>
                <a:lnTo>
                  <a:pt x="145160" y="292099"/>
                </a:lnTo>
                <a:lnTo>
                  <a:pt x="124840" y="317499"/>
                </a:lnTo>
                <a:lnTo>
                  <a:pt x="105917" y="342899"/>
                </a:lnTo>
                <a:lnTo>
                  <a:pt x="88264" y="368299"/>
                </a:lnTo>
                <a:lnTo>
                  <a:pt x="72135" y="406399"/>
                </a:lnTo>
                <a:lnTo>
                  <a:pt x="57530" y="431799"/>
                </a:lnTo>
                <a:lnTo>
                  <a:pt x="44450" y="469899"/>
                </a:lnTo>
                <a:lnTo>
                  <a:pt x="32892" y="495299"/>
                </a:lnTo>
                <a:lnTo>
                  <a:pt x="22986" y="533399"/>
                </a:lnTo>
                <a:lnTo>
                  <a:pt x="14858" y="571499"/>
                </a:lnTo>
                <a:lnTo>
                  <a:pt x="8381" y="609599"/>
                </a:lnTo>
                <a:lnTo>
                  <a:pt x="3809" y="634999"/>
                </a:lnTo>
                <a:lnTo>
                  <a:pt x="1015" y="673099"/>
                </a:lnTo>
                <a:lnTo>
                  <a:pt x="0" y="711199"/>
                </a:lnTo>
                <a:lnTo>
                  <a:pt x="1015" y="749299"/>
                </a:lnTo>
                <a:lnTo>
                  <a:pt x="3809" y="787399"/>
                </a:lnTo>
                <a:lnTo>
                  <a:pt x="8381" y="825499"/>
                </a:lnTo>
                <a:lnTo>
                  <a:pt x="14858" y="863599"/>
                </a:lnTo>
                <a:lnTo>
                  <a:pt x="22986" y="888999"/>
                </a:lnTo>
                <a:lnTo>
                  <a:pt x="32892" y="927099"/>
                </a:lnTo>
                <a:lnTo>
                  <a:pt x="44450" y="965199"/>
                </a:lnTo>
                <a:lnTo>
                  <a:pt x="57530" y="990599"/>
                </a:lnTo>
                <a:lnTo>
                  <a:pt x="72135" y="1028699"/>
                </a:lnTo>
                <a:lnTo>
                  <a:pt x="88264" y="1054099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1" y="1219199"/>
                </a:lnTo>
                <a:lnTo>
                  <a:pt x="265938" y="1269999"/>
                </a:lnTo>
                <a:lnTo>
                  <a:pt x="293496" y="1282699"/>
                </a:lnTo>
                <a:lnTo>
                  <a:pt x="322071" y="1308099"/>
                </a:lnTo>
                <a:lnTo>
                  <a:pt x="351663" y="1320799"/>
                </a:lnTo>
                <a:lnTo>
                  <a:pt x="382269" y="1346199"/>
                </a:lnTo>
                <a:lnTo>
                  <a:pt x="413765" y="1358899"/>
                </a:lnTo>
                <a:lnTo>
                  <a:pt x="479297" y="1384299"/>
                </a:lnTo>
                <a:lnTo>
                  <a:pt x="547751" y="1409699"/>
                </a:lnTo>
                <a:lnTo>
                  <a:pt x="620648" y="1409699"/>
                </a:lnTo>
                <a:lnTo>
                  <a:pt x="585342" y="1396999"/>
                </a:lnTo>
                <a:lnTo>
                  <a:pt x="550544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1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3" y="1181099"/>
                </a:lnTo>
                <a:lnTo>
                  <a:pt x="154431" y="1130299"/>
                </a:lnTo>
                <a:lnTo>
                  <a:pt x="115696" y="1079499"/>
                </a:lnTo>
                <a:lnTo>
                  <a:pt x="82550" y="1015999"/>
                </a:lnTo>
                <a:lnTo>
                  <a:pt x="68198" y="990599"/>
                </a:lnTo>
                <a:lnTo>
                  <a:pt x="55244" y="952499"/>
                </a:lnTo>
                <a:lnTo>
                  <a:pt x="43941" y="927099"/>
                </a:lnTo>
                <a:lnTo>
                  <a:pt x="34289" y="888999"/>
                </a:lnTo>
                <a:lnTo>
                  <a:pt x="26288" y="850899"/>
                </a:lnTo>
                <a:lnTo>
                  <a:pt x="19938" y="825499"/>
                </a:lnTo>
                <a:lnTo>
                  <a:pt x="15239" y="787399"/>
                </a:lnTo>
                <a:lnTo>
                  <a:pt x="12572" y="749299"/>
                </a:lnTo>
                <a:lnTo>
                  <a:pt x="11556" y="711199"/>
                </a:lnTo>
                <a:lnTo>
                  <a:pt x="12572" y="673099"/>
                </a:lnTo>
                <a:lnTo>
                  <a:pt x="19938" y="609599"/>
                </a:lnTo>
                <a:lnTo>
                  <a:pt x="26288" y="571499"/>
                </a:lnTo>
                <a:lnTo>
                  <a:pt x="34289" y="533399"/>
                </a:lnTo>
                <a:lnTo>
                  <a:pt x="43941" y="507999"/>
                </a:lnTo>
                <a:lnTo>
                  <a:pt x="55244" y="469899"/>
                </a:lnTo>
                <a:lnTo>
                  <a:pt x="68198" y="444499"/>
                </a:lnTo>
                <a:lnTo>
                  <a:pt x="82550" y="406399"/>
                </a:lnTo>
                <a:lnTo>
                  <a:pt x="98297" y="380999"/>
                </a:lnTo>
                <a:lnTo>
                  <a:pt x="115696" y="342899"/>
                </a:lnTo>
                <a:lnTo>
                  <a:pt x="154431" y="292099"/>
                </a:lnTo>
                <a:lnTo>
                  <a:pt x="198373" y="241299"/>
                </a:lnTo>
                <a:lnTo>
                  <a:pt x="247141" y="190499"/>
                </a:lnTo>
                <a:lnTo>
                  <a:pt x="300354" y="152399"/>
                </a:lnTo>
                <a:lnTo>
                  <a:pt x="328421" y="126999"/>
                </a:lnTo>
                <a:lnTo>
                  <a:pt x="357631" y="114299"/>
                </a:lnTo>
                <a:lnTo>
                  <a:pt x="387730" y="101599"/>
                </a:lnTo>
                <a:lnTo>
                  <a:pt x="418591" y="76199"/>
                </a:lnTo>
                <a:lnTo>
                  <a:pt x="483107" y="50799"/>
                </a:lnTo>
                <a:lnTo>
                  <a:pt x="516508" y="38099"/>
                </a:lnTo>
                <a:lnTo>
                  <a:pt x="550544" y="38099"/>
                </a:lnTo>
                <a:lnTo>
                  <a:pt x="620648" y="12699"/>
                </a:lnTo>
                <a:close/>
              </a:path>
              <a:path w="1460500" h="1422400">
                <a:moveTo>
                  <a:pt x="802132" y="1396999"/>
                </a:moveTo>
                <a:lnTo>
                  <a:pt x="657732" y="1396999"/>
                </a:lnTo>
                <a:lnTo>
                  <a:pt x="693546" y="1409699"/>
                </a:lnTo>
                <a:lnTo>
                  <a:pt x="766317" y="1409699"/>
                </a:lnTo>
                <a:lnTo>
                  <a:pt x="802132" y="1396999"/>
                </a:lnTo>
                <a:close/>
              </a:path>
              <a:path w="1460500" h="1422400">
                <a:moveTo>
                  <a:pt x="876934" y="12699"/>
                </a:moveTo>
                <a:lnTo>
                  <a:pt x="839342" y="12699"/>
                </a:lnTo>
                <a:lnTo>
                  <a:pt x="909446" y="38099"/>
                </a:lnTo>
                <a:lnTo>
                  <a:pt x="943482" y="38099"/>
                </a:lnTo>
                <a:lnTo>
                  <a:pt x="976883" y="50799"/>
                </a:lnTo>
                <a:lnTo>
                  <a:pt x="1041400" y="76199"/>
                </a:lnTo>
                <a:lnTo>
                  <a:pt x="1072260" y="101599"/>
                </a:lnTo>
                <a:lnTo>
                  <a:pt x="1102359" y="114299"/>
                </a:lnTo>
                <a:lnTo>
                  <a:pt x="1131570" y="126999"/>
                </a:lnTo>
                <a:lnTo>
                  <a:pt x="1159764" y="152399"/>
                </a:lnTo>
                <a:lnTo>
                  <a:pt x="1186814" y="165099"/>
                </a:lnTo>
                <a:lnTo>
                  <a:pt x="1237869" y="215899"/>
                </a:lnTo>
                <a:lnTo>
                  <a:pt x="1284223" y="266699"/>
                </a:lnTo>
                <a:lnTo>
                  <a:pt x="1325626" y="317499"/>
                </a:lnTo>
                <a:lnTo>
                  <a:pt x="1361694" y="380999"/>
                </a:lnTo>
                <a:lnTo>
                  <a:pt x="1377441" y="406399"/>
                </a:lnTo>
                <a:lnTo>
                  <a:pt x="1391792" y="444499"/>
                </a:lnTo>
                <a:lnTo>
                  <a:pt x="1404746" y="469899"/>
                </a:lnTo>
                <a:lnTo>
                  <a:pt x="1416050" y="507999"/>
                </a:lnTo>
                <a:lnTo>
                  <a:pt x="1433702" y="571499"/>
                </a:lnTo>
                <a:lnTo>
                  <a:pt x="1440052" y="609599"/>
                </a:lnTo>
                <a:lnTo>
                  <a:pt x="1444752" y="647699"/>
                </a:lnTo>
                <a:lnTo>
                  <a:pt x="1448434" y="711199"/>
                </a:lnTo>
                <a:lnTo>
                  <a:pt x="1447419" y="749299"/>
                </a:lnTo>
                <a:lnTo>
                  <a:pt x="1444752" y="787399"/>
                </a:lnTo>
                <a:lnTo>
                  <a:pt x="1440052" y="825499"/>
                </a:lnTo>
                <a:lnTo>
                  <a:pt x="1433702" y="850899"/>
                </a:lnTo>
                <a:lnTo>
                  <a:pt x="1425702" y="888999"/>
                </a:lnTo>
                <a:lnTo>
                  <a:pt x="1416050" y="927099"/>
                </a:lnTo>
                <a:lnTo>
                  <a:pt x="1404746" y="952499"/>
                </a:lnTo>
                <a:lnTo>
                  <a:pt x="1391920" y="990599"/>
                </a:lnTo>
                <a:lnTo>
                  <a:pt x="1377441" y="1015999"/>
                </a:lnTo>
                <a:lnTo>
                  <a:pt x="1361694" y="1054099"/>
                </a:lnTo>
                <a:lnTo>
                  <a:pt x="1344295" y="1079499"/>
                </a:lnTo>
                <a:lnTo>
                  <a:pt x="1305559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4" y="1282699"/>
                </a:lnTo>
                <a:lnTo>
                  <a:pt x="1131570" y="1295399"/>
                </a:lnTo>
                <a:lnTo>
                  <a:pt x="1102359" y="1320799"/>
                </a:lnTo>
                <a:lnTo>
                  <a:pt x="1072260" y="1333499"/>
                </a:lnTo>
                <a:lnTo>
                  <a:pt x="1041400" y="1346199"/>
                </a:lnTo>
                <a:lnTo>
                  <a:pt x="976883" y="1371599"/>
                </a:lnTo>
                <a:lnTo>
                  <a:pt x="909446" y="1396999"/>
                </a:lnTo>
                <a:lnTo>
                  <a:pt x="874648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0" y="1384299"/>
                </a:lnTo>
                <a:lnTo>
                  <a:pt x="1013967" y="1371599"/>
                </a:lnTo>
                <a:lnTo>
                  <a:pt x="1077721" y="1346199"/>
                </a:lnTo>
                <a:lnTo>
                  <a:pt x="1108328" y="1320799"/>
                </a:lnTo>
                <a:lnTo>
                  <a:pt x="1137920" y="1308099"/>
                </a:lnTo>
                <a:lnTo>
                  <a:pt x="1166495" y="1282699"/>
                </a:lnTo>
                <a:lnTo>
                  <a:pt x="1194180" y="1269999"/>
                </a:lnTo>
                <a:lnTo>
                  <a:pt x="1220596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3" y="1079499"/>
                </a:lnTo>
                <a:lnTo>
                  <a:pt x="1371727" y="1054099"/>
                </a:lnTo>
                <a:lnTo>
                  <a:pt x="1387855" y="1028699"/>
                </a:lnTo>
                <a:lnTo>
                  <a:pt x="1402588" y="990599"/>
                </a:lnTo>
                <a:lnTo>
                  <a:pt x="1415541" y="965199"/>
                </a:lnTo>
                <a:lnTo>
                  <a:pt x="1427098" y="927099"/>
                </a:lnTo>
                <a:lnTo>
                  <a:pt x="1437004" y="888999"/>
                </a:lnTo>
                <a:lnTo>
                  <a:pt x="1445133" y="863599"/>
                </a:lnTo>
                <a:lnTo>
                  <a:pt x="1451609" y="825499"/>
                </a:lnTo>
                <a:lnTo>
                  <a:pt x="1456182" y="787399"/>
                </a:lnTo>
                <a:lnTo>
                  <a:pt x="1458976" y="749299"/>
                </a:lnTo>
                <a:lnTo>
                  <a:pt x="1459991" y="711199"/>
                </a:lnTo>
                <a:lnTo>
                  <a:pt x="1458976" y="673099"/>
                </a:lnTo>
                <a:lnTo>
                  <a:pt x="1456182" y="634999"/>
                </a:lnTo>
                <a:lnTo>
                  <a:pt x="1451609" y="609599"/>
                </a:lnTo>
                <a:lnTo>
                  <a:pt x="1445133" y="571499"/>
                </a:lnTo>
                <a:lnTo>
                  <a:pt x="1437004" y="533399"/>
                </a:lnTo>
                <a:lnTo>
                  <a:pt x="1427098" y="495299"/>
                </a:lnTo>
                <a:lnTo>
                  <a:pt x="1415541" y="469899"/>
                </a:lnTo>
                <a:lnTo>
                  <a:pt x="1402460" y="431799"/>
                </a:lnTo>
                <a:lnTo>
                  <a:pt x="1387855" y="406399"/>
                </a:lnTo>
                <a:lnTo>
                  <a:pt x="1371727" y="368299"/>
                </a:lnTo>
                <a:lnTo>
                  <a:pt x="1354073" y="342899"/>
                </a:lnTo>
                <a:lnTo>
                  <a:pt x="1335151" y="317499"/>
                </a:lnTo>
                <a:lnTo>
                  <a:pt x="1314830" y="292099"/>
                </a:lnTo>
                <a:lnTo>
                  <a:pt x="1293114" y="253999"/>
                </a:lnTo>
                <a:lnTo>
                  <a:pt x="1270127" y="228599"/>
                </a:lnTo>
                <a:lnTo>
                  <a:pt x="1245870" y="203199"/>
                </a:lnTo>
                <a:lnTo>
                  <a:pt x="1220596" y="190499"/>
                </a:lnTo>
                <a:lnTo>
                  <a:pt x="1194180" y="165099"/>
                </a:lnTo>
                <a:lnTo>
                  <a:pt x="1166495" y="139699"/>
                </a:lnTo>
                <a:lnTo>
                  <a:pt x="1137920" y="126999"/>
                </a:lnTo>
                <a:lnTo>
                  <a:pt x="1108328" y="101599"/>
                </a:lnTo>
                <a:lnTo>
                  <a:pt x="1077721" y="88899"/>
                </a:lnTo>
                <a:lnTo>
                  <a:pt x="1046226" y="63499"/>
                </a:lnTo>
                <a:lnTo>
                  <a:pt x="1013967" y="50799"/>
                </a:lnTo>
                <a:lnTo>
                  <a:pt x="946911" y="25399"/>
                </a:lnTo>
                <a:lnTo>
                  <a:pt x="912240" y="25399"/>
                </a:lnTo>
                <a:lnTo>
                  <a:pt x="876934" y="12699"/>
                </a:lnTo>
                <a:close/>
              </a:path>
              <a:path w="1460500" h="1422400">
                <a:moveTo>
                  <a:pt x="906526" y="38099"/>
                </a:moveTo>
                <a:lnTo>
                  <a:pt x="553465" y="38099"/>
                </a:lnTo>
                <a:lnTo>
                  <a:pt x="487044" y="63499"/>
                </a:lnTo>
                <a:lnTo>
                  <a:pt x="423544" y="88899"/>
                </a:lnTo>
                <a:lnTo>
                  <a:pt x="393191" y="101599"/>
                </a:lnTo>
                <a:lnTo>
                  <a:pt x="363600" y="126999"/>
                </a:lnTo>
                <a:lnTo>
                  <a:pt x="334898" y="139699"/>
                </a:lnTo>
                <a:lnTo>
                  <a:pt x="307213" y="165099"/>
                </a:lnTo>
                <a:lnTo>
                  <a:pt x="280542" y="177799"/>
                </a:lnTo>
                <a:lnTo>
                  <a:pt x="254888" y="203199"/>
                </a:lnTo>
                <a:lnTo>
                  <a:pt x="206882" y="253999"/>
                </a:lnTo>
                <a:lnTo>
                  <a:pt x="163575" y="304799"/>
                </a:lnTo>
                <a:lnTo>
                  <a:pt x="125602" y="355599"/>
                </a:lnTo>
                <a:lnTo>
                  <a:pt x="92963" y="419099"/>
                </a:lnTo>
                <a:lnTo>
                  <a:pt x="78739" y="444499"/>
                </a:lnTo>
                <a:lnTo>
                  <a:pt x="66166" y="469899"/>
                </a:lnTo>
                <a:lnTo>
                  <a:pt x="54990" y="507999"/>
                </a:lnTo>
                <a:lnTo>
                  <a:pt x="45465" y="546099"/>
                </a:lnTo>
                <a:lnTo>
                  <a:pt x="37591" y="571499"/>
                </a:lnTo>
                <a:lnTo>
                  <a:pt x="31368" y="609599"/>
                </a:lnTo>
                <a:lnTo>
                  <a:pt x="26796" y="647699"/>
                </a:lnTo>
                <a:lnTo>
                  <a:pt x="24129" y="673099"/>
                </a:lnTo>
                <a:lnTo>
                  <a:pt x="23113" y="711199"/>
                </a:lnTo>
                <a:lnTo>
                  <a:pt x="24129" y="749299"/>
                </a:lnTo>
                <a:lnTo>
                  <a:pt x="26796" y="787399"/>
                </a:lnTo>
                <a:lnTo>
                  <a:pt x="31368" y="825499"/>
                </a:lnTo>
                <a:lnTo>
                  <a:pt x="37591" y="850899"/>
                </a:lnTo>
                <a:lnTo>
                  <a:pt x="45465" y="888999"/>
                </a:lnTo>
                <a:lnTo>
                  <a:pt x="54990" y="914399"/>
                </a:lnTo>
                <a:lnTo>
                  <a:pt x="66166" y="952499"/>
                </a:lnTo>
                <a:lnTo>
                  <a:pt x="78739" y="977899"/>
                </a:lnTo>
                <a:lnTo>
                  <a:pt x="92963" y="1015999"/>
                </a:lnTo>
                <a:lnTo>
                  <a:pt x="108457" y="1041399"/>
                </a:lnTo>
                <a:lnTo>
                  <a:pt x="125602" y="1066799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3" y="1269999"/>
                </a:lnTo>
                <a:lnTo>
                  <a:pt x="334898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4" y="1333499"/>
                </a:lnTo>
                <a:lnTo>
                  <a:pt x="487044" y="1358899"/>
                </a:lnTo>
                <a:lnTo>
                  <a:pt x="519938" y="1371599"/>
                </a:lnTo>
                <a:lnTo>
                  <a:pt x="587628" y="1396999"/>
                </a:lnTo>
                <a:lnTo>
                  <a:pt x="872363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7" y="1358899"/>
                </a:lnTo>
                <a:lnTo>
                  <a:pt x="594486" y="1358899"/>
                </a:lnTo>
                <a:lnTo>
                  <a:pt x="561975" y="1346199"/>
                </a:lnTo>
                <a:lnTo>
                  <a:pt x="529970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7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59" y="1244599"/>
                </a:lnTo>
                <a:lnTo>
                  <a:pt x="302386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0" y="1028699"/>
                </a:lnTo>
                <a:lnTo>
                  <a:pt x="110743" y="965199"/>
                </a:lnTo>
                <a:lnTo>
                  <a:pt x="98678" y="939799"/>
                </a:lnTo>
                <a:lnTo>
                  <a:pt x="88137" y="914399"/>
                </a:lnTo>
                <a:lnTo>
                  <a:pt x="79120" y="876299"/>
                </a:lnTo>
                <a:lnTo>
                  <a:pt x="71627" y="850899"/>
                </a:lnTo>
                <a:lnTo>
                  <a:pt x="65658" y="812799"/>
                </a:lnTo>
                <a:lnTo>
                  <a:pt x="61340" y="787399"/>
                </a:lnTo>
                <a:lnTo>
                  <a:pt x="58800" y="749299"/>
                </a:lnTo>
                <a:lnTo>
                  <a:pt x="57911" y="711199"/>
                </a:lnTo>
                <a:lnTo>
                  <a:pt x="58800" y="685799"/>
                </a:lnTo>
                <a:lnTo>
                  <a:pt x="61340" y="647699"/>
                </a:lnTo>
                <a:lnTo>
                  <a:pt x="65658" y="609599"/>
                </a:lnTo>
                <a:lnTo>
                  <a:pt x="71627" y="584199"/>
                </a:lnTo>
                <a:lnTo>
                  <a:pt x="79120" y="546099"/>
                </a:lnTo>
                <a:lnTo>
                  <a:pt x="88137" y="520699"/>
                </a:lnTo>
                <a:lnTo>
                  <a:pt x="98678" y="482599"/>
                </a:lnTo>
                <a:lnTo>
                  <a:pt x="110743" y="457199"/>
                </a:lnTo>
                <a:lnTo>
                  <a:pt x="124078" y="431799"/>
                </a:lnTo>
                <a:lnTo>
                  <a:pt x="138810" y="406399"/>
                </a:lnTo>
                <a:lnTo>
                  <a:pt x="155066" y="368299"/>
                </a:lnTo>
                <a:lnTo>
                  <a:pt x="191261" y="317499"/>
                </a:lnTo>
                <a:lnTo>
                  <a:pt x="232282" y="266699"/>
                </a:lnTo>
                <a:lnTo>
                  <a:pt x="254507" y="253999"/>
                </a:lnTo>
                <a:lnTo>
                  <a:pt x="278002" y="228599"/>
                </a:lnTo>
                <a:lnTo>
                  <a:pt x="302386" y="203199"/>
                </a:lnTo>
                <a:lnTo>
                  <a:pt x="327659" y="190499"/>
                </a:lnTo>
                <a:lnTo>
                  <a:pt x="354075" y="165099"/>
                </a:lnTo>
                <a:lnTo>
                  <a:pt x="409447" y="139699"/>
                </a:lnTo>
                <a:lnTo>
                  <a:pt x="498728" y="101599"/>
                </a:lnTo>
                <a:lnTo>
                  <a:pt x="561975" y="76199"/>
                </a:lnTo>
                <a:lnTo>
                  <a:pt x="594486" y="76199"/>
                </a:lnTo>
                <a:lnTo>
                  <a:pt x="627507" y="63499"/>
                </a:lnTo>
                <a:lnTo>
                  <a:pt x="695325" y="63499"/>
                </a:lnTo>
                <a:lnTo>
                  <a:pt x="729995" y="50799"/>
                </a:lnTo>
                <a:lnTo>
                  <a:pt x="940180" y="50799"/>
                </a:lnTo>
                <a:lnTo>
                  <a:pt x="906526" y="38099"/>
                </a:lnTo>
                <a:close/>
              </a:path>
              <a:path w="1460500" h="1422400">
                <a:moveTo>
                  <a:pt x="940180" y="50799"/>
                </a:moveTo>
                <a:lnTo>
                  <a:pt x="729995" y="50799"/>
                </a:lnTo>
                <a:lnTo>
                  <a:pt x="764666" y="63499"/>
                </a:lnTo>
                <a:lnTo>
                  <a:pt x="832484" y="63499"/>
                </a:lnTo>
                <a:lnTo>
                  <a:pt x="865504" y="76199"/>
                </a:lnTo>
                <a:lnTo>
                  <a:pt x="898016" y="76199"/>
                </a:lnTo>
                <a:lnTo>
                  <a:pt x="930020" y="88899"/>
                </a:lnTo>
                <a:lnTo>
                  <a:pt x="991869" y="114299"/>
                </a:lnTo>
                <a:lnTo>
                  <a:pt x="1050544" y="139699"/>
                </a:lnTo>
                <a:lnTo>
                  <a:pt x="1105915" y="165099"/>
                </a:lnTo>
                <a:lnTo>
                  <a:pt x="1132332" y="190499"/>
                </a:lnTo>
                <a:lnTo>
                  <a:pt x="1157732" y="203199"/>
                </a:lnTo>
                <a:lnTo>
                  <a:pt x="1182115" y="228599"/>
                </a:lnTo>
                <a:lnTo>
                  <a:pt x="1205483" y="253999"/>
                </a:lnTo>
                <a:lnTo>
                  <a:pt x="1227708" y="266699"/>
                </a:lnTo>
                <a:lnTo>
                  <a:pt x="1268729" y="317499"/>
                </a:lnTo>
                <a:lnTo>
                  <a:pt x="1304925" y="368299"/>
                </a:lnTo>
                <a:lnTo>
                  <a:pt x="1321180" y="406399"/>
                </a:lnTo>
                <a:lnTo>
                  <a:pt x="1335913" y="431799"/>
                </a:lnTo>
                <a:lnTo>
                  <a:pt x="1349247" y="457199"/>
                </a:lnTo>
                <a:lnTo>
                  <a:pt x="1361313" y="482599"/>
                </a:lnTo>
                <a:lnTo>
                  <a:pt x="1371853" y="520699"/>
                </a:lnTo>
                <a:lnTo>
                  <a:pt x="1380870" y="546099"/>
                </a:lnTo>
                <a:lnTo>
                  <a:pt x="1388364" y="584199"/>
                </a:lnTo>
                <a:lnTo>
                  <a:pt x="1394333" y="609599"/>
                </a:lnTo>
                <a:lnTo>
                  <a:pt x="1398651" y="647699"/>
                </a:lnTo>
                <a:lnTo>
                  <a:pt x="1401190" y="685799"/>
                </a:lnTo>
                <a:lnTo>
                  <a:pt x="1402079" y="711199"/>
                </a:lnTo>
                <a:lnTo>
                  <a:pt x="1401190" y="749299"/>
                </a:lnTo>
                <a:lnTo>
                  <a:pt x="1398651" y="787399"/>
                </a:lnTo>
                <a:lnTo>
                  <a:pt x="1394333" y="812799"/>
                </a:lnTo>
                <a:lnTo>
                  <a:pt x="1388364" y="850899"/>
                </a:lnTo>
                <a:lnTo>
                  <a:pt x="1380870" y="876299"/>
                </a:lnTo>
                <a:lnTo>
                  <a:pt x="1371853" y="914399"/>
                </a:lnTo>
                <a:lnTo>
                  <a:pt x="1361313" y="939799"/>
                </a:lnTo>
                <a:lnTo>
                  <a:pt x="1349375" y="965199"/>
                </a:lnTo>
                <a:lnTo>
                  <a:pt x="1335913" y="1003299"/>
                </a:lnTo>
                <a:lnTo>
                  <a:pt x="1321180" y="1028699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7" y="1181099"/>
                </a:lnTo>
                <a:lnTo>
                  <a:pt x="1182115" y="1193799"/>
                </a:lnTo>
                <a:lnTo>
                  <a:pt x="1157732" y="1219199"/>
                </a:lnTo>
                <a:lnTo>
                  <a:pt x="1132332" y="1244599"/>
                </a:lnTo>
                <a:lnTo>
                  <a:pt x="1106042" y="1257299"/>
                </a:lnTo>
                <a:lnTo>
                  <a:pt x="1078610" y="1269999"/>
                </a:lnTo>
                <a:lnTo>
                  <a:pt x="1050544" y="1295399"/>
                </a:lnTo>
                <a:lnTo>
                  <a:pt x="1021588" y="1308099"/>
                </a:lnTo>
                <a:lnTo>
                  <a:pt x="991869" y="1320799"/>
                </a:lnTo>
                <a:lnTo>
                  <a:pt x="930020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4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6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3" y="1155699"/>
                </a:lnTo>
                <a:lnTo>
                  <a:pt x="1316101" y="1104899"/>
                </a:lnTo>
                <a:lnTo>
                  <a:pt x="1334389" y="1066799"/>
                </a:lnTo>
                <a:lnTo>
                  <a:pt x="1351533" y="1041399"/>
                </a:lnTo>
                <a:lnTo>
                  <a:pt x="1367027" y="1015999"/>
                </a:lnTo>
                <a:lnTo>
                  <a:pt x="1381252" y="977899"/>
                </a:lnTo>
                <a:lnTo>
                  <a:pt x="1393825" y="952499"/>
                </a:lnTo>
                <a:lnTo>
                  <a:pt x="1405001" y="914399"/>
                </a:lnTo>
                <a:lnTo>
                  <a:pt x="1414526" y="888999"/>
                </a:lnTo>
                <a:lnTo>
                  <a:pt x="1422400" y="850899"/>
                </a:lnTo>
                <a:lnTo>
                  <a:pt x="1428622" y="825499"/>
                </a:lnTo>
                <a:lnTo>
                  <a:pt x="1433195" y="787399"/>
                </a:lnTo>
                <a:lnTo>
                  <a:pt x="1435861" y="749299"/>
                </a:lnTo>
                <a:lnTo>
                  <a:pt x="1436877" y="711199"/>
                </a:lnTo>
                <a:lnTo>
                  <a:pt x="1435861" y="673099"/>
                </a:lnTo>
                <a:lnTo>
                  <a:pt x="1433195" y="647699"/>
                </a:lnTo>
                <a:lnTo>
                  <a:pt x="1428622" y="609599"/>
                </a:lnTo>
                <a:lnTo>
                  <a:pt x="1422400" y="571499"/>
                </a:lnTo>
                <a:lnTo>
                  <a:pt x="1414526" y="546099"/>
                </a:lnTo>
                <a:lnTo>
                  <a:pt x="1405001" y="507999"/>
                </a:lnTo>
                <a:lnTo>
                  <a:pt x="1393825" y="469899"/>
                </a:lnTo>
                <a:lnTo>
                  <a:pt x="1381252" y="444499"/>
                </a:lnTo>
                <a:lnTo>
                  <a:pt x="1367027" y="419099"/>
                </a:lnTo>
                <a:lnTo>
                  <a:pt x="1351533" y="380999"/>
                </a:lnTo>
                <a:lnTo>
                  <a:pt x="1316101" y="330199"/>
                </a:lnTo>
                <a:lnTo>
                  <a:pt x="1275333" y="279399"/>
                </a:lnTo>
                <a:lnTo>
                  <a:pt x="1229740" y="228599"/>
                </a:lnTo>
                <a:lnTo>
                  <a:pt x="1179576" y="177799"/>
                </a:lnTo>
                <a:lnTo>
                  <a:pt x="1152905" y="165099"/>
                </a:lnTo>
                <a:lnTo>
                  <a:pt x="1125092" y="139699"/>
                </a:lnTo>
                <a:lnTo>
                  <a:pt x="1096390" y="126999"/>
                </a:lnTo>
                <a:lnTo>
                  <a:pt x="1066800" y="101599"/>
                </a:lnTo>
                <a:lnTo>
                  <a:pt x="1036446" y="88899"/>
                </a:lnTo>
                <a:lnTo>
                  <a:pt x="973073" y="63499"/>
                </a:lnTo>
                <a:lnTo>
                  <a:pt x="940180" y="50799"/>
                </a:lnTo>
                <a:close/>
              </a:path>
              <a:path w="1460500" h="1422400">
                <a:moveTo>
                  <a:pt x="837564" y="25399"/>
                </a:moveTo>
                <a:lnTo>
                  <a:pt x="622426" y="25399"/>
                </a:lnTo>
                <a:lnTo>
                  <a:pt x="587628" y="38099"/>
                </a:lnTo>
                <a:lnTo>
                  <a:pt x="872363" y="38099"/>
                </a:lnTo>
                <a:lnTo>
                  <a:pt x="837564" y="25399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699"/>
                </a:lnTo>
                <a:lnTo>
                  <a:pt x="840994" y="12699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83817" y="6371844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746500" y="32004"/>
            <a:ext cx="1524000" cy="1380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07460" y="4114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78250" y="1930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6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4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3" y="1422399"/>
                </a:lnTo>
                <a:lnTo>
                  <a:pt x="876934" y="1409699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1" y="1219199"/>
                </a:lnTo>
                <a:lnTo>
                  <a:pt x="265938" y="1269999"/>
                </a:lnTo>
                <a:lnTo>
                  <a:pt x="293496" y="1282699"/>
                </a:lnTo>
                <a:lnTo>
                  <a:pt x="322071" y="1308099"/>
                </a:lnTo>
                <a:lnTo>
                  <a:pt x="351663" y="1320799"/>
                </a:lnTo>
                <a:lnTo>
                  <a:pt x="382269" y="1346199"/>
                </a:lnTo>
                <a:lnTo>
                  <a:pt x="413765" y="1358899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2" y="1396999"/>
                </a:lnTo>
                <a:lnTo>
                  <a:pt x="550544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1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4" y="1181099"/>
                </a:lnTo>
                <a:lnTo>
                  <a:pt x="154431" y="1130299"/>
                </a:lnTo>
                <a:lnTo>
                  <a:pt x="115696" y="1079499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6" y="355600"/>
                </a:lnTo>
                <a:lnTo>
                  <a:pt x="134365" y="3175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6999"/>
                </a:moveTo>
                <a:lnTo>
                  <a:pt x="657732" y="1396999"/>
                </a:lnTo>
                <a:lnTo>
                  <a:pt x="693546" y="1409699"/>
                </a:lnTo>
                <a:lnTo>
                  <a:pt x="766317" y="1409699"/>
                </a:lnTo>
                <a:lnTo>
                  <a:pt x="802131" y="1396999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44294" y="3556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25702" y="5334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7418" y="6731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499"/>
                </a:lnTo>
                <a:lnTo>
                  <a:pt x="1305559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4" y="1282699"/>
                </a:lnTo>
                <a:lnTo>
                  <a:pt x="1131569" y="1295399"/>
                </a:lnTo>
                <a:lnTo>
                  <a:pt x="1102359" y="1320799"/>
                </a:lnTo>
                <a:lnTo>
                  <a:pt x="1072261" y="1333499"/>
                </a:lnTo>
                <a:lnTo>
                  <a:pt x="1041400" y="1346199"/>
                </a:lnTo>
                <a:lnTo>
                  <a:pt x="976883" y="1371599"/>
                </a:lnTo>
                <a:lnTo>
                  <a:pt x="909446" y="1396999"/>
                </a:lnTo>
                <a:lnTo>
                  <a:pt x="874649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0" y="1384299"/>
                </a:lnTo>
                <a:lnTo>
                  <a:pt x="1013967" y="1371599"/>
                </a:lnTo>
                <a:lnTo>
                  <a:pt x="1077721" y="1346199"/>
                </a:lnTo>
                <a:lnTo>
                  <a:pt x="1108328" y="1320799"/>
                </a:lnTo>
                <a:lnTo>
                  <a:pt x="1137919" y="1308099"/>
                </a:lnTo>
                <a:lnTo>
                  <a:pt x="1166494" y="1282699"/>
                </a:lnTo>
                <a:lnTo>
                  <a:pt x="1194180" y="1269999"/>
                </a:lnTo>
                <a:lnTo>
                  <a:pt x="1220596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4" y="1079499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826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3" y="1269999"/>
                </a:lnTo>
                <a:lnTo>
                  <a:pt x="334899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4" y="1333499"/>
                </a:lnTo>
                <a:lnTo>
                  <a:pt x="487044" y="1358899"/>
                </a:lnTo>
                <a:lnTo>
                  <a:pt x="519938" y="1371599"/>
                </a:lnTo>
                <a:lnTo>
                  <a:pt x="587628" y="1396999"/>
                </a:lnTo>
                <a:lnTo>
                  <a:pt x="872363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6" y="1358899"/>
                </a:lnTo>
                <a:lnTo>
                  <a:pt x="594487" y="1358899"/>
                </a:lnTo>
                <a:lnTo>
                  <a:pt x="561975" y="1346199"/>
                </a:lnTo>
                <a:lnTo>
                  <a:pt x="529970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8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59" y="1244599"/>
                </a:lnTo>
                <a:lnTo>
                  <a:pt x="302387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973074" y="635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73074" y="63500"/>
                </a:move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6" y="1181099"/>
                </a:lnTo>
                <a:lnTo>
                  <a:pt x="1182115" y="1193799"/>
                </a:lnTo>
                <a:lnTo>
                  <a:pt x="1157731" y="1219199"/>
                </a:lnTo>
                <a:lnTo>
                  <a:pt x="1132331" y="1244599"/>
                </a:lnTo>
                <a:lnTo>
                  <a:pt x="1106042" y="1257299"/>
                </a:lnTo>
                <a:lnTo>
                  <a:pt x="1078611" y="1269999"/>
                </a:lnTo>
                <a:lnTo>
                  <a:pt x="1050543" y="1295399"/>
                </a:lnTo>
                <a:lnTo>
                  <a:pt x="1021588" y="1308099"/>
                </a:lnTo>
                <a:lnTo>
                  <a:pt x="991869" y="1320799"/>
                </a:lnTo>
                <a:lnTo>
                  <a:pt x="930020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4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6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3" y="1155699"/>
                </a:lnTo>
                <a:lnTo>
                  <a:pt x="1316101" y="1104899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7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826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88055" y="236220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46500" y="153466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07460" y="15438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78250" y="152196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1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7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88055" y="1738884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746500" y="3080004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07460" y="308914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599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78250" y="306730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7" y="1409700"/>
                </a:lnTo>
                <a:lnTo>
                  <a:pt x="618998" y="1422400"/>
                </a:lnTo>
                <a:lnTo>
                  <a:pt x="693039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8" y="254000"/>
                </a:lnTo>
                <a:lnTo>
                  <a:pt x="145161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8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8" y="1371600"/>
                </a:lnTo>
                <a:lnTo>
                  <a:pt x="418592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5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9" y="850900"/>
                </a:lnTo>
                <a:lnTo>
                  <a:pt x="19939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9" y="609600"/>
                </a:lnTo>
                <a:lnTo>
                  <a:pt x="26289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5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2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3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9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9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1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9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3" y="355600"/>
                </a:lnTo>
                <a:lnTo>
                  <a:pt x="92964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30" y="673100"/>
                </a:lnTo>
                <a:lnTo>
                  <a:pt x="23114" y="711200"/>
                </a:lnTo>
                <a:lnTo>
                  <a:pt x="24130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4" y="1016000"/>
                </a:lnTo>
                <a:lnTo>
                  <a:pt x="108458" y="1041400"/>
                </a:lnTo>
                <a:lnTo>
                  <a:pt x="125603" y="1066800"/>
                </a:lnTo>
                <a:lnTo>
                  <a:pt x="143891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9" y="1397000"/>
                </a:lnTo>
                <a:lnTo>
                  <a:pt x="872363" y="1397000"/>
                </a:lnTo>
                <a:lnTo>
                  <a:pt x="940181" y="1371600"/>
                </a:lnTo>
                <a:lnTo>
                  <a:pt x="661289" y="1371600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9" y="1333500"/>
                </a:lnTo>
                <a:lnTo>
                  <a:pt x="438404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3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9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8" y="850900"/>
                </a:lnTo>
                <a:lnTo>
                  <a:pt x="65659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9" y="609600"/>
                </a:lnTo>
                <a:lnTo>
                  <a:pt x="71628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9" y="482600"/>
                </a:lnTo>
                <a:lnTo>
                  <a:pt x="110744" y="457200"/>
                </a:lnTo>
                <a:lnTo>
                  <a:pt x="124079" y="431800"/>
                </a:lnTo>
                <a:lnTo>
                  <a:pt x="138811" y="406400"/>
                </a:lnTo>
                <a:lnTo>
                  <a:pt x="155067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3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9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5" y="63500"/>
                </a:lnTo>
                <a:lnTo>
                  <a:pt x="865505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459" y="190500"/>
                </a:lnTo>
                <a:lnTo>
                  <a:pt x="1157732" y="203200"/>
                </a:lnTo>
                <a:lnTo>
                  <a:pt x="1182116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30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4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80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4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7" y="1181100"/>
                </a:lnTo>
                <a:lnTo>
                  <a:pt x="1182116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5" y="1358900"/>
                </a:lnTo>
                <a:lnTo>
                  <a:pt x="832485" y="1358900"/>
                </a:lnTo>
                <a:lnTo>
                  <a:pt x="798830" y="1371600"/>
                </a:lnTo>
                <a:lnTo>
                  <a:pt x="940181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30" y="1231900"/>
                </a:lnTo>
                <a:lnTo>
                  <a:pt x="1229741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8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8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7" y="25400"/>
                </a:lnTo>
                <a:lnTo>
                  <a:pt x="587629" y="38100"/>
                </a:lnTo>
                <a:lnTo>
                  <a:pt x="872363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88055" y="3284220"/>
            <a:ext cx="1040891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46500" y="4613148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07460" y="462076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78250" y="459892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7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5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4" y="1422399"/>
                </a:lnTo>
                <a:lnTo>
                  <a:pt x="876935" y="1409699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8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8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5" y="1358900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3" y="1396999"/>
                </a:lnTo>
                <a:lnTo>
                  <a:pt x="550545" y="1396999"/>
                </a:lnTo>
                <a:lnTo>
                  <a:pt x="483108" y="1371599"/>
                </a:lnTo>
                <a:lnTo>
                  <a:pt x="418591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5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5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1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6999"/>
                </a:moveTo>
                <a:lnTo>
                  <a:pt x="657733" y="1396999"/>
                </a:lnTo>
                <a:lnTo>
                  <a:pt x="693674" y="1409699"/>
                </a:lnTo>
                <a:lnTo>
                  <a:pt x="766318" y="1409699"/>
                </a:lnTo>
                <a:lnTo>
                  <a:pt x="802132" y="1396999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1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599"/>
                </a:lnTo>
                <a:lnTo>
                  <a:pt x="909447" y="1396999"/>
                </a:lnTo>
                <a:lnTo>
                  <a:pt x="874649" y="1396999"/>
                </a:lnTo>
                <a:lnTo>
                  <a:pt x="839343" y="1409699"/>
                </a:lnTo>
                <a:lnTo>
                  <a:pt x="912240" y="1409699"/>
                </a:lnTo>
                <a:lnTo>
                  <a:pt x="980821" y="1384299"/>
                </a:lnTo>
                <a:lnTo>
                  <a:pt x="1013968" y="1371599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8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30" y="673100"/>
                </a:lnTo>
                <a:lnTo>
                  <a:pt x="23113" y="711200"/>
                </a:lnTo>
                <a:lnTo>
                  <a:pt x="24130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8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599"/>
                </a:lnTo>
                <a:lnTo>
                  <a:pt x="587628" y="1396999"/>
                </a:lnTo>
                <a:lnTo>
                  <a:pt x="872363" y="1396999"/>
                </a:lnTo>
                <a:lnTo>
                  <a:pt x="940181" y="1371599"/>
                </a:lnTo>
                <a:lnTo>
                  <a:pt x="661288" y="1371599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4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6" y="63500"/>
                </a:lnTo>
                <a:lnTo>
                  <a:pt x="832485" y="63500"/>
                </a:lnTo>
                <a:lnTo>
                  <a:pt x="865505" y="76200"/>
                </a:lnTo>
                <a:lnTo>
                  <a:pt x="898016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5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5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30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80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7" y="1181100"/>
                </a:lnTo>
                <a:lnTo>
                  <a:pt x="1182115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6" y="1346200"/>
                </a:lnTo>
                <a:lnTo>
                  <a:pt x="865505" y="1358900"/>
                </a:lnTo>
                <a:lnTo>
                  <a:pt x="832485" y="1358900"/>
                </a:lnTo>
                <a:lnTo>
                  <a:pt x="798830" y="1371599"/>
                </a:lnTo>
                <a:lnTo>
                  <a:pt x="940181" y="1371599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30" y="1231900"/>
                </a:lnTo>
                <a:lnTo>
                  <a:pt x="1229740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2" y="749300"/>
                </a:lnTo>
                <a:lnTo>
                  <a:pt x="1436877" y="711200"/>
                </a:lnTo>
                <a:lnTo>
                  <a:pt x="1435862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88817" y="4817364"/>
            <a:ext cx="1039367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46500" y="6144766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07460" y="61539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799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3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7"/>
                </a:lnTo>
                <a:lnTo>
                  <a:pt x="135245" y="1090822"/>
                </a:lnTo>
                <a:lnTo>
                  <a:pt x="168736" y="1132108"/>
                </a:lnTo>
                <a:lnTo>
                  <a:pt x="205311" y="1170731"/>
                </a:lnTo>
                <a:lnTo>
                  <a:pt x="244790" y="1206513"/>
                </a:lnTo>
                <a:lnTo>
                  <a:pt x="286993" y="1239278"/>
                </a:lnTo>
                <a:lnTo>
                  <a:pt x="331740" y="1268849"/>
                </a:lnTo>
                <a:lnTo>
                  <a:pt x="378850" y="1295050"/>
                </a:lnTo>
                <a:lnTo>
                  <a:pt x="428142" y="1317704"/>
                </a:lnTo>
                <a:lnTo>
                  <a:pt x="479438" y="1336635"/>
                </a:lnTo>
                <a:lnTo>
                  <a:pt x="532555" y="1351667"/>
                </a:lnTo>
                <a:lnTo>
                  <a:pt x="587315" y="1362622"/>
                </a:lnTo>
                <a:lnTo>
                  <a:pt x="643537" y="1369325"/>
                </a:lnTo>
                <a:lnTo>
                  <a:pt x="701040" y="1371598"/>
                </a:lnTo>
                <a:lnTo>
                  <a:pt x="758542" y="1369325"/>
                </a:lnTo>
                <a:lnTo>
                  <a:pt x="814764" y="1362622"/>
                </a:lnTo>
                <a:lnTo>
                  <a:pt x="869524" y="1351667"/>
                </a:lnTo>
                <a:lnTo>
                  <a:pt x="922641" y="1336635"/>
                </a:lnTo>
                <a:lnTo>
                  <a:pt x="973937" y="1317704"/>
                </a:lnTo>
                <a:lnTo>
                  <a:pt x="1023229" y="1295050"/>
                </a:lnTo>
                <a:lnTo>
                  <a:pt x="1070339" y="1268849"/>
                </a:lnTo>
                <a:lnTo>
                  <a:pt x="1115086" y="1239278"/>
                </a:lnTo>
                <a:lnTo>
                  <a:pt x="1157289" y="1206513"/>
                </a:lnTo>
                <a:lnTo>
                  <a:pt x="1196768" y="1170731"/>
                </a:lnTo>
                <a:lnTo>
                  <a:pt x="1233343" y="1132108"/>
                </a:lnTo>
                <a:lnTo>
                  <a:pt x="1266834" y="1090822"/>
                </a:lnTo>
                <a:lnTo>
                  <a:pt x="1297059" y="1047047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3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80" y="685799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78250" y="6132075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6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5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3" y="1422399"/>
                </a:lnTo>
                <a:lnTo>
                  <a:pt x="876935" y="1409699"/>
                </a:lnTo>
                <a:close/>
              </a:path>
              <a:path w="1460500" h="1422400">
                <a:moveTo>
                  <a:pt x="620649" y="12699"/>
                </a:moveTo>
                <a:lnTo>
                  <a:pt x="583056" y="12699"/>
                </a:lnTo>
                <a:lnTo>
                  <a:pt x="547751" y="25399"/>
                </a:lnTo>
                <a:lnTo>
                  <a:pt x="513206" y="25399"/>
                </a:lnTo>
                <a:lnTo>
                  <a:pt x="479298" y="38099"/>
                </a:lnTo>
                <a:lnTo>
                  <a:pt x="413765" y="63499"/>
                </a:lnTo>
                <a:lnTo>
                  <a:pt x="382269" y="88899"/>
                </a:lnTo>
                <a:lnTo>
                  <a:pt x="351663" y="101599"/>
                </a:lnTo>
                <a:lnTo>
                  <a:pt x="322072" y="126999"/>
                </a:lnTo>
                <a:lnTo>
                  <a:pt x="293497" y="139699"/>
                </a:lnTo>
                <a:lnTo>
                  <a:pt x="265938" y="165099"/>
                </a:lnTo>
                <a:lnTo>
                  <a:pt x="239394" y="190499"/>
                </a:lnTo>
                <a:lnTo>
                  <a:pt x="214122" y="203199"/>
                </a:lnTo>
                <a:lnTo>
                  <a:pt x="189864" y="228599"/>
                </a:lnTo>
                <a:lnTo>
                  <a:pt x="166877" y="253999"/>
                </a:lnTo>
                <a:lnTo>
                  <a:pt x="145161" y="292099"/>
                </a:lnTo>
                <a:lnTo>
                  <a:pt x="124840" y="317499"/>
                </a:lnTo>
                <a:lnTo>
                  <a:pt x="105917" y="342899"/>
                </a:lnTo>
                <a:lnTo>
                  <a:pt x="88264" y="368299"/>
                </a:lnTo>
                <a:lnTo>
                  <a:pt x="72136" y="406399"/>
                </a:lnTo>
                <a:lnTo>
                  <a:pt x="57530" y="431799"/>
                </a:lnTo>
                <a:lnTo>
                  <a:pt x="44450" y="469899"/>
                </a:lnTo>
                <a:lnTo>
                  <a:pt x="32892" y="495299"/>
                </a:lnTo>
                <a:lnTo>
                  <a:pt x="22987" y="533399"/>
                </a:lnTo>
                <a:lnTo>
                  <a:pt x="14859" y="571499"/>
                </a:lnTo>
                <a:lnTo>
                  <a:pt x="8381" y="609599"/>
                </a:lnTo>
                <a:lnTo>
                  <a:pt x="3810" y="634999"/>
                </a:lnTo>
                <a:lnTo>
                  <a:pt x="1015" y="673099"/>
                </a:lnTo>
                <a:lnTo>
                  <a:pt x="0" y="711199"/>
                </a:lnTo>
                <a:lnTo>
                  <a:pt x="1015" y="749299"/>
                </a:lnTo>
                <a:lnTo>
                  <a:pt x="3810" y="787399"/>
                </a:lnTo>
                <a:lnTo>
                  <a:pt x="8381" y="825499"/>
                </a:lnTo>
                <a:lnTo>
                  <a:pt x="14859" y="863599"/>
                </a:lnTo>
                <a:lnTo>
                  <a:pt x="22987" y="888999"/>
                </a:lnTo>
                <a:lnTo>
                  <a:pt x="32892" y="927099"/>
                </a:lnTo>
                <a:lnTo>
                  <a:pt x="44450" y="965199"/>
                </a:lnTo>
                <a:lnTo>
                  <a:pt x="57530" y="990599"/>
                </a:lnTo>
                <a:lnTo>
                  <a:pt x="72136" y="1028699"/>
                </a:lnTo>
                <a:lnTo>
                  <a:pt x="88264" y="1054099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2" y="1219199"/>
                </a:lnTo>
                <a:lnTo>
                  <a:pt x="265938" y="1269999"/>
                </a:lnTo>
                <a:lnTo>
                  <a:pt x="293497" y="1282699"/>
                </a:lnTo>
                <a:lnTo>
                  <a:pt x="322072" y="1308099"/>
                </a:lnTo>
                <a:lnTo>
                  <a:pt x="351663" y="1320799"/>
                </a:lnTo>
                <a:lnTo>
                  <a:pt x="382269" y="1346199"/>
                </a:lnTo>
                <a:lnTo>
                  <a:pt x="413765" y="1358899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2" y="1396999"/>
                </a:lnTo>
                <a:lnTo>
                  <a:pt x="550544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2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4" y="1181099"/>
                </a:lnTo>
                <a:lnTo>
                  <a:pt x="154431" y="1130299"/>
                </a:lnTo>
                <a:lnTo>
                  <a:pt x="115697" y="1079499"/>
                </a:lnTo>
                <a:lnTo>
                  <a:pt x="82550" y="1015999"/>
                </a:lnTo>
                <a:lnTo>
                  <a:pt x="68199" y="990599"/>
                </a:lnTo>
                <a:lnTo>
                  <a:pt x="55244" y="952499"/>
                </a:lnTo>
                <a:lnTo>
                  <a:pt x="43941" y="927099"/>
                </a:lnTo>
                <a:lnTo>
                  <a:pt x="34289" y="888999"/>
                </a:lnTo>
                <a:lnTo>
                  <a:pt x="26288" y="850899"/>
                </a:lnTo>
                <a:lnTo>
                  <a:pt x="19938" y="825499"/>
                </a:lnTo>
                <a:lnTo>
                  <a:pt x="15239" y="787399"/>
                </a:lnTo>
                <a:lnTo>
                  <a:pt x="12573" y="749299"/>
                </a:lnTo>
                <a:lnTo>
                  <a:pt x="11556" y="711199"/>
                </a:lnTo>
                <a:lnTo>
                  <a:pt x="12573" y="673099"/>
                </a:lnTo>
                <a:lnTo>
                  <a:pt x="19938" y="609599"/>
                </a:lnTo>
                <a:lnTo>
                  <a:pt x="26288" y="571499"/>
                </a:lnTo>
                <a:lnTo>
                  <a:pt x="34289" y="533399"/>
                </a:lnTo>
                <a:lnTo>
                  <a:pt x="43941" y="507999"/>
                </a:lnTo>
                <a:lnTo>
                  <a:pt x="55244" y="469899"/>
                </a:lnTo>
                <a:lnTo>
                  <a:pt x="68199" y="444499"/>
                </a:lnTo>
                <a:lnTo>
                  <a:pt x="82550" y="406399"/>
                </a:lnTo>
                <a:lnTo>
                  <a:pt x="98298" y="380999"/>
                </a:lnTo>
                <a:lnTo>
                  <a:pt x="115697" y="342899"/>
                </a:lnTo>
                <a:lnTo>
                  <a:pt x="154431" y="292099"/>
                </a:lnTo>
                <a:lnTo>
                  <a:pt x="198374" y="241299"/>
                </a:lnTo>
                <a:lnTo>
                  <a:pt x="247141" y="190499"/>
                </a:lnTo>
                <a:lnTo>
                  <a:pt x="300354" y="152399"/>
                </a:lnTo>
                <a:lnTo>
                  <a:pt x="328422" y="126999"/>
                </a:lnTo>
                <a:lnTo>
                  <a:pt x="357631" y="114299"/>
                </a:lnTo>
                <a:lnTo>
                  <a:pt x="387730" y="101599"/>
                </a:lnTo>
                <a:lnTo>
                  <a:pt x="418591" y="76199"/>
                </a:lnTo>
                <a:lnTo>
                  <a:pt x="483107" y="50799"/>
                </a:lnTo>
                <a:lnTo>
                  <a:pt x="516509" y="38099"/>
                </a:lnTo>
                <a:lnTo>
                  <a:pt x="550544" y="38099"/>
                </a:lnTo>
                <a:lnTo>
                  <a:pt x="620649" y="12699"/>
                </a:lnTo>
                <a:close/>
              </a:path>
              <a:path w="1460500" h="1422400">
                <a:moveTo>
                  <a:pt x="802131" y="1396999"/>
                </a:moveTo>
                <a:lnTo>
                  <a:pt x="657732" y="1396999"/>
                </a:lnTo>
                <a:lnTo>
                  <a:pt x="693547" y="1409699"/>
                </a:lnTo>
                <a:lnTo>
                  <a:pt x="766317" y="1409699"/>
                </a:lnTo>
                <a:lnTo>
                  <a:pt x="802131" y="1396999"/>
                </a:lnTo>
                <a:close/>
              </a:path>
              <a:path w="1460500" h="1422400">
                <a:moveTo>
                  <a:pt x="876935" y="12699"/>
                </a:moveTo>
                <a:lnTo>
                  <a:pt x="839342" y="12699"/>
                </a:lnTo>
                <a:lnTo>
                  <a:pt x="909447" y="38099"/>
                </a:lnTo>
                <a:lnTo>
                  <a:pt x="943482" y="38099"/>
                </a:lnTo>
                <a:lnTo>
                  <a:pt x="976884" y="50799"/>
                </a:lnTo>
                <a:lnTo>
                  <a:pt x="1041400" y="76199"/>
                </a:lnTo>
                <a:lnTo>
                  <a:pt x="1072261" y="101599"/>
                </a:lnTo>
                <a:lnTo>
                  <a:pt x="1102360" y="114299"/>
                </a:lnTo>
                <a:lnTo>
                  <a:pt x="1131569" y="126999"/>
                </a:lnTo>
                <a:lnTo>
                  <a:pt x="1159764" y="152399"/>
                </a:lnTo>
                <a:lnTo>
                  <a:pt x="1186814" y="165099"/>
                </a:lnTo>
                <a:lnTo>
                  <a:pt x="1237868" y="215899"/>
                </a:lnTo>
                <a:lnTo>
                  <a:pt x="1284224" y="266699"/>
                </a:lnTo>
                <a:lnTo>
                  <a:pt x="1325626" y="317499"/>
                </a:lnTo>
                <a:lnTo>
                  <a:pt x="1361693" y="380999"/>
                </a:lnTo>
                <a:lnTo>
                  <a:pt x="1377441" y="406399"/>
                </a:lnTo>
                <a:lnTo>
                  <a:pt x="1391792" y="444499"/>
                </a:lnTo>
                <a:lnTo>
                  <a:pt x="1404747" y="469899"/>
                </a:lnTo>
                <a:lnTo>
                  <a:pt x="1416050" y="507999"/>
                </a:lnTo>
                <a:lnTo>
                  <a:pt x="1433702" y="571499"/>
                </a:lnTo>
                <a:lnTo>
                  <a:pt x="1440052" y="609599"/>
                </a:lnTo>
                <a:lnTo>
                  <a:pt x="1444752" y="647699"/>
                </a:lnTo>
                <a:lnTo>
                  <a:pt x="1448435" y="711199"/>
                </a:lnTo>
                <a:lnTo>
                  <a:pt x="1447418" y="749299"/>
                </a:lnTo>
                <a:lnTo>
                  <a:pt x="1444752" y="787399"/>
                </a:lnTo>
                <a:lnTo>
                  <a:pt x="1440052" y="825499"/>
                </a:lnTo>
                <a:lnTo>
                  <a:pt x="1433702" y="850899"/>
                </a:lnTo>
                <a:lnTo>
                  <a:pt x="1425702" y="888999"/>
                </a:lnTo>
                <a:lnTo>
                  <a:pt x="1416050" y="927099"/>
                </a:lnTo>
                <a:lnTo>
                  <a:pt x="1404747" y="952499"/>
                </a:lnTo>
                <a:lnTo>
                  <a:pt x="1391919" y="990599"/>
                </a:lnTo>
                <a:lnTo>
                  <a:pt x="1377441" y="1015999"/>
                </a:lnTo>
                <a:lnTo>
                  <a:pt x="1361693" y="1054099"/>
                </a:lnTo>
                <a:lnTo>
                  <a:pt x="1344294" y="1079499"/>
                </a:lnTo>
                <a:lnTo>
                  <a:pt x="1305560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4" y="1282699"/>
                </a:lnTo>
                <a:lnTo>
                  <a:pt x="1131569" y="1295399"/>
                </a:lnTo>
                <a:lnTo>
                  <a:pt x="1102360" y="1320799"/>
                </a:lnTo>
                <a:lnTo>
                  <a:pt x="1072261" y="1333499"/>
                </a:lnTo>
                <a:lnTo>
                  <a:pt x="1041400" y="1346199"/>
                </a:lnTo>
                <a:lnTo>
                  <a:pt x="976884" y="1371599"/>
                </a:lnTo>
                <a:lnTo>
                  <a:pt x="909447" y="1396999"/>
                </a:lnTo>
                <a:lnTo>
                  <a:pt x="874649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1" y="1384299"/>
                </a:lnTo>
                <a:lnTo>
                  <a:pt x="1013967" y="1371599"/>
                </a:lnTo>
                <a:lnTo>
                  <a:pt x="1077722" y="1346199"/>
                </a:lnTo>
                <a:lnTo>
                  <a:pt x="1108328" y="1320799"/>
                </a:lnTo>
                <a:lnTo>
                  <a:pt x="1137919" y="1308099"/>
                </a:lnTo>
                <a:lnTo>
                  <a:pt x="1166494" y="1282699"/>
                </a:lnTo>
                <a:lnTo>
                  <a:pt x="1194180" y="1269999"/>
                </a:lnTo>
                <a:lnTo>
                  <a:pt x="1220597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4" y="1079499"/>
                </a:lnTo>
                <a:lnTo>
                  <a:pt x="1371727" y="1054099"/>
                </a:lnTo>
                <a:lnTo>
                  <a:pt x="1387855" y="1028699"/>
                </a:lnTo>
                <a:lnTo>
                  <a:pt x="1402588" y="990599"/>
                </a:lnTo>
                <a:lnTo>
                  <a:pt x="1415541" y="965199"/>
                </a:lnTo>
                <a:lnTo>
                  <a:pt x="1427099" y="927099"/>
                </a:lnTo>
                <a:lnTo>
                  <a:pt x="1437004" y="888999"/>
                </a:lnTo>
                <a:lnTo>
                  <a:pt x="1445132" y="863599"/>
                </a:lnTo>
                <a:lnTo>
                  <a:pt x="1451610" y="825499"/>
                </a:lnTo>
                <a:lnTo>
                  <a:pt x="1456181" y="787399"/>
                </a:lnTo>
                <a:lnTo>
                  <a:pt x="1458976" y="749299"/>
                </a:lnTo>
                <a:lnTo>
                  <a:pt x="1459991" y="711199"/>
                </a:lnTo>
                <a:lnTo>
                  <a:pt x="1458976" y="673099"/>
                </a:lnTo>
                <a:lnTo>
                  <a:pt x="1456181" y="634999"/>
                </a:lnTo>
                <a:lnTo>
                  <a:pt x="1451610" y="609599"/>
                </a:lnTo>
                <a:lnTo>
                  <a:pt x="1445132" y="571499"/>
                </a:lnTo>
                <a:lnTo>
                  <a:pt x="1437004" y="533399"/>
                </a:lnTo>
                <a:lnTo>
                  <a:pt x="1427099" y="495299"/>
                </a:lnTo>
                <a:lnTo>
                  <a:pt x="1415541" y="469899"/>
                </a:lnTo>
                <a:lnTo>
                  <a:pt x="1402461" y="431799"/>
                </a:lnTo>
                <a:lnTo>
                  <a:pt x="1387855" y="406399"/>
                </a:lnTo>
                <a:lnTo>
                  <a:pt x="1371727" y="368299"/>
                </a:lnTo>
                <a:lnTo>
                  <a:pt x="1354074" y="342899"/>
                </a:lnTo>
                <a:lnTo>
                  <a:pt x="1335151" y="317499"/>
                </a:lnTo>
                <a:lnTo>
                  <a:pt x="1314830" y="292099"/>
                </a:lnTo>
                <a:lnTo>
                  <a:pt x="1293114" y="253999"/>
                </a:lnTo>
                <a:lnTo>
                  <a:pt x="1270127" y="228599"/>
                </a:lnTo>
                <a:lnTo>
                  <a:pt x="1245869" y="203199"/>
                </a:lnTo>
                <a:lnTo>
                  <a:pt x="1220597" y="190499"/>
                </a:lnTo>
                <a:lnTo>
                  <a:pt x="1194180" y="165099"/>
                </a:lnTo>
                <a:lnTo>
                  <a:pt x="1166494" y="139699"/>
                </a:lnTo>
                <a:lnTo>
                  <a:pt x="1137919" y="126999"/>
                </a:lnTo>
                <a:lnTo>
                  <a:pt x="1108328" y="101599"/>
                </a:lnTo>
                <a:lnTo>
                  <a:pt x="1077722" y="88899"/>
                </a:lnTo>
                <a:lnTo>
                  <a:pt x="1046226" y="63499"/>
                </a:lnTo>
                <a:lnTo>
                  <a:pt x="1013967" y="50799"/>
                </a:lnTo>
                <a:lnTo>
                  <a:pt x="946912" y="25399"/>
                </a:lnTo>
                <a:lnTo>
                  <a:pt x="912240" y="25399"/>
                </a:lnTo>
                <a:lnTo>
                  <a:pt x="876935" y="12699"/>
                </a:lnTo>
                <a:close/>
              </a:path>
              <a:path w="1460500" h="1422400">
                <a:moveTo>
                  <a:pt x="906526" y="38099"/>
                </a:moveTo>
                <a:lnTo>
                  <a:pt x="553465" y="38099"/>
                </a:lnTo>
                <a:lnTo>
                  <a:pt x="487044" y="63499"/>
                </a:lnTo>
                <a:lnTo>
                  <a:pt x="423544" y="88899"/>
                </a:lnTo>
                <a:lnTo>
                  <a:pt x="393191" y="101599"/>
                </a:lnTo>
                <a:lnTo>
                  <a:pt x="363600" y="126999"/>
                </a:lnTo>
                <a:lnTo>
                  <a:pt x="334899" y="139699"/>
                </a:lnTo>
                <a:lnTo>
                  <a:pt x="307213" y="165099"/>
                </a:lnTo>
                <a:lnTo>
                  <a:pt x="280542" y="177799"/>
                </a:lnTo>
                <a:lnTo>
                  <a:pt x="254888" y="203199"/>
                </a:lnTo>
                <a:lnTo>
                  <a:pt x="206882" y="253999"/>
                </a:lnTo>
                <a:lnTo>
                  <a:pt x="163575" y="304799"/>
                </a:lnTo>
                <a:lnTo>
                  <a:pt x="125602" y="355599"/>
                </a:lnTo>
                <a:lnTo>
                  <a:pt x="92963" y="419099"/>
                </a:lnTo>
                <a:lnTo>
                  <a:pt x="78739" y="444499"/>
                </a:lnTo>
                <a:lnTo>
                  <a:pt x="66166" y="469899"/>
                </a:lnTo>
                <a:lnTo>
                  <a:pt x="54990" y="507999"/>
                </a:lnTo>
                <a:lnTo>
                  <a:pt x="45465" y="546099"/>
                </a:lnTo>
                <a:lnTo>
                  <a:pt x="37591" y="571499"/>
                </a:lnTo>
                <a:lnTo>
                  <a:pt x="31368" y="609599"/>
                </a:lnTo>
                <a:lnTo>
                  <a:pt x="26797" y="647699"/>
                </a:lnTo>
                <a:lnTo>
                  <a:pt x="24129" y="673099"/>
                </a:lnTo>
                <a:lnTo>
                  <a:pt x="23113" y="711199"/>
                </a:lnTo>
                <a:lnTo>
                  <a:pt x="24129" y="749299"/>
                </a:lnTo>
                <a:lnTo>
                  <a:pt x="26797" y="787399"/>
                </a:lnTo>
                <a:lnTo>
                  <a:pt x="31368" y="825499"/>
                </a:lnTo>
                <a:lnTo>
                  <a:pt x="37591" y="850899"/>
                </a:lnTo>
                <a:lnTo>
                  <a:pt x="45465" y="888999"/>
                </a:lnTo>
                <a:lnTo>
                  <a:pt x="54990" y="914399"/>
                </a:lnTo>
                <a:lnTo>
                  <a:pt x="66166" y="952499"/>
                </a:lnTo>
                <a:lnTo>
                  <a:pt x="78739" y="977899"/>
                </a:lnTo>
                <a:lnTo>
                  <a:pt x="92963" y="1015999"/>
                </a:lnTo>
                <a:lnTo>
                  <a:pt x="108457" y="1041399"/>
                </a:lnTo>
                <a:lnTo>
                  <a:pt x="125602" y="1066799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3" y="1269999"/>
                </a:lnTo>
                <a:lnTo>
                  <a:pt x="334899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4" y="1333499"/>
                </a:lnTo>
                <a:lnTo>
                  <a:pt x="487044" y="1358899"/>
                </a:lnTo>
                <a:lnTo>
                  <a:pt x="519938" y="1371599"/>
                </a:lnTo>
                <a:lnTo>
                  <a:pt x="587628" y="1396999"/>
                </a:lnTo>
                <a:lnTo>
                  <a:pt x="872363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6" y="1358899"/>
                </a:lnTo>
                <a:lnTo>
                  <a:pt x="594487" y="1358899"/>
                </a:lnTo>
                <a:lnTo>
                  <a:pt x="561975" y="1346199"/>
                </a:lnTo>
                <a:lnTo>
                  <a:pt x="529971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8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60" y="1244599"/>
                </a:lnTo>
                <a:lnTo>
                  <a:pt x="302387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1" y="1028699"/>
                </a:lnTo>
                <a:lnTo>
                  <a:pt x="110743" y="965199"/>
                </a:lnTo>
                <a:lnTo>
                  <a:pt x="98678" y="939799"/>
                </a:lnTo>
                <a:lnTo>
                  <a:pt x="88137" y="914399"/>
                </a:lnTo>
                <a:lnTo>
                  <a:pt x="79121" y="876299"/>
                </a:lnTo>
                <a:lnTo>
                  <a:pt x="71627" y="850899"/>
                </a:lnTo>
                <a:lnTo>
                  <a:pt x="65659" y="812799"/>
                </a:lnTo>
                <a:lnTo>
                  <a:pt x="61340" y="787399"/>
                </a:lnTo>
                <a:lnTo>
                  <a:pt x="58800" y="749299"/>
                </a:lnTo>
                <a:lnTo>
                  <a:pt x="57912" y="711199"/>
                </a:lnTo>
                <a:lnTo>
                  <a:pt x="58800" y="685799"/>
                </a:lnTo>
                <a:lnTo>
                  <a:pt x="61340" y="647699"/>
                </a:lnTo>
                <a:lnTo>
                  <a:pt x="65659" y="609599"/>
                </a:lnTo>
                <a:lnTo>
                  <a:pt x="71627" y="584199"/>
                </a:lnTo>
                <a:lnTo>
                  <a:pt x="79121" y="546099"/>
                </a:lnTo>
                <a:lnTo>
                  <a:pt x="88137" y="520699"/>
                </a:lnTo>
                <a:lnTo>
                  <a:pt x="98678" y="482599"/>
                </a:lnTo>
                <a:lnTo>
                  <a:pt x="110743" y="457199"/>
                </a:lnTo>
                <a:lnTo>
                  <a:pt x="124078" y="431799"/>
                </a:lnTo>
                <a:lnTo>
                  <a:pt x="138811" y="406399"/>
                </a:lnTo>
                <a:lnTo>
                  <a:pt x="155066" y="368299"/>
                </a:lnTo>
                <a:lnTo>
                  <a:pt x="191262" y="317499"/>
                </a:lnTo>
                <a:lnTo>
                  <a:pt x="232282" y="266699"/>
                </a:lnTo>
                <a:lnTo>
                  <a:pt x="254507" y="253999"/>
                </a:lnTo>
                <a:lnTo>
                  <a:pt x="278002" y="228599"/>
                </a:lnTo>
                <a:lnTo>
                  <a:pt x="302387" y="203199"/>
                </a:lnTo>
                <a:lnTo>
                  <a:pt x="327660" y="190499"/>
                </a:lnTo>
                <a:lnTo>
                  <a:pt x="354075" y="165099"/>
                </a:lnTo>
                <a:lnTo>
                  <a:pt x="409448" y="139699"/>
                </a:lnTo>
                <a:lnTo>
                  <a:pt x="498728" y="101599"/>
                </a:lnTo>
                <a:lnTo>
                  <a:pt x="561975" y="76199"/>
                </a:lnTo>
                <a:lnTo>
                  <a:pt x="594487" y="76199"/>
                </a:lnTo>
                <a:lnTo>
                  <a:pt x="627506" y="63499"/>
                </a:lnTo>
                <a:lnTo>
                  <a:pt x="695325" y="63499"/>
                </a:lnTo>
                <a:lnTo>
                  <a:pt x="729996" y="50799"/>
                </a:lnTo>
                <a:lnTo>
                  <a:pt x="940180" y="50799"/>
                </a:lnTo>
                <a:lnTo>
                  <a:pt x="906526" y="38099"/>
                </a:lnTo>
                <a:close/>
              </a:path>
              <a:path w="1460500" h="1422400">
                <a:moveTo>
                  <a:pt x="940180" y="50799"/>
                </a:moveTo>
                <a:lnTo>
                  <a:pt x="729996" y="50799"/>
                </a:lnTo>
                <a:lnTo>
                  <a:pt x="764666" y="63499"/>
                </a:lnTo>
                <a:lnTo>
                  <a:pt x="832485" y="63499"/>
                </a:lnTo>
                <a:lnTo>
                  <a:pt x="865504" y="76199"/>
                </a:lnTo>
                <a:lnTo>
                  <a:pt x="898016" y="76199"/>
                </a:lnTo>
                <a:lnTo>
                  <a:pt x="930021" y="88899"/>
                </a:lnTo>
                <a:lnTo>
                  <a:pt x="991869" y="114299"/>
                </a:lnTo>
                <a:lnTo>
                  <a:pt x="1050543" y="139699"/>
                </a:lnTo>
                <a:lnTo>
                  <a:pt x="1105915" y="165099"/>
                </a:lnTo>
                <a:lnTo>
                  <a:pt x="1132459" y="190499"/>
                </a:lnTo>
                <a:lnTo>
                  <a:pt x="1157731" y="203199"/>
                </a:lnTo>
                <a:lnTo>
                  <a:pt x="1182115" y="228599"/>
                </a:lnTo>
                <a:lnTo>
                  <a:pt x="1205484" y="253999"/>
                </a:lnTo>
                <a:lnTo>
                  <a:pt x="1227709" y="266699"/>
                </a:lnTo>
                <a:lnTo>
                  <a:pt x="1268729" y="317499"/>
                </a:lnTo>
                <a:lnTo>
                  <a:pt x="1304925" y="368299"/>
                </a:lnTo>
                <a:lnTo>
                  <a:pt x="1321180" y="406399"/>
                </a:lnTo>
                <a:lnTo>
                  <a:pt x="1335913" y="431799"/>
                </a:lnTo>
                <a:lnTo>
                  <a:pt x="1349248" y="457199"/>
                </a:lnTo>
                <a:lnTo>
                  <a:pt x="1361313" y="482599"/>
                </a:lnTo>
                <a:lnTo>
                  <a:pt x="1371853" y="520699"/>
                </a:lnTo>
                <a:lnTo>
                  <a:pt x="1380871" y="546099"/>
                </a:lnTo>
                <a:lnTo>
                  <a:pt x="1388364" y="584199"/>
                </a:lnTo>
                <a:lnTo>
                  <a:pt x="1394332" y="609599"/>
                </a:lnTo>
                <a:lnTo>
                  <a:pt x="1398651" y="647699"/>
                </a:lnTo>
                <a:lnTo>
                  <a:pt x="1401190" y="685799"/>
                </a:lnTo>
                <a:lnTo>
                  <a:pt x="1402079" y="711199"/>
                </a:lnTo>
                <a:lnTo>
                  <a:pt x="1401190" y="749299"/>
                </a:lnTo>
                <a:lnTo>
                  <a:pt x="1398651" y="787399"/>
                </a:lnTo>
                <a:lnTo>
                  <a:pt x="1394332" y="812799"/>
                </a:lnTo>
                <a:lnTo>
                  <a:pt x="1388364" y="850899"/>
                </a:lnTo>
                <a:lnTo>
                  <a:pt x="1380871" y="876299"/>
                </a:lnTo>
                <a:lnTo>
                  <a:pt x="1371853" y="914399"/>
                </a:lnTo>
                <a:lnTo>
                  <a:pt x="1361313" y="939799"/>
                </a:lnTo>
                <a:lnTo>
                  <a:pt x="1349375" y="965199"/>
                </a:lnTo>
                <a:lnTo>
                  <a:pt x="1335913" y="1003299"/>
                </a:lnTo>
                <a:lnTo>
                  <a:pt x="1321180" y="1028699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6" y="1181099"/>
                </a:lnTo>
                <a:lnTo>
                  <a:pt x="1182115" y="1193799"/>
                </a:lnTo>
                <a:lnTo>
                  <a:pt x="1157731" y="1219199"/>
                </a:lnTo>
                <a:lnTo>
                  <a:pt x="1132331" y="1244599"/>
                </a:lnTo>
                <a:lnTo>
                  <a:pt x="1106042" y="1257299"/>
                </a:lnTo>
                <a:lnTo>
                  <a:pt x="1078611" y="1269999"/>
                </a:lnTo>
                <a:lnTo>
                  <a:pt x="1050543" y="1295399"/>
                </a:lnTo>
                <a:lnTo>
                  <a:pt x="1021588" y="1308099"/>
                </a:lnTo>
                <a:lnTo>
                  <a:pt x="991869" y="1320799"/>
                </a:lnTo>
                <a:lnTo>
                  <a:pt x="930021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5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7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4" y="1155699"/>
                </a:lnTo>
                <a:lnTo>
                  <a:pt x="1316101" y="1104899"/>
                </a:lnTo>
                <a:lnTo>
                  <a:pt x="1334389" y="1066799"/>
                </a:lnTo>
                <a:lnTo>
                  <a:pt x="1351534" y="1041399"/>
                </a:lnTo>
                <a:lnTo>
                  <a:pt x="1367027" y="1015999"/>
                </a:lnTo>
                <a:lnTo>
                  <a:pt x="1381252" y="977899"/>
                </a:lnTo>
                <a:lnTo>
                  <a:pt x="1393825" y="952499"/>
                </a:lnTo>
                <a:lnTo>
                  <a:pt x="1405001" y="914399"/>
                </a:lnTo>
                <a:lnTo>
                  <a:pt x="1414526" y="888999"/>
                </a:lnTo>
                <a:lnTo>
                  <a:pt x="1422400" y="850899"/>
                </a:lnTo>
                <a:lnTo>
                  <a:pt x="1428623" y="825499"/>
                </a:lnTo>
                <a:lnTo>
                  <a:pt x="1433194" y="787399"/>
                </a:lnTo>
                <a:lnTo>
                  <a:pt x="1435862" y="749299"/>
                </a:lnTo>
                <a:lnTo>
                  <a:pt x="1436877" y="711199"/>
                </a:lnTo>
                <a:lnTo>
                  <a:pt x="1435862" y="673099"/>
                </a:lnTo>
                <a:lnTo>
                  <a:pt x="1433194" y="647699"/>
                </a:lnTo>
                <a:lnTo>
                  <a:pt x="1428623" y="609599"/>
                </a:lnTo>
                <a:lnTo>
                  <a:pt x="1422400" y="571499"/>
                </a:lnTo>
                <a:lnTo>
                  <a:pt x="1414526" y="546099"/>
                </a:lnTo>
                <a:lnTo>
                  <a:pt x="1405001" y="507999"/>
                </a:lnTo>
                <a:lnTo>
                  <a:pt x="1393825" y="469899"/>
                </a:lnTo>
                <a:lnTo>
                  <a:pt x="1381252" y="444499"/>
                </a:lnTo>
                <a:lnTo>
                  <a:pt x="1367027" y="419099"/>
                </a:lnTo>
                <a:lnTo>
                  <a:pt x="1351534" y="380999"/>
                </a:lnTo>
                <a:lnTo>
                  <a:pt x="1316101" y="330199"/>
                </a:lnTo>
                <a:lnTo>
                  <a:pt x="1275334" y="279399"/>
                </a:lnTo>
                <a:lnTo>
                  <a:pt x="1229740" y="228599"/>
                </a:lnTo>
                <a:lnTo>
                  <a:pt x="1179576" y="177799"/>
                </a:lnTo>
                <a:lnTo>
                  <a:pt x="1152905" y="165099"/>
                </a:lnTo>
                <a:lnTo>
                  <a:pt x="1125092" y="139699"/>
                </a:lnTo>
                <a:lnTo>
                  <a:pt x="1096390" y="126999"/>
                </a:lnTo>
                <a:lnTo>
                  <a:pt x="1066800" y="101599"/>
                </a:lnTo>
                <a:lnTo>
                  <a:pt x="1036447" y="88899"/>
                </a:lnTo>
                <a:lnTo>
                  <a:pt x="973074" y="63499"/>
                </a:lnTo>
                <a:lnTo>
                  <a:pt x="940180" y="50799"/>
                </a:lnTo>
                <a:close/>
              </a:path>
              <a:path w="1460500" h="1422400">
                <a:moveTo>
                  <a:pt x="837564" y="25399"/>
                </a:moveTo>
                <a:lnTo>
                  <a:pt x="622426" y="25399"/>
                </a:lnTo>
                <a:lnTo>
                  <a:pt x="587628" y="38099"/>
                </a:lnTo>
                <a:lnTo>
                  <a:pt x="872363" y="38099"/>
                </a:lnTo>
                <a:lnTo>
                  <a:pt x="837564" y="25399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699"/>
                </a:lnTo>
                <a:lnTo>
                  <a:pt x="840993" y="12699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988055" y="6348984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99100" y="4876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60060" y="579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30850" y="3606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8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674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7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740655" y="252984"/>
            <a:ext cx="1040891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99100" y="1583436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560060" y="1591056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530850" y="1569212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7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8" y="254000"/>
                </a:lnTo>
                <a:lnTo>
                  <a:pt x="145161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8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8" y="1371600"/>
                </a:lnTo>
                <a:lnTo>
                  <a:pt x="418592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5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5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2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3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9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9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1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8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3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30" y="673100"/>
                </a:lnTo>
                <a:lnTo>
                  <a:pt x="23113" y="711200"/>
                </a:lnTo>
                <a:lnTo>
                  <a:pt x="24130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8" y="1041400"/>
                </a:lnTo>
                <a:lnTo>
                  <a:pt x="125603" y="1066800"/>
                </a:lnTo>
                <a:lnTo>
                  <a:pt x="143891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9" y="1397000"/>
                </a:lnTo>
                <a:lnTo>
                  <a:pt x="872363" y="1397000"/>
                </a:lnTo>
                <a:lnTo>
                  <a:pt x="940181" y="1371600"/>
                </a:lnTo>
                <a:lnTo>
                  <a:pt x="661288" y="1371600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9" y="1333500"/>
                </a:lnTo>
                <a:lnTo>
                  <a:pt x="438404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3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9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8" y="850900"/>
                </a:lnTo>
                <a:lnTo>
                  <a:pt x="65659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9" y="609600"/>
                </a:lnTo>
                <a:lnTo>
                  <a:pt x="71628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9" y="482600"/>
                </a:lnTo>
                <a:lnTo>
                  <a:pt x="110744" y="457200"/>
                </a:lnTo>
                <a:lnTo>
                  <a:pt x="124079" y="431800"/>
                </a:lnTo>
                <a:lnTo>
                  <a:pt x="138811" y="406400"/>
                </a:lnTo>
                <a:lnTo>
                  <a:pt x="155067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3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9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5" y="63500"/>
                </a:lnTo>
                <a:lnTo>
                  <a:pt x="865505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6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30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4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80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4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7" y="1181100"/>
                </a:lnTo>
                <a:lnTo>
                  <a:pt x="1182116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5" y="1358900"/>
                </a:lnTo>
                <a:lnTo>
                  <a:pt x="832485" y="1358900"/>
                </a:lnTo>
                <a:lnTo>
                  <a:pt x="798830" y="1371600"/>
                </a:lnTo>
                <a:lnTo>
                  <a:pt x="940181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30" y="1231900"/>
                </a:lnTo>
                <a:lnTo>
                  <a:pt x="1229741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8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8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9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740655" y="1787652"/>
            <a:ext cx="1040891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99100" y="311962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60060" y="31287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530850" y="310692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1" y="609600"/>
                </a:lnTo>
                <a:lnTo>
                  <a:pt x="3810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10" y="787400"/>
                </a:lnTo>
                <a:lnTo>
                  <a:pt x="8381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9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49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1" y="647700"/>
                </a:lnTo>
                <a:lnTo>
                  <a:pt x="1448435" y="711200"/>
                </a:lnTo>
                <a:lnTo>
                  <a:pt x="1447418" y="749300"/>
                </a:lnTo>
                <a:lnTo>
                  <a:pt x="1444751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1" y="889000"/>
                </a:lnTo>
                <a:lnTo>
                  <a:pt x="1416049" y="927100"/>
                </a:lnTo>
                <a:lnTo>
                  <a:pt x="1404747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60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5" y="749300"/>
                </a:lnTo>
                <a:lnTo>
                  <a:pt x="1459991" y="711200"/>
                </a:lnTo>
                <a:lnTo>
                  <a:pt x="1458975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5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1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5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5" y="889000"/>
                </a:lnTo>
                <a:lnTo>
                  <a:pt x="1422399" y="850900"/>
                </a:lnTo>
                <a:lnTo>
                  <a:pt x="1428622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2" y="609600"/>
                </a:lnTo>
                <a:lnTo>
                  <a:pt x="1422399" y="571500"/>
                </a:lnTo>
                <a:lnTo>
                  <a:pt x="1414525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741417" y="3323844"/>
            <a:ext cx="1039367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99100" y="4625340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60060" y="4634484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799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599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80" y="685799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30850" y="4612640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1" y="609600"/>
                </a:lnTo>
                <a:lnTo>
                  <a:pt x="3810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10" y="787400"/>
                </a:lnTo>
                <a:lnTo>
                  <a:pt x="8381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9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49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1" y="647700"/>
                </a:lnTo>
                <a:lnTo>
                  <a:pt x="1448435" y="711200"/>
                </a:lnTo>
                <a:lnTo>
                  <a:pt x="1447418" y="749300"/>
                </a:lnTo>
                <a:lnTo>
                  <a:pt x="1444751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1" y="889000"/>
                </a:lnTo>
                <a:lnTo>
                  <a:pt x="1416049" y="927100"/>
                </a:lnTo>
                <a:lnTo>
                  <a:pt x="1404747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60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5" y="749300"/>
                </a:lnTo>
                <a:lnTo>
                  <a:pt x="1459991" y="711200"/>
                </a:lnTo>
                <a:lnTo>
                  <a:pt x="1458975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5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1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5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5" y="889000"/>
                </a:lnTo>
                <a:lnTo>
                  <a:pt x="1422399" y="850900"/>
                </a:lnTo>
                <a:lnTo>
                  <a:pt x="1428622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2" y="609600"/>
                </a:lnTo>
                <a:lnTo>
                  <a:pt x="1422399" y="571500"/>
                </a:lnTo>
                <a:lnTo>
                  <a:pt x="1414525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41417" y="4829556"/>
            <a:ext cx="1039367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99100" y="6160006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60060" y="616762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3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7"/>
                </a:lnTo>
                <a:lnTo>
                  <a:pt x="135245" y="1090822"/>
                </a:lnTo>
                <a:lnTo>
                  <a:pt x="168736" y="1132108"/>
                </a:lnTo>
                <a:lnTo>
                  <a:pt x="205311" y="1170731"/>
                </a:lnTo>
                <a:lnTo>
                  <a:pt x="244790" y="1206513"/>
                </a:lnTo>
                <a:lnTo>
                  <a:pt x="286993" y="1239278"/>
                </a:lnTo>
                <a:lnTo>
                  <a:pt x="331740" y="1268849"/>
                </a:lnTo>
                <a:lnTo>
                  <a:pt x="378850" y="1295050"/>
                </a:lnTo>
                <a:lnTo>
                  <a:pt x="428142" y="1317704"/>
                </a:lnTo>
                <a:lnTo>
                  <a:pt x="479438" y="1336635"/>
                </a:lnTo>
                <a:lnTo>
                  <a:pt x="532555" y="1351667"/>
                </a:lnTo>
                <a:lnTo>
                  <a:pt x="587315" y="1362622"/>
                </a:lnTo>
                <a:lnTo>
                  <a:pt x="643537" y="1369325"/>
                </a:lnTo>
                <a:lnTo>
                  <a:pt x="701039" y="1371598"/>
                </a:lnTo>
                <a:lnTo>
                  <a:pt x="758542" y="1369325"/>
                </a:lnTo>
                <a:lnTo>
                  <a:pt x="814764" y="1362622"/>
                </a:lnTo>
                <a:lnTo>
                  <a:pt x="869524" y="1351667"/>
                </a:lnTo>
                <a:lnTo>
                  <a:pt x="922641" y="1336635"/>
                </a:lnTo>
                <a:lnTo>
                  <a:pt x="973937" y="1317704"/>
                </a:lnTo>
                <a:lnTo>
                  <a:pt x="1023229" y="1295050"/>
                </a:lnTo>
                <a:lnTo>
                  <a:pt x="1070339" y="1268849"/>
                </a:lnTo>
                <a:lnTo>
                  <a:pt x="1115086" y="1239278"/>
                </a:lnTo>
                <a:lnTo>
                  <a:pt x="1157289" y="1206513"/>
                </a:lnTo>
                <a:lnTo>
                  <a:pt x="1196768" y="1170731"/>
                </a:lnTo>
                <a:lnTo>
                  <a:pt x="1233343" y="1132108"/>
                </a:lnTo>
                <a:lnTo>
                  <a:pt x="1266834" y="1090822"/>
                </a:lnTo>
                <a:lnTo>
                  <a:pt x="1297059" y="1047047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3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80" y="685800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AE4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30850" y="6145791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4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6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1" y="609600"/>
                </a:lnTo>
                <a:lnTo>
                  <a:pt x="3810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10" y="787400"/>
                </a:lnTo>
                <a:lnTo>
                  <a:pt x="8381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6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9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69" y="127000"/>
                </a:lnTo>
                <a:lnTo>
                  <a:pt x="1159764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49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1" y="647700"/>
                </a:lnTo>
                <a:lnTo>
                  <a:pt x="1448435" y="711200"/>
                </a:lnTo>
                <a:lnTo>
                  <a:pt x="1447418" y="749300"/>
                </a:lnTo>
                <a:lnTo>
                  <a:pt x="1444751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1" y="889000"/>
                </a:lnTo>
                <a:lnTo>
                  <a:pt x="1416049" y="927100"/>
                </a:lnTo>
                <a:lnTo>
                  <a:pt x="1404747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60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69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1" y="965200"/>
                </a:lnTo>
                <a:lnTo>
                  <a:pt x="1427098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5" y="749300"/>
                </a:lnTo>
                <a:lnTo>
                  <a:pt x="1459991" y="711200"/>
                </a:lnTo>
                <a:lnTo>
                  <a:pt x="1458975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8" y="495300"/>
                </a:lnTo>
                <a:lnTo>
                  <a:pt x="1415541" y="469900"/>
                </a:lnTo>
                <a:lnTo>
                  <a:pt x="1402461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2" y="25400"/>
                </a:lnTo>
                <a:lnTo>
                  <a:pt x="912240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1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6" y="368300"/>
                </a:lnTo>
                <a:lnTo>
                  <a:pt x="191262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5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1" y="1270000"/>
                </a:lnTo>
                <a:lnTo>
                  <a:pt x="1050543" y="1295400"/>
                </a:lnTo>
                <a:lnTo>
                  <a:pt x="1021588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5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5" y="889000"/>
                </a:lnTo>
                <a:lnTo>
                  <a:pt x="1422399" y="850900"/>
                </a:lnTo>
                <a:lnTo>
                  <a:pt x="1428622" y="825500"/>
                </a:lnTo>
                <a:lnTo>
                  <a:pt x="1433194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4" y="647700"/>
                </a:lnTo>
                <a:lnTo>
                  <a:pt x="1428622" y="609600"/>
                </a:lnTo>
                <a:lnTo>
                  <a:pt x="1422399" y="571500"/>
                </a:lnTo>
                <a:lnTo>
                  <a:pt x="1414525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41417" y="6364224"/>
            <a:ext cx="1039367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251700" y="48768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312660" y="5791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283450" y="3606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7" y="1409700"/>
                </a:lnTo>
                <a:lnTo>
                  <a:pt x="618998" y="1422400"/>
                </a:lnTo>
                <a:lnTo>
                  <a:pt x="693039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8" y="254000"/>
                </a:lnTo>
                <a:lnTo>
                  <a:pt x="145161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8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8" y="1371600"/>
                </a:lnTo>
                <a:lnTo>
                  <a:pt x="418592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5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9" y="850900"/>
                </a:lnTo>
                <a:lnTo>
                  <a:pt x="19939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9" y="609600"/>
                </a:lnTo>
                <a:lnTo>
                  <a:pt x="26289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5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2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3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3" y="571500"/>
                </a:lnTo>
                <a:lnTo>
                  <a:pt x="1440053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3" y="825500"/>
                </a:lnTo>
                <a:lnTo>
                  <a:pt x="1433703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9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5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5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9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1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9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3" y="355600"/>
                </a:lnTo>
                <a:lnTo>
                  <a:pt x="92964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30" y="673100"/>
                </a:lnTo>
                <a:lnTo>
                  <a:pt x="23114" y="711200"/>
                </a:lnTo>
                <a:lnTo>
                  <a:pt x="24130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4" y="1016000"/>
                </a:lnTo>
                <a:lnTo>
                  <a:pt x="108458" y="1041400"/>
                </a:lnTo>
                <a:lnTo>
                  <a:pt x="125603" y="1066800"/>
                </a:lnTo>
                <a:lnTo>
                  <a:pt x="143891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9" y="1397000"/>
                </a:lnTo>
                <a:lnTo>
                  <a:pt x="872363" y="1397000"/>
                </a:lnTo>
                <a:lnTo>
                  <a:pt x="940181" y="1371600"/>
                </a:lnTo>
                <a:lnTo>
                  <a:pt x="661289" y="1371600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9" y="1333500"/>
                </a:lnTo>
                <a:lnTo>
                  <a:pt x="438404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3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9" y="939800"/>
                </a:lnTo>
                <a:lnTo>
                  <a:pt x="88138" y="914400"/>
                </a:lnTo>
                <a:lnTo>
                  <a:pt x="79121" y="876300"/>
                </a:lnTo>
                <a:lnTo>
                  <a:pt x="71628" y="850900"/>
                </a:lnTo>
                <a:lnTo>
                  <a:pt x="65659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9" y="609600"/>
                </a:lnTo>
                <a:lnTo>
                  <a:pt x="71628" y="584200"/>
                </a:lnTo>
                <a:lnTo>
                  <a:pt x="79121" y="546100"/>
                </a:lnTo>
                <a:lnTo>
                  <a:pt x="88138" y="520700"/>
                </a:lnTo>
                <a:lnTo>
                  <a:pt x="98679" y="482600"/>
                </a:lnTo>
                <a:lnTo>
                  <a:pt x="110744" y="457200"/>
                </a:lnTo>
                <a:lnTo>
                  <a:pt x="124079" y="431800"/>
                </a:lnTo>
                <a:lnTo>
                  <a:pt x="138811" y="406400"/>
                </a:lnTo>
                <a:lnTo>
                  <a:pt x="155067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3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9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5" y="63500"/>
                </a:lnTo>
                <a:lnTo>
                  <a:pt x="865505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6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30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4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80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4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7" y="1181100"/>
                </a:lnTo>
                <a:lnTo>
                  <a:pt x="1182116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5" y="1358900"/>
                </a:lnTo>
                <a:lnTo>
                  <a:pt x="832485" y="1358900"/>
                </a:lnTo>
                <a:lnTo>
                  <a:pt x="798830" y="1371600"/>
                </a:lnTo>
                <a:lnTo>
                  <a:pt x="940181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30" y="1231900"/>
                </a:lnTo>
                <a:lnTo>
                  <a:pt x="1229741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8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2" y="749300"/>
                </a:lnTo>
                <a:lnTo>
                  <a:pt x="1436878" y="711200"/>
                </a:lnTo>
                <a:lnTo>
                  <a:pt x="1435862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8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7" y="25400"/>
                </a:lnTo>
                <a:lnTo>
                  <a:pt x="587629" y="38100"/>
                </a:lnTo>
                <a:lnTo>
                  <a:pt x="872363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493254" y="252984"/>
            <a:ext cx="1040892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251700" y="1591056"/>
            <a:ext cx="1524000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312660" y="1598676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283450" y="1576832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70" y="88900"/>
                </a:lnTo>
                <a:lnTo>
                  <a:pt x="351662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7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7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2" y="1320800"/>
                </a:lnTo>
                <a:lnTo>
                  <a:pt x="382270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5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3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1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3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6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8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7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493254" y="1795272"/>
            <a:ext cx="1040892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51700" y="3095244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12660" y="3102864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83450" y="3081020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7" y="1409700"/>
                </a:lnTo>
                <a:lnTo>
                  <a:pt x="618998" y="1422400"/>
                </a:lnTo>
                <a:lnTo>
                  <a:pt x="693039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5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5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7" y="12700"/>
                </a:lnTo>
                <a:lnTo>
                  <a:pt x="547751" y="25400"/>
                </a:lnTo>
                <a:lnTo>
                  <a:pt x="513207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7" y="254000"/>
                </a:lnTo>
                <a:lnTo>
                  <a:pt x="145161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6" y="406400"/>
                </a:lnTo>
                <a:lnTo>
                  <a:pt x="57531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7" y="533400"/>
                </a:lnTo>
                <a:lnTo>
                  <a:pt x="14859" y="571500"/>
                </a:lnTo>
                <a:lnTo>
                  <a:pt x="8382" y="609600"/>
                </a:lnTo>
                <a:lnTo>
                  <a:pt x="3810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10" y="787400"/>
                </a:lnTo>
                <a:lnTo>
                  <a:pt x="8382" y="825500"/>
                </a:lnTo>
                <a:lnTo>
                  <a:pt x="14859" y="863600"/>
                </a:lnTo>
                <a:lnTo>
                  <a:pt x="22987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1" y="990600"/>
                </a:lnTo>
                <a:lnTo>
                  <a:pt x="72136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8" y="1371600"/>
                </a:lnTo>
                <a:lnTo>
                  <a:pt x="418592" y="1346200"/>
                </a:lnTo>
                <a:lnTo>
                  <a:pt x="387731" y="1333500"/>
                </a:lnTo>
                <a:lnTo>
                  <a:pt x="357632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2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9" y="850900"/>
                </a:lnTo>
                <a:lnTo>
                  <a:pt x="19939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7" y="711200"/>
                </a:lnTo>
                <a:lnTo>
                  <a:pt x="12573" y="673100"/>
                </a:lnTo>
                <a:lnTo>
                  <a:pt x="19939" y="609600"/>
                </a:lnTo>
                <a:lnTo>
                  <a:pt x="26289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2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2" y="114300"/>
                </a:lnTo>
                <a:lnTo>
                  <a:pt x="387731" y="101600"/>
                </a:lnTo>
                <a:lnTo>
                  <a:pt x="418592" y="76200"/>
                </a:lnTo>
                <a:lnTo>
                  <a:pt x="483108" y="50800"/>
                </a:lnTo>
                <a:lnTo>
                  <a:pt x="516509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2" y="1397000"/>
                </a:moveTo>
                <a:lnTo>
                  <a:pt x="657733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2" y="1397000"/>
                </a:lnTo>
                <a:close/>
              </a:path>
              <a:path w="1460500" h="1422400">
                <a:moveTo>
                  <a:pt x="876935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3" y="38100"/>
                </a:lnTo>
                <a:lnTo>
                  <a:pt x="976884" y="50800"/>
                </a:lnTo>
                <a:lnTo>
                  <a:pt x="1041400" y="76200"/>
                </a:lnTo>
                <a:lnTo>
                  <a:pt x="1072261" y="101600"/>
                </a:lnTo>
                <a:lnTo>
                  <a:pt x="1102360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5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60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60" y="1320800"/>
                </a:lnTo>
                <a:lnTo>
                  <a:pt x="1072261" y="1333500"/>
                </a:lnTo>
                <a:lnTo>
                  <a:pt x="1041400" y="1346200"/>
                </a:lnTo>
                <a:lnTo>
                  <a:pt x="976884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1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1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6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3" y="863600"/>
                </a:lnTo>
                <a:lnTo>
                  <a:pt x="1451610" y="825500"/>
                </a:lnTo>
                <a:lnTo>
                  <a:pt x="1456182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2" y="635000"/>
                </a:lnTo>
                <a:lnTo>
                  <a:pt x="1451610" y="609600"/>
                </a:lnTo>
                <a:lnTo>
                  <a:pt x="1445133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1" y="431800"/>
                </a:lnTo>
                <a:lnTo>
                  <a:pt x="1387856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1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1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2" y="25400"/>
                </a:lnTo>
                <a:lnTo>
                  <a:pt x="912241" y="25400"/>
                </a:lnTo>
                <a:lnTo>
                  <a:pt x="876935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9" y="203200"/>
                </a:lnTo>
                <a:lnTo>
                  <a:pt x="206883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4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4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4" y="1016000"/>
                </a:lnTo>
                <a:lnTo>
                  <a:pt x="108458" y="1041400"/>
                </a:lnTo>
                <a:lnTo>
                  <a:pt x="125602" y="1066800"/>
                </a:lnTo>
                <a:lnTo>
                  <a:pt x="143891" y="1104900"/>
                </a:lnTo>
                <a:lnTo>
                  <a:pt x="184658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1" y="1371600"/>
                </a:lnTo>
                <a:lnTo>
                  <a:pt x="661289" y="1371600"/>
                </a:lnTo>
                <a:lnTo>
                  <a:pt x="627507" y="1358900"/>
                </a:lnTo>
                <a:lnTo>
                  <a:pt x="594487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1" y="1270000"/>
                </a:lnTo>
                <a:lnTo>
                  <a:pt x="354075" y="1257300"/>
                </a:lnTo>
                <a:lnTo>
                  <a:pt x="327660" y="1244600"/>
                </a:lnTo>
                <a:lnTo>
                  <a:pt x="302387" y="1219200"/>
                </a:lnTo>
                <a:lnTo>
                  <a:pt x="278002" y="1193800"/>
                </a:lnTo>
                <a:lnTo>
                  <a:pt x="254508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1" y="1028700"/>
                </a:lnTo>
                <a:lnTo>
                  <a:pt x="110744" y="965200"/>
                </a:lnTo>
                <a:lnTo>
                  <a:pt x="98678" y="939800"/>
                </a:lnTo>
                <a:lnTo>
                  <a:pt x="88138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9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2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9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8" y="520700"/>
                </a:lnTo>
                <a:lnTo>
                  <a:pt x="98678" y="482600"/>
                </a:lnTo>
                <a:lnTo>
                  <a:pt x="110744" y="457200"/>
                </a:lnTo>
                <a:lnTo>
                  <a:pt x="124078" y="431800"/>
                </a:lnTo>
                <a:lnTo>
                  <a:pt x="138811" y="406400"/>
                </a:lnTo>
                <a:lnTo>
                  <a:pt x="155067" y="368300"/>
                </a:lnTo>
                <a:lnTo>
                  <a:pt x="191262" y="317500"/>
                </a:lnTo>
                <a:lnTo>
                  <a:pt x="232283" y="266700"/>
                </a:lnTo>
                <a:lnTo>
                  <a:pt x="254508" y="254000"/>
                </a:lnTo>
                <a:lnTo>
                  <a:pt x="278002" y="228600"/>
                </a:lnTo>
                <a:lnTo>
                  <a:pt x="302387" y="203200"/>
                </a:lnTo>
                <a:lnTo>
                  <a:pt x="327660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7" y="76200"/>
                </a:lnTo>
                <a:lnTo>
                  <a:pt x="627507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1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1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5" y="63500"/>
                </a:lnTo>
                <a:lnTo>
                  <a:pt x="865504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2" y="190500"/>
                </a:lnTo>
                <a:lnTo>
                  <a:pt x="1157732" y="203200"/>
                </a:lnTo>
                <a:lnTo>
                  <a:pt x="1182116" y="228600"/>
                </a:lnTo>
                <a:lnTo>
                  <a:pt x="1205484" y="254000"/>
                </a:lnTo>
                <a:lnTo>
                  <a:pt x="1227709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1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3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79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3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1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7" y="1181100"/>
                </a:lnTo>
                <a:lnTo>
                  <a:pt x="1182116" y="1193800"/>
                </a:lnTo>
                <a:lnTo>
                  <a:pt x="1157732" y="1219200"/>
                </a:lnTo>
                <a:lnTo>
                  <a:pt x="1132332" y="1244600"/>
                </a:lnTo>
                <a:lnTo>
                  <a:pt x="1106043" y="1257300"/>
                </a:lnTo>
                <a:lnTo>
                  <a:pt x="1078611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4" y="1358900"/>
                </a:lnTo>
                <a:lnTo>
                  <a:pt x="832485" y="1358900"/>
                </a:lnTo>
                <a:lnTo>
                  <a:pt x="798829" y="1371600"/>
                </a:lnTo>
                <a:lnTo>
                  <a:pt x="940181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6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1" y="1206500"/>
                </a:lnTo>
                <a:lnTo>
                  <a:pt x="1275334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4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2" y="749300"/>
                </a:lnTo>
                <a:lnTo>
                  <a:pt x="1436877" y="711200"/>
                </a:lnTo>
                <a:lnTo>
                  <a:pt x="1435862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4" y="381000"/>
                </a:lnTo>
                <a:lnTo>
                  <a:pt x="1316101" y="330200"/>
                </a:lnTo>
                <a:lnTo>
                  <a:pt x="1275334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6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1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493254" y="3299460"/>
            <a:ext cx="1040892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251700" y="4637532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312660" y="464515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283450" y="462330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2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7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7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2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6" y="355600"/>
                </a:lnTo>
                <a:lnTo>
                  <a:pt x="134365" y="3175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3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44294" y="3556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25702" y="5334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7418" y="6731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3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826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973074" y="635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73074" y="63500"/>
                </a:move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8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7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826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493254" y="4840224"/>
            <a:ext cx="1040892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251700" y="6167627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312660" y="61767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4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8"/>
                </a:lnTo>
                <a:lnTo>
                  <a:pt x="135245" y="1090822"/>
                </a:lnTo>
                <a:lnTo>
                  <a:pt x="168736" y="1132109"/>
                </a:lnTo>
                <a:lnTo>
                  <a:pt x="205311" y="1170732"/>
                </a:lnTo>
                <a:lnTo>
                  <a:pt x="244790" y="1206514"/>
                </a:lnTo>
                <a:lnTo>
                  <a:pt x="286993" y="1239279"/>
                </a:lnTo>
                <a:lnTo>
                  <a:pt x="331740" y="1268850"/>
                </a:lnTo>
                <a:lnTo>
                  <a:pt x="378850" y="1295051"/>
                </a:lnTo>
                <a:lnTo>
                  <a:pt x="428142" y="1317705"/>
                </a:lnTo>
                <a:lnTo>
                  <a:pt x="479438" y="1336637"/>
                </a:lnTo>
                <a:lnTo>
                  <a:pt x="532555" y="1351668"/>
                </a:lnTo>
                <a:lnTo>
                  <a:pt x="587315" y="1362623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3"/>
                </a:lnTo>
                <a:lnTo>
                  <a:pt x="869524" y="1351668"/>
                </a:lnTo>
                <a:lnTo>
                  <a:pt x="922641" y="1336637"/>
                </a:lnTo>
                <a:lnTo>
                  <a:pt x="973937" y="1317705"/>
                </a:lnTo>
                <a:lnTo>
                  <a:pt x="1023229" y="1295051"/>
                </a:lnTo>
                <a:lnTo>
                  <a:pt x="1070339" y="1268850"/>
                </a:lnTo>
                <a:lnTo>
                  <a:pt x="1115086" y="1239279"/>
                </a:lnTo>
                <a:lnTo>
                  <a:pt x="1157289" y="1206514"/>
                </a:lnTo>
                <a:lnTo>
                  <a:pt x="1196768" y="1170732"/>
                </a:lnTo>
                <a:lnTo>
                  <a:pt x="1233343" y="1132109"/>
                </a:lnTo>
                <a:lnTo>
                  <a:pt x="1266834" y="1090822"/>
                </a:lnTo>
                <a:lnTo>
                  <a:pt x="1297059" y="1047048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4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79" y="685800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F7C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283450" y="6154935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6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4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3" y="1422399"/>
                </a:lnTo>
                <a:lnTo>
                  <a:pt x="876934" y="1409699"/>
                </a:lnTo>
                <a:close/>
              </a:path>
              <a:path w="1460500" h="1422400">
                <a:moveTo>
                  <a:pt x="620649" y="12699"/>
                </a:moveTo>
                <a:lnTo>
                  <a:pt x="583056" y="12699"/>
                </a:lnTo>
                <a:lnTo>
                  <a:pt x="547751" y="25399"/>
                </a:lnTo>
                <a:lnTo>
                  <a:pt x="513206" y="25399"/>
                </a:lnTo>
                <a:lnTo>
                  <a:pt x="479298" y="38099"/>
                </a:lnTo>
                <a:lnTo>
                  <a:pt x="413765" y="63499"/>
                </a:lnTo>
                <a:lnTo>
                  <a:pt x="382270" y="88899"/>
                </a:lnTo>
                <a:lnTo>
                  <a:pt x="351662" y="101599"/>
                </a:lnTo>
                <a:lnTo>
                  <a:pt x="322072" y="126999"/>
                </a:lnTo>
                <a:lnTo>
                  <a:pt x="293497" y="139699"/>
                </a:lnTo>
                <a:lnTo>
                  <a:pt x="265937" y="165099"/>
                </a:lnTo>
                <a:lnTo>
                  <a:pt x="239395" y="190499"/>
                </a:lnTo>
                <a:lnTo>
                  <a:pt x="214122" y="203199"/>
                </a:lnTo>
                <a:lnTo>
                  <a:pt x="189864" y="228599"/>
                </a:lnTo>
                <a:lnTo>
                  <a:pt x="166877" y="253999"/>
                </a:lnTo>
                <a:lnTo>
                  <a:pt x="145160" y="292099"/>
                </a:lnTo>
                <a:lnTo>
                  <a:pt x="124840" y="317499"/>
                </a:lnTo>
                <a:lnTo>
                  <a:pt x="105917" y="342899"/>
                </a:lnTo>
                <a:lnTo>
                  <a:pt x="88264" y="368299"/>
                </a:lnTo>
                <a:lnTo>
                  <a:pt x="72135" y="406399"/>
                </a:lnTo>
                <a:lnTo>
                  <a:pt x="57530" y="431799"/>
                </a:lnTo>
                <a:lnTo>
                  <a:pt x="44450" y="469899"/>
                </a:lnTo>
                <a:lnTo>
                  <a:pt x="32892" y="495299"/>
                </a:lnTo>
                <a:lnTo>
                  <a:pt x="22986" y="533399"/>
                </a:lnTo>
                <a:lnTo>
                  <a:pt x="14858" y="571499"/>
                </a:lnTo>
                <a:lnTo>
                  <a:pt x="8381" y="609599"/>
                </a:lnTo>
                <a:lnTo>
                  <a:pt x="3809" y="634999"/>
                </a:lnTo>
                <a:lnTo>
                  <a:pt x="1015" y="673099"/>
                </a:lnTo>
                <a:lnTo>
                  <a:pt x="0" y="711199"/>
                </a:lnTo>
                <a:lnTo>
                  <a:pt x="1015" y="749299"/>
                </a:lnTo>
                <a:lnTo>
                  <a:pt x="3809" y="787399"/>
                </a:lnTo>
                <a:lnTo>
                  <a:pt x="8381" y="825499"/>
                </a:lnTo>
                <a:lnTo>
                  <a:pt x="14858" y="863599"/>
                </a:lnTo>
                <a:lnTo>
                  <a:pt x="22986" y="888999"/>
                </a:lnTo>
                <a:lnTo>
                  <a:pt x="32892" y="927099"/>
                </a:lnTo>
                <a:lnTo>
                  <a:pt x="44450" y="965199"/>
                </a:lnTo>
                <a:lnTo>
                  <a:pt x="57530" y="990599"/>
                </a:lnTo>
                <a:lnTo>
                  <a:pt x="72135" y="1028699"/>
                </a:lnTo>
                <a:lnTo>
                  <a:pt x="88264" y="1054099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2" y="1219199"/>
                </a:lnTo>
                <a:lnTo>
                  <a:pt x="265937" y="1269999"/>
                </a:lnTo>
                <a:lnTo>
                  <a:pt x="293497" y="1282699"/>
                </a:lnTo>
                <a:lnTo>
                  <a:pt x="322072" y="1308099"/>
                </a:lnTo>
                <a:lnTo>
                  <a:pt x="351662" y="1320799"/>
                </a:lnTo>
                <a:lnTo>
                  <a:pt x="382270" y="1346199"/>
                </a:lnTo>
                <a:lnTo>
                  <a:pt x="413765" y="1358899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2" y="1396999"/>
                </a:lnTo>
                <a:lnTo>
                  <a:pt x="550545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2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4" y="1181099"/>
                </a:lnTo>
                <a:lnTo>
                  <a:pt x="154431" y="1130299"/>
                </a:lnTo>
                <a:lnTo>
                  <a:pt x="115697" y="1079499"/>
                </a:lnTo>
                <a:lnTo>
                  <a:pt x="82550" y="1015999"/>
                </a:lnTo>
                <a:lnTo>
                  <a:pt x="68199" y="990599"/>
                </a:lnTo>
                <a:lnTo>
                  <a:pt x="55245" y="952499"/>
                </a:lnTo>
                <a:lnTo>
                  <a:pt x="43941" y="927099"/>
                </a:lnTo>
                <a:lnTo>
                  <a:pt x="34289" y="888999"/>
                </a:lnTo>
                <a:lnTo>
                  <a:pt x="26288" y="850899"/>
                </a:lnTo>
                <a:lnTo>
                  <a:pt x="19938" y="825499"/>
                </a:lnTo>
                <a:lnTo>
                  <a:pt x="15239" y="787399"/>
                </a:lnTo>
                <a:lnTo>
                  <a:pt x="12573" y="749299"/>
                </a:lnTo>
                <a:lnTo>
                  <a:pt x="11556" y="711199"/>
                </a:lnTo>
                <a:lnTo>
                  <a:pt x="12573" y="673099"/>
                </a:lnTo>
                <a:lnTo>
                  <a:pt x="19938" y="609599"/>
                </a:lnTo>
                <a:lnTo>
                  <a:pt x="26288" y="571499"/>
                </a:lnTo>
                <a:lnTo>
                  <a:pt x="34289" y="533399"/>
                </a:lnTo>
                <a:lnTo>
                  <a:pt x="43941" y="507999"/>
                </a:lnTo>
                <a:lnTo>
                  <a:pt x="55245" y="469899"/>
                </a:lnTo>
                <a:lnTo>
                  <a:pt x="68199" y="444499"/>
                </a:lnTo>
                <a:lnTo>
                  <a:pt x="82550" y="406399"/>
                </a:lnTo>
                <a:lnTo>
                  <a:pt x="98298" y="380999"/>
                </a:lnTo>
                <a:lnTo>
                  <a:pt x="115697" y="342899"/>
                </a:lnTo>
                <a:lnTo>
                  <a:pt x="154431" y="292099"/>
                </a:lnTo>
                <a:lnTo>
                  <a:pt x="198374" y="241299"/>
                </a:lnTo>
                <a:lnTo>
                  <a:pt x="247141" y="190499"/>
                </a:lnTo>
                <a:lnTo>
                  <a:pt x="300354" y="152399"/>
                </a:lnTo>
                <a:lnTo>
                  <a:pt x="328422" y="126999"/>
                </a:lnTo>
                <a:lnTo>
                  <a:pt x="357631" y="114299"/>
                </a:lnTo>
                <a:lnTo>
                  <a:pt x="387730" y="101599"/>
                </a:lnTo>
                <a:lnTo>
                  <a:pt x="418591" y="76199"/>
                </a:lnTo>
                <a:lnTo>
                  <a:pt x="483107" y="50799"/>
                </a:lnTo>
                <a:lnTo>
                  <a:pt x="516508" y="38099"/>
                </a:lnTo>
                <a:lnTo>
                  <a:pt x="550545" y="38099"/>
                </a:lnTo>
                <a:lnTo>
                  <a:pt x="620649" y="12699"/>
                </a:lnTo>
                <a:close/>
              </a:path>
              <a:path w="1460500" h="1422400">
                <a:moveTo>
                  <a:pt x="802131" y="1396999"/>
                </a:moveTo>
                <a:lnTo>
                  <a:pt x="657732" y="1396999"/>
                </a:lnTo>
                <a:lnTo>
                  <a:pt x="693547" y="1409699"/>
                </a:lnTo>
                <a:lnTo>
                  <a:pt x="766317" y="1409699"/>
                </a:lnTo>
                <a:lnTo>
                  <a:pt x="802131" y="1396999"/>
                </a:lnTo>
                <a:close/>
              </a:path>
              <a:path w="1460500" h="1422400">
                <a:moveTo>
                  <a:pt x="876934" y="12699"/>
                </a:moveTo>
                <a:lnTo>
                  <a:pt x="839342" y="12699"/>
                </a:lnTo>
                <a:lnTo>
                  <a:pt x="909447" y="38099"/>
                </a:lnTo>
                <a:lnTo>
                  <a:pt x="943482" y="38099"/>
                </a:lnTo>
                <a:lnTo>
                  <a:pt x="976883" y="50799"/>
                </a:lnTo>
                <a:lnTo>
                  <a:pt x="1041400" y="76199"/>
                </a:lnTo>
                <a:lnTo>
                  <a:pt x="1072260" y="101599"/>
                </a:lnTo>
                <a:lnTo>
                  <a:pt x="1102359" y="114299"/>
                </a:lnTo>
                <a:lnTo>
                  <a:pt x="1131570" y="126999"/>
                </a:lnTo>
                <a:lnTo>
                  <a:pt x="1159763" y="152399"/>
                </a:lnTo>
                <a:lnTo>
                  <a:pt x="1186814" y="165099"/>
                </a:lnTo>
                <a:lnTo>
                  <a:pt x="1237868" y="215899"/>
                </a:lnTo>
                <a:lnTo>
                  <a:pt x="1284224" y="266699"/>
                </a:lnTo>
                <a:lnTo>
                  <a:pt x="1325626" y="317499"/>
                </a:lnTo>
                <a:lnTo>
                  <a:pt x="1361693" y="380999"/>
                </a:lnTo>
                <a:lnTo>
                  <a:pt x="1377441" y="406399"/>
                </a:lnTo>
                <a:lnTo>
                  <a:pt x="1391792" y="444499"/>
                </a:lnTo>
                <a:lnTo>
                  <a:pt x="1404747" y="469899"/>
                </a:lnTo>
                <a:lnTo>
                  <a:pt x="1416050" y="507999"/>
                </a:lnTo>
                <a:lnTo>
                  <a:pt x="1433702" y="571499"/>
                </a:lnTo>
                <a:lnTo>
                  <a:pt x="1440052" y="609599"/>
                </a:lnTo>
                <a:lnTo>
                  <a:pt x="1444752" y="647699"/>
                </a:lnTo>
                <a:lnTo>
                  <a:pt x="1448434" y="711199"/>
                </a:lnTo>
                <a:lnTo>
                  <a:pt x="1447418" y="749299"/>
                </a:lnTo>
                <a:lnTo>
                  <a:pt x="1444752" y="787399"/>
                </a:lnTo>
                <a:lnTo>
                  <a:pt x="1440052" y="825499"/>
                </a:lnTo>
                <a:lnTo>
                  <a:pt x="1433702" y="850899"/>
                </a:lnTo>
                <a:lnTo>
                  <a:pt x="1425702" y="888999"/>
                </a:lnTo>
                <a:lnTo>
                  <a:pt x="1416050" y="927099"/>
                </a:lnTo>
                <a:lnTo>
                  <a:pt x="1404747" y="952499"/>
                </a:lnTo>
                <a:lnTo>
                  <a:pt x="1391920" y="990599"/>
                </a:lnTo>
                <a:lnTo>
                  <a:pt x="1377441" y="1015999"/>
                </a:lnTo>
                <a:lnTo>
                  <a:pt x="1361693" y="1054099"/>
                </a:lnTo>
                <a:lnTo>
                  <a:pt x="1344295" y="1079499"/>
                </a:lnTo>
                <a:lnTo>
                  <a:pt x="1305559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3" y="1282699"/>
                </a:lnTo>
                <a:lnTo>
                  <a:pt x="1131570" y="1295399"/>
                </a:lnTo>
                <a:lnTo>
                  <a:pt x="1102359" y="1320799"/>
                </a:lnTo>
                <a:lnTo>
                  <a:pt x="1072260" y="1333499"/>
                </a:lnTo>
                <a:lnTo>
                  <a:pt x="1041400" y="1346199"/>
                </a:lnTo>
                <a:lnTo>
                  <a:pt x="976883" y="1371599"/>
                </a:lnTo>
                <a:lnTo>
                  <a:pt x="909447" y="1396999"/>
                </a:lnTo>
                <a:lnTo>
                  <a:pt x="874649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1" y="1384299"/>
                </a:lnTo>
                <a:lnTo>
                  <a:pt x="1013967" y="1371599"/>
                </a:lnTo>
                <a:lnTo>
                  <a:pt x="1077722" y="1346199"/>
                </a:lnTo>
                <a:lnTo>
                  <a:pt x="1108328" y="1320799"/>
                </a:lnTo>
                <a:lnTo>
                  <a:pt x="1137920" y="1308099"/>
                </a:lnTo>
                <a:lnTo>
                  <a:pt x="1166495" y="1282699"/>
                </a:lnTo>
                <a:lnTo>
                  <a:pt x="1194180" y="1269999"/>
                </a:lnTo>
                <a:lnTo>
                  <a:pt x="1220597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4" y="1079499"/>
                </a:lnTo>
                <a:lnTo>
                  <a:pt x="1371727" y="1054099"/>
                </a:lnTo>
                <a:lnTo>
                  <a:pt x="1387855" y="1028699"/>
                </a:lnTo>
                <a:lnTo>
                  <a:pt x="1402587" y="990599"/>
                </a:lnTo>
                <a:lnTo>
                  <a:pt x="1415541" y="965199"/>
                </a:lnTo>
                <a:lnTo>
                  <a:pt x="1427099" y="927099"/>
                </a:lnTo>
                <a:lnTo>
                  <a:pt x="1437004" y="888999"/>
                </a:lnTo>
                <a:lnTo>
                  <a:pt x="1445132" y="863599"/>
                </a:lnTo>
                <a:lnTo>
                  <a:pt x="1451609" y="825499"/>
                </a:lnTo>
                <a:lnTo>
                  <a:pt x="1456181" y="787399"/>
                </a:lnTo>
                <a:lnTo>
                  <a:pt x="1458976" y="749299"/>
                </a:lnTo>
                <a:lnTo>
                  <a:pt x="1459991" y="711199"/>
                </a:lnTo>
                <a:lnTo>
                  <a:pt x="1458976" y="673099"/>
                </a:lnTo>
                <a:lnTo>
                  <a:pt x="1456181" y="634999"/>
                </a:lnTo>
                <a:lnTo>
                  <a:pt x="1451609" y="609599"/>
                </a:lnTo>
                <a:lnTo>
                  <a:pt x="1445132" y="571499"/>
                </a:lnTo>
                <a:lnTo>
                  <a:pt x="1437004" y="533399"/>
                </a:lnTo>
                <a:lnTo>
                  <a:pt x="1427099" y="495299"/>
                </a:lnTo>
                <a:lnTo>
                  <a:pt x="1415541" y="469899"/>
                </a:lnTo>
                <a:lnTo>
                  <a:pt x="1402460" y="431799"/>
                </a:lnTo>
                <a:lnTo>
                  <a:pt x="1387855" y="406399"/>
                </a:lnTo>
                <a:lnTo>
                  <a:pt x="1371727" y="368299"/>
                </a:lnTo>
                <a:lnTo>
                  <a:pt x="1354074" y="342899"/>
                </a:lnTo>
                <a:lnTo>
                  <a:pt x="1335151" y="317499"/>
                </a:lnTo>
                <a:lnTo>
                  <a:pt x="1314830" y="292099"/>
                </a:lnTo>
                <a:lnTo>
                  <a:pt x="1293113" y="253999"/>
                </a:lnTo>
                <a:lnTo>
                  <a:pt x="1270127" y="228599"/>
                </a:lnTo>
                <a:lnTo>
                  <a:pt x="1245870" y="203199"/>
                </a:lnTo>
                <a:lnTo>
                  <a:pt x="1220597" y="190499"/>
                </a:lnTo>
                <a:lnTo>
                  <a:pt x="1194180" y="165099"/>
                </a:lnTo>
                <a:lnTo>
                  <a:pt x="1166495" y="139699"/>
                </a:lnTo>
                <a:lnTo>
                  <a:pt x="1137920" y="126999"/>
                </a:lnTo>
                <a:lnTo>
                  <a:pt x="1108328" y="101599"/>
                </a:lnTo>
                <a:lnTo>
                  <a:pt x="1077722" y="88899"/>
                </a:lnTo>
                <a:lnTo>
                  <a:pt x="1046226" y="63499"/>
                </a:lnTo>
                <a:lnTo>
                  <a:pt x="1013967" y="50799"/>
                </a:lnTo>
                <a:lnTo>
                  <a:pt x="946911" y="25399"/>
                </a:lnTo>
                <a:lnTo>
                  <a:pt x="912240" y="25399"/>
                </a:lnTo>
                <a:lnTo>
                  <a:pt x="876934" y="12699"/>
                </a:lnTo>
                <a:close/>
              </a:path>
              <a:path w="1460500" h="1422400">
                <a:moveTo>
                  <a:pt x="906526" y="38099"/>
                </a:moveTo>
                <a:lnTo>
                  <a:pt x="553465" y="38099"/>
                </a:lnTo>
                <a:lnTo>
                  <a:pt x="487045" y="63499"/>
                </a:lnTo>
                <a:lnTo>
                  <a:pt x="423545" y="88899"/>
                </a:lnTo>
                <a:lnTo>
                  <a:pt x="393191" y="101599"/>
                </a:lnTo>
                <a:lnTo>
                  <a:pt x="363600" y="126999"/>
                </a:lnTo>
                <a:lnTo>
                  <a:pt x="334899" y="139699"/>
                </a:lnTo>
                <a:lnTo>
                  <a:pt x="307212" y="165099"/>
                </a:lnTo>
                <a:lnTo>
                  <a:pt x="280542" y="177799"/>
                </a:lnTo>
                <a:lnTo>
                  <a:pt x="254888" y="203199"/>
                </a:lnTo>
                <a:lnTo>
                  <a:pt x="206882" y="253999"/>
                </a:lnTo>
                <a:lnTo>
                  <a:pt x="163575" y="304799"/>
                </a:lnTo>
                <a:lnTo>
                  <a:pt x="125602" y="355599"/>
                </a:lnTo>
                <a:lnTo>
                  <a:pt x="92963" y="419099"/>
                </a:lnTo>
                <a:lnTo>
                  <a:pt x="78739" y="444499"/>
                </a:lnTo>
                <a:lnTo>
                  <a:pt x="66166" y="469899"/>
                </a:lnTo>
                <a:lnTo>
                  <a:pt x="54990" y="507999"/>
                </a:lnTo>
                <a:lnTo>
                  <a:pt x="45465" y="546099"/>
                </a:lnTo>
                <a:lnTo>
                  <a:pt x="37591" y="571499"/>
                </a:lnTo>
                <a:lnTo>
                  <a:pt x="31368" y="609599"/>
                </a:lnTo>
                <a:lnTo>
                  <a:pt x="26797" y="647699"/>
                </a:lnTo>
                <a:lnTo>
                  <a:pt x="24129" y="673099"/>
                </a:lnTo>
                <a:lnTo>
                  <a:pt x="23113" y="711199"/>
                </a:lnTo>
                <a:lnTo>
                  <a:pt x="24129" y="749299"/>
                </a:lnTo>
                <a:lnTo>
                  <a:pt x="26797" y="787399"/>
                </a:lnTo>
                <a:lnTo>
                  <a:pt x="31368" y="825499"/>
                </a:lnTo>
                <a:lnTo>
                  <a:pt x="37591" y="850899"/>
                </a:lnTo>
                <a:lnTo>
                  <a:pt x="45465" y="888999"/>
                </a:lnTo>
                <a:lnTo>
                  <a:pt x="54990" y="914399"/>
                </a:lnTo>
                <a:lnTo>
                  <a:pt x="66166" y="952499"/>
                </a:lnTo>
                <a:lnTo>
                  <a:pt x="78739" y="977899"/>
                </a:lnTo>
                <a:lnTo>
                  <a:pt x="92963" y="1015999"/>
                </a:lnTo>
                <a:lnTo>
                  <a:pt x="108457" y="1041399"/>
                </a:lnTo>
                <a:lnTo>
                  <a:pt x="125602" y="1066799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2" y="1269999"/>
                </a:lnTo>
                <a:lnTo>
                  <a:pt x="334899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5" y="1333499"/>
                </a:lnTo>
                <a:lnTo>
                  <a:pt x="487045" y="1358899"/>
                </a:lnTo>
                <a:lnTo>
                  <a:pt x="519937" y="1371599"/>
                </a:lnTo>
                <a:lnTo>
                  <a:pt x="587628" y="1396999"/>
                </a:lnTo>
                <a:lnTo>
                  <a:pt x="872362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6" y="1358899"/>
                </a:lnTo>
                <a:lnTo>
                  <a:pt x="594486" y="1358899"/>
                </a:lnTo>
                <a:lnTo>
                  <a:pt x="561975" y="1346199"/>
                </a:lnTo>
                <a:lnTo>
                  <a:pt x="529971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8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59" y="1244599"/>
                </a:lnTo>
                <a:lnTo>
                  <a:pt x="302386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0" y="1028699"/>
                </a:lnTo>
                <a:lnTo>
                  <a:pt x="110743" y="965199"/>
                </a:lnTo>
                <a:lnTo>
                  <a:pt x="98678" y="939799"/>
                </a:lnTo>
                <a:lnTo>
                  <a:pt x="88137" y="914399"/>
                </a:lnTo>
                <a:lnTo>
                  <a:pt x="79121" y="876299"/>
                </a:lnTo>
                <a:lnTo>
                  <a:pt x="71627" y="850899"/>
                </a:lnTo>
                <a:lnTo>
                  <a:pt x="65658" y="812799"/>
                </a:lnTo>
                <a:lnTo>
                  <a:pt x="61340" y="787399"/>
                </a:lnTo>
                <a:lnTo>
                  <a:pt x="58800" y="749299"/>
                </a:lnTo>
                <a:lnTo>
                  <a:pt x="57911" y="711199"/>
                </a:lnTo>
                <a:lnTo>
                  <a:pt x="58800" y="685799"/>
                </a:lnTo>
                <a:lnTo>
                  <a:pt x="61340" y="647699"/>
                </a:lnTo>
                <a:lnTo>
                  <a:pt x="65658" y="609599"/>
                </a:lnTo>
                <a:lnTo>
                  <a:pt x="71627" y="584199"/>
                </a:lnTo>
                <a:lnTo>
                  <a:pt x="79121" y="546099"/>
                </a:lnTo>
                <a:lnTo>
                  <a:pt x="88137" y="520699"/>
                </a:lnTo>
                <a:lnTo>
                  <a:pt x="98678" y="482599"/>
                </a:lnTo>
                <a:lnTo>
                  <a:pt x="110743" y="457199"/>
                </a:lnTo>
                <a:lnTo>
                  <a:pt x="124078" y="431799"/>
                </a:lnTo>
                <a:lnTo>
                  <a:pt x="138810" y="406399"/>
                </a:lnTo>
                <a:lnTo>
                  <a:pt x="155066" y="368299"/>
                </a:lnTo>
                <a:lnTo>
                  <a:pt x="191261" y="317499"/>
                </a:lnTo>
                <a:lnTo>
                  <a:pt x="232282" y="266699"/>
                </a:lnTo>
                <a:lnTo>
                  <a:pt x="254507" y="253999"/>
                </a:lnTo>
                <a:lnTo>
                  <a:pt x="278002" y="228599"/>
                </a:lnTo>
                <a:lnTo>
                  <a:pt x="302386" y="203199"/>
                </a:lnTo>
                <a:lnTo>
                  <a:pt x="327659" y="190499"/>
                </a:lnTo>
                <a:lnTo>
                  <a:pt x="354075" y="165099"/>
                </a:lnTo>
                <a:lnTo>
                  <a:pt x="409448" y="139699"/>
                </a:lnTo>
                <a:lnTo>
                  <a:pt x="498728" y="101599"/>
                </a:lnTo>
                <a:lnTo>
                  <a:pt x="561975" y="76199"/>
                </a:lnTo>
                <a:lnTo>
                  <a:pt x="594486" y="76199"/>
                </a:lnTo>
                <a:lnTo>
                  <a:pt x="627506" y="63499"/>
                </a:lnTo>
                <a:lnTo>
                  <a:pt x="695325" y="63499"/>
                </a:lnTo>
                <a:lnTo>
                  <a:pt x="729996" y="50799"/>
                </a:lnTo>
                <a:lnTo>
                  <a:pt x="940180" y="50799"/>
                </a:lnTo>
                <a:lnTo>
                  <a:pt x="906526" y="38099"/>
                </a:lnTo>
                <a:close/>
              </a:path>
              <a:path w="1460500" h="1422400">
                <a:moveTo>
                  <a:pt x="940180" y="50799"/>
                </a:moveTo>
                <a:lnTo>
                  <a:pt x="729996" y="50799"/>
                </a:lnTo>
                <a:lnTo>
                  <a:pt x="764666" y="63499"/>
                </a:lnTo>
                <a:lnTo>
                  <a:pt x="832484" y="63499"/>
                </a:lnTo>
                <a:lnTo>
                  <a:pt x="865504" y="76199"/>
                </a:lnTo>
                <a:lnTo>
                  <a:pt x="898016" y="76199"/>
                </a:lnTo>
                <a:lnTo>
                  <a:pt x="930021" y="88899"/>
                </a:lnTo>
                <a:lnTo>
                  <a:pt x="991870" y="114299"/>
                </a:lnTo>
                <a:lnTo>
                  <a:pt x="1050543" y="139699"/>
                </a:lnTo>
                <a:lnTo>
                  <a:pt x="1105915" y="165099"/>
                </a:lnTo>
                <a:lnTo>
                  <a:pt x="1132458" y="190499"/>
                </a:lnTo>
                <a:lnTo>
                  <a:pt x="1157731" y="203199"/>
                </a:lnTo>
                <a:lnTo>
                  <a:pt x="1182115" y="228599"/>
                </a:lnTo>
                <a:lnTo>
                  <a:pt x="1205483" y="253999"/>
                </a:lnTo>
                <a:lnTo>
                  <a:pt x="1227708" y="266699"/>
                </a:lnTo>
                <a:lnTo>
                  <a:pt x="1268729" y="317499"/>
                </a:lnTo>
                <a:lnTo>
                  <a:pt x="1304925" y="368299"/>
                </a:lnTo>
                <a:lnTo>
                  <a:pt x="1321180" y="406399"/>
                </a:lnTo>
                <a:lnTo>
                  <a:pt x="1335912" y="431799"/>
                </a:lnTo>
                <a:lnTo>
                  <a:pt x="1349248" y="457199"/>
                </a:lnTo>
                <a:lnTo>
                  <a:pt x="1361312" y="482599"/>
                </a:lnTo>
                <a:lnTo>
                  <a:pt x="1371853" y="520699"/>
                </a:lnTo>
                <a:lnTo>
                  <a:pt x="1380871" y="546099"/>
                </a:lnTo>
                <a:lnTo>
                  <a:pt x="1388363" y="584199"/>
                </a:lnTo>
                <a:lnTo>
                  <a:pt x="1394332" y="609599"/>
                </a:lnTo>
                <a:lnTo>
                  <a:pt x="1398651" y="647699"/>
                </a:lnTo>
                <a:lnTo>
                  <a:pt x="1401190" y="685799"/>
                </a:lnTo>
                <a:lnTo>
                  <a:pt x="1402079" y="711199"/>
                </a:lnTo>
                <a:lnTo>
                  <a:pt x="1401190" y="749299"/>
                </a:lnTo>
                <a:lnTo>
                  <a:pt x="1398651" y="787399"/>
                </a:lnTo>
                <a:lnTo>
                  <a:pt x="1394332" y="812799"/>
                </a:lnTo>
                <a:lnTo>
                  <a:pt x="1388363" y="850899"/>
                </a:lnTo>
                <a:lnTo>
                  <a:pt x="1380871" y="876299"/>
                </a:lnTo>
                <a:lnTo>
                  <a:pt x="1371853" y="914399"/>
                </a:lnTo>
                <a:lnTo>
                  <a:pt x="1361312" y="939799"/>
                </a:lnTo>
                <a:lnTo>
                  <a:pt x="1349375" y="965199"/>
                </a:lnTo>
                <a:lnTo>
                  <a:pt x="1335912" y="1003299"/>
                </a:lnTo>
                <a:lnTo>
                  <a:pt x="1321180" y="1028699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6" y="1181099"/>
                </a:lnTo>
                <a:lnTo>
                  <a:pt x="1182115" y="1193799"/>
                </a:lnTo>
                <a:lnTo>
                  <a:pt x="1157731" y="1219199"/>
                </a:lnTo>
                <a:lnTo>
                  <a:pt x="1132331" y="1244599"/>
                </a:lnTo>
                <a:lnTo>
                  <a:pt x="1106042" y="1257299"/>
                </a:lnTo>
                <a:lnTo>
                  <a:pt x="1078610" y="1269999"/>
                </a:lnTo>
                <a:lnTo>
                  <a:pt x="1050543" y="1295399"/>
                </a:lnTo>
                <a:lnTo>
                  <a:pt x="1021587" y="1308099"/>
                </a:lnTo>
                <a:lnTo>
                  <a:pt x="991870" y="1320799"/>
                </a:lnTo>
                <a:lnTo>
                  <a:pt x="930021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4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7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3" y="1155699"/>
                </a:lnTo>
                <a:lnTo>
                  <a:pt x="1316101" y="1104899"/>
                </a:lnTo>
                <a:lnTo>
                  <a:pt x="1334388" y="1066799"/>
                </a:lnTo>
                <a:lnTo>
                  <a:pt x="1351533" y="1041399"/>
                </a:lnTo>
                <a:lnTo>
                  <a:pt x="1367027" y="1015999"/>
                </a:lnTo>
                <a:lnTo>
                  <a:pt x="1381252" y="977899"/>
                </a:lnTo>
                <a:lnTo>
                  <a:pt x="1393825" y="952499"/>
                </a:lnTo>
                <a:lnTo>
                  <a:pt x="1405001" y="914399"/>
                </a:lnTo>
                <a:lnTo>
                  <a:pt x="1414526" y="888999"/>
                </a:lnTo>
                <a:lnTo>
                  <a:pt x="1422400" y="850899"/>
                </a:lnTo>
                <a:lnTo>
                  <a:pt x="1428623" y="825499"/>
                </a:lnTo>
                <a:lnTo>
                  <a:pt x="1433195" y="787399"/>
                </a:lnTo>
                <a:lnTo>
                  <a:pt x="1435861" y="749299"/>
                </a:lnTo>
                <a:lnTo>
                  <a:pt x="1436877" y="711199"/>
                </a:lnTo>
                <a:lnTo>
                  <a:pt x="1435861" y="673099"/>
                </a:lnTo>
                <a:lnTo>
                  <a:pt x="1433195" y="647699"/>
                </a:lnTo>
                <a:lnTo>
                  <a:pt x="1428623" y="609599"/>
                </a:lnTo>
                <a:lnTo>
                  <a:pt x="1422400" y="571499"/>
                </a:lnTo>
                <a:lnTo>
                  <a:pt x="1414526" y="546099"/>
                </a:lnTo>
                <a:lnTo>
                  <a:pt x="1405001" y="507999"/>
                </a:lnTo>
                <a:lnTo>
                  <a:pt x="1393825" y="469899"/>
                </a:lnTo>
                <a:lnTo>
                  <a:pt x="1381252" y="444499"/>
                </a:lnTo>
                <a:lnTo>
                  <a:pt x="1367027" y="419099"/>
                </a:lnTo>
                <a:lnTo>
                  <a:pt x="1351533" y="380999"/>
                </a:lnTo>
                <a:lnTo>
                  <a:pt x="1316101" y="330199"/>
                </a:lnTo>
                <a:lnTo>
                  <a:pt x="1275333" y="279399"/>
                </a:lnTo>
                <a:lnTo>
                  <a:pt x="1229740" y="228599"/>
                </a:lnTo>
                <a:lnTo>
                  <a:pt x="1179576" y="177799"/>
                </a:lnTo>
                <a:lnTo>
                  <a:pt x="1152905" y="165099"/>
                </a:lnTo>
                <a:lnTo>
                  <a:pt x="1125092" y="139699"/>
                </a:lnTo>
                <a:lnTo>
                  <a:pt x="1096390" y="126999"/>
                </a:lnTo>
                <a:lnTo>
                  <a:pt x="1066800" y="101599"/>
                </a:lnTo>
                <a:lnTo>
                  <a:pt x="1036447" y="88899"/>
                </a:lnTo>
                <a:lnTo>
                  <a:pt x="973074" y="63499"/>
                </a:lnTo>
                <a:lnTo>
                  <a:pt x="940180" y="50799"/>
                </a:lnTo>
                <a:close/>
              </a:path>
              <a:path w="1460500" h="1422400">
                <a:moveTo>
                  <a:pt x="837564" y="25399"/>
                </a:moveTo>
                <a:lnTo>
                  <a:pt x="622426" y="25399"/>
                </a:lnTo>
                <a:lnTo>
                  <a:pt x="587628" y="38099"/>
                </a:lnTo>
                <a:lnTo>
                  <a:pt x="872362" y="38099"/>
                </a:lnTo>
                <a:lnTo>
                  <a:pt x="837564" y="25399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699"/>
                </a:lnTo>
                <a:lnTo>
                  <a:pt x="840993" y="12699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494016" y="6371844"/>
            <a:ext cx="1039368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002776" y="36576"/>
            <a:ext cx="1525524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064498" y="45720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035288" y="23876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2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7" y="165100"/>
                </a:lnTo>
                <a:lnTo>
                  <a:pt x="239394" y="190500"/>
                </a:lnTo>
                <a:lnTo>
                  <a:pt x="214122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7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2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3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1" y="1384300"/>
                </a:lnTo>
                <a:lnTo>
                  <a:pt x="1013967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2986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6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1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8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7" y="1308100"/>
                </a:lnTo>
                <a:lnTo>
                  <a:pt x="991869" y="1320800"/>
                </a:lnTo>
                <a:lnTo>
                  <a:pt x="930021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4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4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245854" y="240792"/>
            <a:ext cx="1039368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003538" y="1578864"/>
            <a:ext cx="1524000" cy="1380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064498" y="158800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035288" y="156616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9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3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8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8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3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7" y="1371600"/>
                </a:lnTo>
                <a:lnTo>
                  <a:pt x="418592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9" y="850900"/>
                </a:lnTo>
                <a:lnTo>
                  <a:pt x="19939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9" y="609600"/>
                </a:lnTo>
                <a:lnTo>
                  <a:pt x="26289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2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4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4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8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4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1" y="25400"/>
                </a:lnTo>
                <a:lnTo>
                  <a:pt x="912241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3" y="165100"/>
                </a:lnTo>
                <a:lnTo>
                  <a:pt x="280543" y="177800"/>
                </a:lnTo>
                <a:lnTo>
                  <a:pt x="254889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4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4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4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1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3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8" y="1371600"/>
                </a:lnTo>
                <a:lnTo>
                  <a:pt x="587628" y="1397000"/>
                </a:lnTo>
                <a:lnTo>
                  <a:pt x="872363" y="1397000"/>
                </a:lnTo>
                <a:lnTo>
                  <a:pt x="940180" y="1371600"/>
                </a:lnTo>
                <a:lnTo>
                  <a:pt x="661289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0" y="1028700"/>
                </a:lnTo>
                <a:lnTo>
                  <a:pt x="110744" y="965200"/>
                </a:lnTo>
                <a:lnTo>
                  <a:pt x="98678" y="939800"/>
                </a:lnTo>
                <a:lnTo>
                  <a:pt x="88138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8" y="520700"/>
                </a:lnTo>
                <a:lnTo>
                  <a:pt x="98678" y="482600"/>
                </a:lnTo>
                <a:lnTo>
                  <a:pt x="110744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7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6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3" y="431800"/>
                </a:lnTo>
                <a:lnTo>
                  <a:pt x="1349248" y="457200"/>
                </a:lnTo>
                <a:lnTo>
                  <a:pt x="1361313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4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79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4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3" y="939800"/>
                </a:lnTo>
                <a:lnTo>
                  <a:pt x="1349375" y="965200"/>
                </a:lnTo>
                <a:lnTo>
                  <a:pt x="1335913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6" y="1181100"/>
                </a:lnTo>
                <a:lnTo>
                  <a:pt x="1182116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3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8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1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9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3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245092" y="1783080"/>
            <a:ext cx="1040892" cy="281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003538" y="3083052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064498" y="30906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39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39" y="1371600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39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035288" y="3068828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700"/>
                </a:moveTo>
                <a:lnTo>
                  <a:pt x="583056" y="1409700"/>
                </a:lnTo>
                <a:lnTo>
                  <a:pt x="618997" y="1422400"/>
                </a:lnTo>
                <a:lnTo>
                  <a:pt x="693038" y="1422400"/>
                </a:lnTo>
                <a:lnTo>
                  <a:pt x="656589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3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7" y="38100"/>
                </a:lnTo>
                <a:lnTo>
                  <a:pt x="413765" y="63500"/>
                </a:lnTo>
                <a:lnTo>
                  <a:pt x="382269" y="88900"/>
                </a:lnTo>
                <a:lnTo>
                  <a:pt x="351662" y="101600"/>
                </a:lnTo>
                <a:lnTo>
                  <a:pt x="322071" y="127000"/>
                </a:lnTo>
                <a:lnTo>
                  <a:pt x="293496" y="139700"/>
                </a:lnTo>
                <a:lnTo>
                  <a:pt x="265937" y="165100"/>
                </a:lnTo>
                <a:lnTo>
                  <a:pt x="239394" y="190500"/>
                </a:lnTo>
                <a:lnTo>
                  <a:pt x="214121" y="203200"/>
                </a:lnTo>
                <a:lnTo>
                  <a:pt x="189864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0" y="317500"/>
                </a:lnTo>
                <a:lnTo>
                  <a:pt x="105917" y="342900"/>
                </a:lnTo>
                <a:lnTo>
                  <a:pt x="88264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2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5" y="673100"/>
                </a:lnTo>
                <a:lnTo>
                  <a:pt x="0" y="711200"/>
                </a:lnTo>
                <a:lnTo>
                  <a:pt x="1015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2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4" y="1054100"/>
                </a:lnTo>
                <a:lnTo>
                  <a:pt x="105917" y="1079500"/>
                </a:lnTo>
                <a:lnTo>
                  <a:pt x="124840" y="1117600"/>
                </a:lnTo>
                <a:lnTo>
                  <a:pt x="166877" y="1168400"/>
                </a:lnTo>
                <a:lnTo>
                  <a:pt x="214121" y="1219200"/>
                </a:lnTo>
                <a:lnTo>
                  <a:pt x="265937" y="1270000"/>
                </a:lnTo>
                <a:lnTo>
                  <a:pt x="293496" y="1282700"/>
                </a:lnTo>
                <a:lnTo>
                  <a:pt x="322071" y="1308100"/>
                </a:lnTo>
                <a:lnTo>
                  <a:pt x="351662" y="1320800"/>
                </a:lnTo>
                <a:lnTo>
                  <a:pt x="382269" y="1346200"/>
                </a:lnTo>
                <a:lnTo>
                  <a:pt x="413765" y="1358900"/>
                </a:lnTo>
                <a:lnTo>
                  <a:pt x="479297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2" y="1397000"/>
                </a:lnTo>
                <a:lnTo>
                  <a:pt x="550544" y="1397000"/>
                </a:lnTo>
                <a:lnTo>
                  <a:pt x="483107" y="1371600"/>
                </a:lnTo>
                <a:lnTo>
                  <a:pt x="418591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1" y="1295400"/>
                </a:lnTo>
                <a:lnTo>
                  <a:pt x="300354" y="1282700"/>
                </a:lnTo>
                <a:lnTo>
                  <a:pt x="247141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6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4" y="952500"/>
                </a:lnTo>
                <a:lnTo>
                  <a:pt x="43941" y="927100"/>
                </a:lnTo>
                <a:lnTo>
                  <a:pt x="34289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39" y="787400"/>
                </a:lnTo>
                <a:lnTo>
                  <a:pt x="12572" y="749300"/>
                </a:lnTo>
                <a:lnTo>
                  <a:pt x="11556" y="711200"/>
                </a:lnTo>
                <a:lnTo>
                  <a:pt x="12572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89" y="533400"/>
                </a:lnTo>
                <a:lnTo>
                  <a:pt x="43941" y="508000"/>
                </a:lnTo>
                <a:lnTo>
                  <a:pt x="55244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7" y="381000"/>
                </a:lnTo>
                <a:lnTo>
                  <a:pt x="115696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1" y="190500"/>
                </a:lnTo>
                <a:lnTo>
                  <a:pt x="300354" y="152400"/>
                </a:lnTo>
                <a:lnTo>
                  <a:pt x="328421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1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4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6" y="1409700"/>
                </a:lnTo>
                <a:lnTo>
                  <a:pt x="766317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2" y="12700"/>
                </a:lnTo>
                <a:lnTo>
                  <a:pt x="909446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69" y="127000"/>
                </a:lnTo>
                <a:lnTo>
                  <a:pt x="1159763" y="152400"/>
                </a:lnTo>
                <a:lnTo>
                  <a:pt x="1186814" y="165100"/>
                </a:lnTo>
                <a:lnTo>
                  <a:pt x="1237868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3" y="381000"/>
                </a:lnTo>
                <a:lnTo>
                  <a:pt x="1377441" y="406400"/>
                </a:lnTo>
                <a:lnTo>
                  <a:pt x="1391792" y="444500"/>
                </a:lnTo>
                <a:lnTo>
                  <a:pt x="1404746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8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6" y="952500"/>
                </a:lnTo>
                <a:lnTo>
                  <a:pt x="1391919" y="990600"/>
                </a:lnTo>
                <a:lnTo>
                  <a:pt x="1377441" y="1016000"/>
                </a:lnTo>
                <a:lnTo>
                  <a:pt x="1361693" y="1054100"/>
                </a:lnTo>
                <a:lnTo>
                  <a:pt x="1344294" y="1079500"/>
                </a:lnTo>
                <a:lnTo>
                  <a:pt x="1305559" y="1130300"/>
                </a:lnTo>
                <a:lnTo>
                  <a:pt x="1261617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69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6" y="1397000"/>
                </a:lnTo>
                <a:lnTo>
                  <a:pt x="874649" y="1397000"/>
                </a:lnTo>
                <a:lnTo>
                  <a:pt x="839342" y="1409700"/>
                </a:lnTo>
                <a:lnTo>
                  <a:pt x="912240" y="1409700"/>
                </a:lnTo>
                <a:lnTo>
                  <a:pt x="980820" y="1384300"/>
                </a:lnTo>
                <a:lnTo>
                  <a:pt x="1013967" y="1371600"/>
                </a:lnTo>
                <a:lnTo>
                  <a:pt x="1077721" y="1346200"/>
                </a:lnTo>
                <a:lnTo>
                  <a:pt x="1108328" y="1320800"/>
                </a:lnTo>
                <a:lnTo>
                  <a:pt x="1137919" y="1308100"/>
                </a:lnTo>
                <a:lnTo>
                  <a:pt x="1166494" y="1282700"/>
                </a:lnTo>
                <a:lnTo>
                  <a:pt x="1194180" y="1270000"/>
                </a:lnTo>
                <a:lnTo>
                  <a:pt x="1220596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1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1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1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3113" y="254000"/>
                </a:lnTo>
                <a:lnTo>
                  <a:pt x="1270127" y="228600"/>
                </a:lnTo>
                <a:lnTo>
                  <a:pt x="1245869" y="203200"/>
                </a:lnTo>
                <a:lnTo>
                  <a:pt x="1220596" y="190500"/>
                </a:lnTo>
                <a:lnTo>
                  <a:pt x="1194180" y="165100"/>
                </a:lnTo>
                <a:lnTo>
                  <a:pt x="1166494" y="139700"/>
                </a:lnTo>
                <a:lnTo>
                  <a:pt x="1137919" y="127000"/>
                </a:lnTo>
                <a:lnTo>
                  <a:pt x="1108328" y="101600"/>
                </a:lnTo>
                <a:lnTo>
                  <a:pt x="1077721" y="88900"/>
                </a:lnTo>
                <a:lnTo>
                  <a:pt x="1046226" y="63500"/>
                </a:lnTo>
                <a:lnTo>
                  <a:pt x="1013967" y="50800"/>
                </a:lnTo>
                <a:lnTo>
                  <a:pt x="946911" y="25400"/>
                </a:lnTo>
                <a:lnTo>
                  <a:pt x="912240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5" y="38100"/>
                </a:lnTo>
                <a:lnTo>
                  <a:pt x="487044" y="63500"/>
                </a:lnTo>
                <a:lnTo>
                  <a:pt x="423544" y="88900"/>
                </a:lnTo>
                <a:lnTo>
                  <a:pt x="393191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2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39" y="444500"/>
                </a:lnTo>
                <a:lnTo>
                  <a:pt x="66166" y="469900"/>
                </a:lnTo>
                <a:lnTo>
                  <a:pt x="54990" y="508000"/>
                </a:lnTo>
                <a:lnTo>
                  <a:pt x="45465" y="546100"/>
                </a:lnTo>
                <a:lnTo>
                  <a:pt x="37591" y="571500"/>
                </a:lnTo>
                <a:lnTo>
                  <a:pt x="31368" y="609600"/>
                </a:lnTo>
                <a:lnTo>
                  <a:pt x="26796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6" y="787400"/>
                </a:lnTo>
                <a:lnTo>
                  <a:pt x="31368" y="825500"/>
                </a:lnTo>
                <a:lnTo>
                  <a:pt x="37591" y="850900"/>
                </a:lnTo>
                <a:lnTo>
                  <a:pt x="45465" y="889000"/>
                </a:lnTo>
                <a:lnTo>
                  <a:pt x="54990" y="914400"/>
                </a:lnTo>
                <a:lnTo>
                  <a:pt x="66166" y="952500"/>
                </a:lnTo>
                <a:lnTo>
                  <a:pt x="78739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0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2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1" y="1320800"/>
                </a:lnTo>
                <a:lnTo>
                  <a:pt x="423544" y="1333500"/>
                </a:lnTo>
                <a:lnTo>
                  <a:pt x="487044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0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7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5" y="1079500"/>
                </a:lnTo>
                <a:lnTo>
                  <a:pt x="138810" y="1028700"/>
                </a:lnTo>
                <a:lnTo>
                  <a:pt x="110743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0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0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0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0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3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6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7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5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5" y="50800"/>
                </a:lnTo>
                <a:lnTo>
                  <a:pt x="764666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6" y="76200"/>
                </a:lnTo>
                <a:lnTo>
                  <a:pt x="930020" y="88900"/>
                </a:lnTo>
                <a:lnTo>
                  <a:pt x="991869" y="114300"/>
                </a:lnTo>
                <a:lnTo>
                  <a:pt x="1050543" y="139700"/>
                </a:lnTo>
                <a:lnTo>
                  <a:pt x="1105915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5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7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0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0" y="685800"/>
                </a:lnTo>
                <a:lnTo>
                  <a:pt x="1402079" y="711200"/>
                </a:lnTo>
                <a:lnTo>
                  <a:pt x="1401190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0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0" y="1130300"/>
                </a:lnTo>
                <a:lnTo>
                  <a:pt x="1205356" y="1181100"/>
                </a:lnTo>
                <a:lnTo>
                  <a:pt x="1182115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2" y="1257300"/>
                </a:lnTo>
                <a:lnTo>
                  <a:pt x="1078610" y="1270000"/>
                </a:lnTo>
                <a:lnTo>
                  <a:pt x="1050543" y="1295400"/>
                </a:lnTo>
                <a:lnTo>
                  <a:pt x="1021587" y="1308100"/>
                </a:lnTo>
                <a:lnTo>
                  <a:pt x="991869" y="1320800"/>
                </a:lnTo>
                <a:lnTo>
                  <a:pt x="930020" y="1346200"/>
                </a:lnTo>
                <a:lnTo>
                  <a:pt x="898016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6" y="1333500"/>
                </a:lnTo>
                <a:lnTo>
                  <a:pt x="1096390" y="1308100"/>
                </a:lnTo>
                <a:lnTo>
                  <a:pt x="1125092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0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2" y="825500"/>
                </a:lnTo>
                <a:lnTo>
                  <a:pt x="1433194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4" y="647700"/>
                </a:lnTo>
                <a:lnTo>
                  <a:pt x="1428622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0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2" y="139700"/>
                </a:lnTo>
                <a:lnTo>
                  <a:pt x="1096390" y="127000"/>
                </a:lnTo>
                <a:lnTo>
                  <a:pt x="1066800" y="101600"/>
                </a:lnTo>
                <a:lnTo>
                  <a:pt x="1036446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4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4" y="25400"/>
                </a:lnTo>
                <a:close/>
              </a:path>
              <a:path w="1460500" h="1422400">
                <a:moveTo>
                  <a:pt x="804544" y="0"/>
                </a:moveTo>
                <a:lnTo>
                  <a:pt x="655446" y="0"/>
                </a:lnTo>
                <a:lnTo>
                  <a:pt x="618997" y="12700"/>
                </a:lnTo>
                <a:lnTo>
                  <a:pt x="840993" y="12700"/>
                </a:lnTo>
                <a:lnTo>
                  <a:pt x="80454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245092" y="3287268"/>
            <a:ext cx="1040892" cy="28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9003538" y="4658868"/>
            <a:ext cx="1524000" cy="137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9064498" y="4666488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7"/>
                </a:lnTo>
                <a:lnTo>
                  <a:pt x="532555" y="19933"/>
                </a:lnTo>
                <a:lnTo>
                  <a:pt x="479438" y="34966"/>
                </a:lnTo>
                <a:lnTo>
                  <a:pt x="428142" y="53899"/>
                </a:lnTo>
                <a:lnTo>
                  <a:pt x="378850" y="76555"/>
                </a:lnTo>
                <a:lnTo>
                  <a:pt x="331740" y="102758"/>
                </a:lnTo>
                <a:lnTo>
                  <a:pt x="286993" y="132331"/>
                </a:lnTo>
                <a:lnTo>
                  <a:pt x="244790" y="165098"/>
                </a:lnTo>
                <a:lnTo>
                  <a:pt x="205311" y="200882"/>
                </a:lnTo>
                <a:lnTo>
                  <a:pt x="168736" y="239506"/>
                </a:lnTo>
                <a:lnTo>
                  <a:pt x="135245" y="280793"/>
                </a:lnTo>
                <a:lnTo>
                  <a:pt x="105020" y="324568"/>
                </a:lnTo>
                <a:lnTo>
                  <a:pt x="78239" y="370654"/>
                </a:lnTo>
                <a:lnTo>
                  <a:pt x="55084" y="418873"/>
                </a:lnTo>
                <a:lnTo>
                  <a:pt x="35734" y="469050"/>
                </a:lnTo>
                <a:lnTo>
                  <a:pt x="20371" y="521008"/>
                </a:lnTo>
                <a:lnTo>
                  <a:pt x="9174" y="574570"/>
                </a:lnTo>
                <a:lnTo>
                  <a:pt x="2323" y="629559"/>
                </a:lnTo>
                <a:lnTo>
                  <a:pt x="0" y="685800"/>
                </a:lnTo>
                <a:lnTo>
                  <a:pt x="2323" y="742040"/>
                </a:lnTo>
                <a:lnTo>
                  <a:pt x="9174" y="797029"/>
                </a:lnTo>
                <a:lnTo>
                  <a:pt x="20371" y="850591"/>
                </a:lnTo>
                <a:lnTo>
                  <a:pt x="35734" y="902549"/>
                </a:lnTo>
                <a:lnTo>
                  <a:pt x="55084" y="952726"/>
                </a:lnTo>
                <a:lnTo>
                  <a:pt x="78239" y="1000945"/>
                </a:lnTo>
                <a:lnTo>
                  <a:pt x="105020" y="1047031"/>
                </a:lnTo>
                <a:lnTo>
                  <a:pt x="135245" y="1090806"/>
                </a:lnTo>
                <a:lnTo>
                  <a:pt x="168736" y="1132093"/>
                </a:lnTo>
                <a:lnTo>
                  <a:pt x="205311" y="1170717"/>
                </a:lnTo>
                <a:lnTo>
                  <a:pt x="244790" y="1206501"/>
                </a:lnTo>
                <a:lnTo>
                  <a:pt x="286993" y="1239268"/>
                </a:lnTo>
                <a:lnTo>
                  <a:pt x="331740" y="1268841"/>
                </a:lnTo>
                <a:lnTo>
                  <a:pt x="378850" y="1295044"/>
                </a:lnTo>
                <a:lnTo>
                  <a:pt x="428142" y="1317700"/>
                </a:lnTo>
                <a:lnTo>
                  <a:pt x="479438" y="1336633"/>
                </a:lnTo>
                <a:lnTo>
                  <a:pt x="532555" y="1351666"/>
                </a:lnTo>
                <a:lnTo>
                  <a:pt x="587315" y="1362622"/>
                </a:lnTo>
                <a:lnTo>
                  <a:pt x="643537" y="1369326"/>
                </a:lnTo>
                <a:lnTo>
                  <a:pt x="701040" y="1371599"/>
                </a:lnTo>
                <a:lnTo>
                  <a:pt x="758542" y="1369326"/>
                </a:lnTo>
                <a:lnTo>
                  <a:pt x="814764" y="1362622"/>
                </a:lnTo>
                <a:lnTo>
                  <a:pt x="869524" y="1351666"/>
                </a:lnTo>
                <a:lnTo>
                  <a:pt x="922641" y="1336633"/>
                </a:lnTo>
                <a:lnTo>
                  <a:pt x="973937" y="1317700"/>
                </a:lnTo>
                <a:lnTo>
                  <a:pt x="1023229" y="1295044"/>
                </a:lnTo>
                <a:lnTo>
                  <a:pt x="1070339" y="1268841"/>
                </a:lnTo>
                <a:lnTo>
                  <a:pt x="1115086" y="1239268"/>
                </a:lnTo>
                <a:lnTo>
                  <a:pt x="1157289" y="1206501"/>
                </a:lnTo>
                <a:lnTo>
                  <a:pt x="1196768" y="1170717"/>
                </a:lnTo>
                <a:lnTo>
                  <a:pt x="1233343" y="1132093"/>
                </a:lnTo>
                <a:lnTo>
                  <a:pt x="1266834" y="1090806"/>
                </a:lnTo>
                <a:lnTo>
                  <a:pt x="1297059" y="1047031"/>
                </a:lnTo>
                <a:lnTo>
                  <a:pt x="1323840" y="1000945"/>
                </a:lnTo>
                <a:lnTo>
                  <a:pt x="1346995" y="952726"/>
                </a:lnTo>
                <a:lnTo>
                  <a:pt x="1366345" y="902549"/>
                </a:lnTo>
                <a:lnTo>
                  <a:pt x="1381708" y="850591"/>
                </a:lnTo>
                <a:lnTo>
                  <a:pt x="1392905" y="797029"/>
                </a:lnTo>
                <a:lnTo>
                  <a:pt x="1399756" y="742040"/>
                </a:lnTo>
                <a:lnTo>
                  <a:pt x="1402079" y="685800"/>
                </a:lnTo>
                <a:lnTo>
                  <a:pt x="1399756" y="629559"/>
                </a:lnTo>
                <a:lnTo>
                  <a:pt x="1392905" y="574570"/>
                </a:lnTo>
                <a:lnTo>
                  <a:pt x="1381708" y="521008"/>
                </a:lnTo>
                <a:lnTo>
                  <a:pt x="1366345" y="469050"/>
                </a:lnTo>
                <a:lnTo>
                  <a:pt x="1346995" y="418873"/>
                </a:lnTo>
                <a:lnTo>
                  <a:pt x="1323840" y="370654"/>
                </a:lnTo>
                <a:lnTo>
                  <a:pt x="1297059" y="324568"/>
                </a:lnTo>
                <a:lnTo>
                  <a:pt x="1266834" y="280793"/>
                </a:lnTo>
                <a:lnTo>
                  <a:pt x="1233343" y="239506"/>
                </a:lnTo>
                <a:lnTo>
                  <a:pt x="1196768" y="200882"/>
                </a:lnTo>
                <a:lnTo>
                  <a:pt x="1157289" y="165098"/>
                </a:lnTo>
                <a:lnTo>
                  <a:pt x="1115086" y="132331"/>
                </a:lnTo>
                <a:lnTo>
                  <a:pt x="1070339" y="102758"/>
                </a:lnTo>
                <a:lnTo>
                  <a:pt x="1023229" y="76555"/>
                </a:lnTo>
                <a:lnTo>
                  <a:pt x="973937" y="53899"/>
                </a:lnTo>
                <a:lnTo>
                  <a:pt x="922641" y="34966"/>
                </a:lnTo>
                <a:lnTo>
                  <a:pt x="869524" y="19933"/>
                </a:lnTo>
                <a:lnTo>
                  <a:pt x="814764" y="8977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035288" y="4644644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90" y="1409700"/>
                </a:moveTo>
                <a:lnTo>
                  <a:pt x="583056" y="1409700"/>
                </a:lnTo>
                <a:lnTo>
                  <a:pt x="618998" y="1422400"/>
                </a:lnTo>
                <a:lnTo>
                  <a:pt x="693038" y="1422400"/>
                </a:lnTo>
                <a:lnTo>
                  <a:pt x="656590" y="1409700"/>
                </a:lnTo>
                <a:close/>
              </a:path>
              <a:path w="1460500" h="1422400">
                <a:moveTo>
                  <a:pt x="876934" y="1409700"/>
                </a:moveTo>
                <a:lnTo>
                  <a:pt x="803275" y="1409700"/>
                </a:lnTo>
                <a:lnTo>
                  <a:pt x="766826" y="1422400"/>
                </a:lnTo>
                <a:lnTo>
                  <a:pt x="840994" y="1422400"/>
                </a:lnTo>
                <a:lnTo>
                  <a:pt x="876934" y="1409700"/>
                </a:lnTo>
                <a:close/>
              </a:path>
              <a:path w="1460500" h="1422400">
                <a:moveTo>
                  <a:pt x="620649" y="12700"/>
                </a:moveTo>
                <a:lnTo>
                  <a:pt x="583056" y="12700"/>
                </a:lnTo>
                <a:lnTo>
                  <a:pt x="547751" y="25400"/>
                </a:lnTo>
                <a:lnTo>
                  <a:pt x="513206" y="25400"/>
                </a:lnTo>
                <a:lnTo>
                  <a:pt x="479298" y="38100"/>
                </a:lnTo>
                <a:lnTo>
                  <a:pt x="413766" y="63500"/>
                </a:lnTo>
                <a:lnTo>
                  <a:pt x="382270" y="88900"/>
                </a:lnTo>
                <a:lnTo>
                  <a:pt x="351662" y="101600"/>
                </a:lnTo>
                <a:lnTo>
                  <a:pt x="322072" y="127000"/>
                </a:lnTo>
                <a:lnTo>
                  <a:pt x="293497" y="139700"/>
                </a:lnTo>
                <a:lnTo>
                  <a:pt x="265937" y="165100"/>
                </a:lnTo>
                <a:lnTo>
                  <a:pt x="239395" y="190500"/>
                </a:lnTo>
                <a:lnTo>
                  <a:pt x="214122" y="203200"/>
                </a:lnTo>
                <a:lnTo>
                  <a:pt x="189865" y="228600"/>
                </a:lnTo>
                <a:lnTo>
                  <a:pt x="166877" y="254000"/>
                </a:lnTo>
                <a:lnTo>
                  <a:pt x="145160" y="292100"/>
                </a:lnTo>
                <a:lnTo>
                  <a:pt x="124841" y="317500"/>
                </a:lnTo>
                <a:lnTo>
                  <a:pt x="105918" y="342900"/>
                </a:lnTo>
                <a:lnTo>
                  <a:pt x="88265" y="368300"/>
                </a:lnTo>
                <a:lnTo>
                  <a:pt x="72135" y="406400"/>
                </a:lnTo>
                <a:lnTo>
                  <a:pt x="57530" y="431800"/>
                </a:lnTo>
                <a:lnTo>
                  <a:pt x="44450" y="469900"/>
                </a:lnTo>
                <a:lnTo>
                  <a:pt x="32893" y="495300"/>
                </a:lnTo>
                <a:lnTo>
                  <a:pt x="22986" y="533400"/>
                </a:lnTo>
                <a:lnTo>
                  <a:pt x="14858" y="571500"/>
                </a:lnTo>
                <a:lnTo>
                  <a:pt x="8381" y="609600"/>
                </a:lnTo>
                <a:lnTo>
                  <a:pt x="3809" y="635000"/>
                </a:lnTo>
                <a:lnTo>
                  <a:pt x="1016" y="673100"/>
                </a:lnTo>
                <a:lnTo>
                  <a:pt x="0" y="711200"/>
                </a:lnTo>
                <a:lnTo>
                  <a:pt x="1016" y="749300"/>
                </a:lnTo>
                <a:lnTo>
                  <a:pt x="3809" y="787400"/>
                </a:lnTo>
                <a:lnTo>
                  <a:pt x="8381" y="825500"/>
                </a:lnTo>
                <a:lnTo>
                  <a:pt x="14858" y="863600"/>
                </a:lnTo>
                <a:lnTo>
                  <a:pt x="22986" y="889000"/>
                </a:lnTo>
                <a:lnTo>
                  <a:pt x="32893" y="927100"/>
                </a:lnTo>
                <a:lnTo>
                  <a:pt x="44450" y="965200"/>
                </a:lnTo>
                <a:lnTo>
                  <a:pt x="57530" y="990600"/>
                </a:lnTo>
                <a:lnTo>
                  <a:pt x="72135" y="1028700"/>
                </a:lnTo>
                <a:lnTo>
                  <a:pt x="88265" y="1054100"/>
                </a:lnTo>
                <a:lnTo>
                  <a:pt x="105918" y="1079500"/>
                </a:lnTo>
                <a:lnTo>
                  <a:pt x="124841" y="1117600"/>
                </a:lnTo>
                <a:lnTo>
                  <a:pt x="166877" y="1168400"/>
                </a:lnTo>
                <a:lnTo>
                  <a:pt x="214122" y="1219200"/>
                </a:lnTo>
                <a:lnTo>
                  <a:pt x="265937" y="1270000"/>
                </a:lnTo>
                <a:lnTo>
                  <a:pt x="293497" y="1282700"/>
                </a:lnTo>
                <a:lnTo>
                  <a:pt x="322072" y="1308100"/>
                </a:lnTo>
                <a:lnTo>
                  <a:pt x="351662" y="1320800"/>
                </a:lnTo>
                <a:lnTo>
                  <a:pt x="382270" y="1346200"/>
                </a:lnTo>
                <a:lnTo>
                  <a:pt x="413766" y="1358900"/>
                </a:lnTo>
                <a:lnTo>
                  <a:pt x="479298" y="1384300"/>
                </a:lnTo>
                <a:lnTo>
                  <a:pt x="547751" y="1409700"/>
                </a:lnTo>
                <a:lnTo>
                  <a:pt x="620649" y="1409700"/>
                </a:lnTo>
                <a:lnTo>
                  <a:pt x="585343" y="1397000"/>
                </a:lnTo>
                <a:lnTo>
                  <a:pt x="550545" y="1397000"/>
                </a:lnTo>
                <a:lnTo>
                  <a:pt x="483107" y="1371600"/>
                </a:lnTo>
                <a:lnTo>
                  <a:pt x="418592" y="1346200"/>
                </a:lnTo>
                <a:lnTo>
                  <a:pt x="387730" y="1333500"/>
                </a:lnTo>
                <a:lnTo>
                  <a:pt x="357631" y="1320800"/>
                </a:lnTo>
                <a:lnTo>
                  <a:pt x="328422" y="1295400"/>
                </a:lnTo>
                <a:lnTo>
                  <a:pt x="300354" y="1282700"/>
                </a:lnTo>
                <a:lnTo>
                  <a:pt x="247142" y="1231900"/>
                </a:lnTo>
                <a:lnTo>
                  <a:pt x="198374" y="1181100"/>
                </a:lnTo>
                <a:lnTo>
                  <a:pt x="154431" y="1130300"/>
                </a:lnTo>
                <a:lnTo>
                  <a:pt x="115697" y="1079500"/>
                </a:lnTo>
                <a:lnTo>
                  <a:pt x="82550" y="1016000"/>
                </a:lnTo>
                <a:lnTo>
                  <a:pt x="68199" y="990600"/>
                </a:lnTo>
                <a:lnTo>
                  <a:pt x="55245" y="952500"/>
                </a:lnTo>
                <a:lnTo>
                  <a:pt x="43942" y="927100"/>
                </a:lnTo>
                <a:lnTo>
                  <a:pt x="34290" y="889000"/>
                </a:lnTo>
                <a:lnTo>
                  <a:pt x="26288" y="850900"/>
                </a:lnTo>
                <a:lnTo>
                  <a:pt x="19938" y="825500"/>
                </a:lnTo>
                <a:lnTo>
                  <a:pt x="15240" y="787400"/>
                </a:lnTo>
                <a:lnTo>
                  <a:pt x="12573" y="749300"/>
                </a:lnTo>
                <a:lnTo>
                  <a:pt x="11556" y="711200"/>
                </a:lnTo>
                <a:lnTo>
                  <a:pt x="12573" y="673100"/>
                </a:lnTo>
                <a:lnTo>
                  <a:pt x="19938" y="609600"/>
                </a:lnTo>
                <a:lnTo>
                  <a:pt x="26288" y="571500"/>
                </a:lnTo>
                <a:lnTo>
                  <a:pt x="34290" y="533400"/>
                </a:lnTo>
                <a:lnTo>
                  <a:pt x="43942" y="508000"/>
                </a:lnTo>
                <a:lnTo>
                  <a:pt x="55245" y="469900"/>
                </a:lnTo>
                <a:lnTo>
                  <a:pt x="68199" y="444500"/>
                </a:lnTo>
                <a:lnTo>
                  <a:pt x="82550" y="406400"/>
                </a:lnTo>
                <a:lnTo>
                  <a:pt x="98298" y="381000"/>
                </a:lnTo>
                <a:lnTo>
                  <a:pt x="115697" y="342900"/>
                </a:lnTo>
                <a:lnTo>
                  <a:pt x="154431" y="292100"/>
                </a:lnTo>
                <a:lnTo>
                  <a:pt x="198374" y="241300"/>
                </a:lnTo>
                <a:lnTo>
                  <a:pt x="247142" y="190500"/>
                </a:lnTo>
                <a:lnTo>
                  <a:pt x="300354" y="152400"/>
                </a:lnTo>
                <a:lnTo>
                  <a:pt x="328422" y="127000"/>
                </a:lnTo>
                <a:lnTo>
                  <a:pt x="357631" y="114300"/>
                </a:lnTo>
                <a:lnTo>
                  <a:pt x="387730" y="101600"/>
                </a:lnTo>
                <a:lnTo>
                  <a:pt x="418592" y="76200"/>
                </a:lnTo>
                <a:lnTo>
                  <a:pt x="483107" y="50800"/>
                </a:lnTo>
                <a:lnTo>
                  <a:pt x="516508" y="38100"/>
                </a:lnTo>
                <a:lnTo>
                  <a:pt x="550545" y="38100"/>
                </a:lnTo>
                <a:lnTo>
                  <a:pt x="620649" y="12700"/>
                </a:lnTo>
                <a:close/>
              </a:path>
              <a:path w="1460500" h="1422400">
                <a:moveTo>
                  <a:pt x="802131" y="1397000"/>
                </a:moveTo>
                <a:lnTo>
                  <a:pt x="657732" y="1397000"/>
                </a:lnTo>
                <a:lnTo>
                  <a:pt x="693547" y="1409700"/>
                </a:lnTo>
                <a:lnTo>
                  <a:pt x="766318" y="1409700"/>
                </a:lnTo>
                <a:lnTo>
                  <a:pt x="802131" y="1397000"/>
                </a:lnTo>
                <a:close/>
              </a:path>
              <a:path w="1460500" h="1422400">
                <a:moveTo>
                  <a:pt x="876934" y="12700"/>
                </a:moveTo>
                <a:lnTo>
                  <a:pt x="839343" y="12700"/>
                </a:lnTo>
                <a:lnTo>
                  <a:pt x="909447" y="38100"/>
                </a:lnTo>
                <a:lnTo>
                  <a:pt x="943482" y="38100"/>
                </a:lnTo>
                <a:lnTo>
                  <a:pt x="976883" y="50800"/>
                </a:lnTo>
                <a:lnTo>
                  <a:pt x="1041400" y="76200"/>
                </a:lnTo>
                <a:lnTo>
                  <a:pt x="1072260" y="101600"/>
                </a:lnTo>
                <a:lnTo>
                  <a:pt x="1102359" y="114300"/>
                </a:lnTo>
                <a:lnTo>
                  <a:pt x="1131570" y="127000"/>
                </a:lnTo>
                <a:lnTo>
                  <a:pt x="1159763" y="152400"/>
                </a:lnTo>
                <a:lnTo>
                  <a:pt x="1186815" y="165100"/>
                </a:lnTo>
                <a:lnTo>
                  <a:pt x="1237869" y="215900"/>
                </a:lnTo>
                <a:lnTo>
                  <a:pt x="1284224" y="266700"/>
                </a:lnTo>
                <a:lnTo>
                  <a:pt x="1325626" y="317500"/>
                </a:lnTo>
                <a:lnTo>
                  <a:pt x="1361694" y="381000"/>
                </a:lnTo>
                <a:lnTo>
                  <a:pt x="1377442" y="406400"/>
                </a:lnTo>
                <a:lnTo>
                  <a:pt x="1391793" y="444500"/>
                </a:lnTo>
                <a:lnTo>
                  <a:pt x="1404747" y="469900"/>
                </a:lnTo>
                <a:lnTo>
                  <a:pt x="1416050" y="508000"/>
                </a:lnTo>
                <a:lnTo>
                  <a:pt x="1433702" y="571500"/>
                </a:lnTo>
                <a:lnTo>
                  <a:pt x="1440052" y="609600"/>
                </a:lnTo>
                <a:lnTo>
                  <a:pt x="1444752" y="647700"/>
                </a:lnTo>
                <a:lnTo>
                  <a:pt x="1448434" y="711200"/>
                </a:lnTo>
                <a:lnTo>
                  <a:pt x="1447419" y="749300"/>
                </a:lnTo>
                <a:lnTo>
                  <a:pt x="1444752" y="787400"/>
                </a:lnTo>
                <a:lnTo>
                  <a:pt x="1440052" y="825500"/>
                </a:lnTo>
                <a:lnTo>
                  <a:pt x="1433702" y="850900"/>
                </a:lnTo>
                <a:lnTo>
                  <a:pt x="1425702" y="889000"/>
                </a:lnTo>
                <a:lnTo>
                  <a:pt x="1416050" y="927100"/>
                </a:lnTo>
                <a:lnTo>
                  <a:pt x="1404747" y="952500"/>
                </a:lnTo>
                <a:lnTo>
                  <a:pt x="1391920" y="990600"/>
                </a:lnTo>
                <a:lnTo>
                  <a:pt x="1377442" y="1016000"/>
                </a:lnTo>
                <a:lnTo>
                  <a:pt x="1361694" y="1054100"/>
                </a:lnTo>
                <a:lnTo>
                  <a:pt x="1344295" y="1079500"/>
                </a:lnTo>
                <a:lnTo>
                  <a:pt x="1305559" y="1130300"/>
                </a:lnTo>
                <a:lnTo>
                  <a:pt x="1261618" y="1181100"/>
                </a:lnTo>
                <a:lnTo>
                  <a:pt x="1212977" y="1231900"/>
                </a:lnTo>
                <a:lnTo>
                  <a:pt x="1159763" y="1282700"/>
                </a:lnTo>
                <a:lnTo>
                  <a:pt x="1131570" y="1295400"/>
                </a:lnTo>
                <a:lnTo>
                  <a:pt x="1102359" y="1320800"/>
                </a:lnTo>
                <a:lnTo>
                  <a:pt x="1072260" y="1333500"/>
                </a:lnTo>
                <a:lnTo>
                  <a:pt x="1041400" y="1346200"/>
                </a:lnTo>
                <a:lnTo>
                  <a:pt x="976883" y="1371600"/>
                </a:lnTo>
                <a:lnTo>
                  <a:pt x="909447" y="1397000"/>
                </a:lnTo>
                <a:lnTo>
                  <a:pt x="874649" y="1397000"/>
                </a:lnTo>
                <a:lnTo>
                  <a:pt x="839343" y="1409700"/>
                </a:lnTo>
                <a:lnTo>
                  <a:pt x="912241" y="1409700"/>
                </a:lnTo>
                <a:lnTo>
                  <a:pt x="980821" y="1384300"/>
                </a:lnTo>
                <a:lnTo>
                  <a:pt x="1013968" y="1371600"/>
                </a:lnTo>
                <a:lnTo>
                  <a:pt x="1077722" y="1346200"/>
                </a:lnTo>
                <a:lnTo>
                  <a:pt x="1108328" y="1320800"/>
                </a:lnTo>
                <a:lnTo>
                  <a:pt x="1137920" y="1308100"/>
                </a:lnTo>
                <a:lnTo>
                  <a:pt x="1166495" y="1282700"/>
                </a:lnTo>
                <a:lnTo>
                  <a:pt x="1194180" y="1270000"/>
                </a:lnTo>
                <a:lnTo>
                  <a:pt x="1220597" y="1244600"/>
                </a:lnTo>
                <a:lnTo>
                  <a:pt x="1270127" y="1193800"/>
                </a:lnTo>
                <a:lnTo>
                  <a:pt x="1314830" y="1143000"/>
                </a:lnTo>
                <a:lnTo>
                  <a:pt x="1354074" y="1079500"/>
                </a:lnTo>
                <a:lnTo>
                  <a:pt x="1371727" y="1054100"/>
                </a:lnTo>
                <a:lnTo>
                  <a:pt x="1387855" y="1028700"/>
                </a:lnTo>
                <a:lnTo>
                  <a:pt x="1402587" y="990600"/>
                </a:lnTo>
                <a:lnTo>
                  <a:pt x="1415542" y="965200"/>
                </a:lnTo>
                <a:lnTo>
                  <a:pt x="1427099" y="927100"/>
                </a:lnTo>
                <a:lnTo>
                  <a:pt x="1437004" y="889000"/>
                </a:lnTo>
                <a:lnTo>
                  <a:pt x="1445132" y="863600"/>
                </a:lnTo>
                <a:lnTo>
                  <a:pt x="1451609" y="825500"/>
                </a:lnTo>
                <a:lnTo>
                  <a:pt x="1456181" y="787400"/>
                </a:lnTo>
                <a:lnTo>
                  <a:pt x="1458976" y="749300"/>
                </a:lnTo>
                <a:lnTo>
                  <a:pt x="1459992" y="711200"/>
                </a:lnTo>
                <a:lnTo>
                  <a:pt x="1458976" y="673100"/>
                </a:lnTo>
                <a:lnTo>
                  <a:pt x="1456181" y="635000"/>
                </a:lnTo>
                <a:lnTo>
                  <a:pt x="1451609" y="609600"/>
                </a:lnTo>
                <a:lnTo>
                  <a:pt x="1445132" y="571500"/>
                </a:lnTo>
                <a:lnTo>
                  <a:pt x="1437004" y="533400"/>
                </a:lnTo>
                <a:lnTo>
                  <a:pt x="1427099" y="495300"/>
                </a:lnTo>
                <a:lnTo>
                  <a:pt x="1415542" y="469900"/>
                </a:lnTo>
                <a:lnTo>
                  <a:pt x="1402460" y="431800"/>
                </a:lnTo>
                <a:lnTo>
                  <a:pt x="1387855" y="406400"/>
                </a:lnTo>
                <a:lnTo>
                  <a:pt x="1371727" y="368300"/>
                </a:lnTo>
                <a:lnTo>
                  <a:pt x="1354074" y="342900"/>
                </a:lnTo>
                <a:lnTo>
                  <a:pt x="1335151" y="317500"/>
                </a:lnTo>
                <a:lnTo>
                  <a:pt x="1314830" y="292100"/>
                </a:lnTo>
                <a:lnTo>
                  <a:pt x="1292986" y="254000"/>
                </a:lnTo>
                <a:lnTo>
                  <a:pt x="1270127" y="228600"/>
                </a:lnTo>
                <a:lnTo>
                  <a:pt x="1245870" y="203200"/>
                </a:lnTo>
                <a:lnTo>
                  <a:pt x="1220597" y="190500"/>
                </a:lnTo>
                <a:lnTo>
                  <a:pt x="1194180" y="165100"/>
                </a:lnTo>
                <a:lnTo>
                  <a:pt x="1166495" y="139700"/>
                </a:lnTo>
                <a:lnTo>
                  <a:pt x="1137920" y="127000"/>
                </a:lnTo>
                <a:lnTo>
                  <a:pt x="1108328" y="101600"/>
                </a:lnTo>
                <a:lnTo>
                  <a:pt x="1077722" y="88900"/>
                </a:lnTo>
                <a:lnTo>
                  <a:pt x="1046226" y="63500"/>
                </a:lnTo>
                <a:lnTo>
                  <a:pt x="1013968" y="50800"/>
                </a:lnTo>
                <a:lnTo>
                  <a:pt x="946911" y="25400"/>
                </a:lnTo>
                <a:lnTo>
                  <a:pt x="912241" y="25400"/>
                </a:lnTo>
                <a:lnTo>
                  <a:pt x="876934" y="12700"/>
                </a:lnTo>
                <a:close/>
              </a:path>
              <a:path w="1460500" h="1422400">
                <a:moveTo>
                  <a:pt x="906526" y="38100"/>
                </a:moveTo>
                <a:lnTo>
                  <a:pt x="553466" y="38100"/>
                </a:lnTo>
                <a:lnTo>
                  <a:pt x="487045" y="63500"/>
                </a:lnTo>
                <a:lnTo>
                  <a:pt x="423545" y="88900"/>
                </a:lnTo>
                <a:lnTo>
                  <a:pt x="393192" y="101600"/>
                </a:lnTo>
                <a:lnTo>
                  <a:pt x="363600" y="127000"/>
                </a:lnTo>
                <a:lnTo>
                  <a:pt x="334899" y="139700"/>
                </a:lnTo>
                <a:lnTo>
                  <a:pt x="307212" y="165100"/>
                </a:lnTo>
                <a:lnTo>
                  <a:pt x="280543" y="177800"/>
                </a:lnTo>
                <a:lnTo>
                  <a:pt x="254888" y="203200"/>
                </a:lnTo>
                <a:lnTo>
                  <a:pt x="206882" y="254000"/>
                </a:lnTo>
                <a:lnTo>
                  <a:pt x="163575" y="304800"/>
                </a:lnTo>
                <a:lnTo>
                  <a:pt x="125602" y="355600"/>
                </a:lnTo>
                <a:lnTo>
                  <a:pt x="92963" y="419100"/>
                </a:lnTo>
                <a:lnTo>
                  <a:pt x="78740" y="444500"/>
                </a:lnTo>
                <a:lnTo>
                  <a:pt x="66167" y="469900"/>
                </a:lnTo>
                <a:lnTo>
                  <a:pt x="54991" y="508000"/>
                </a:lnTo>
                <a:lnTo>
                  <a:pt x="45466" y="546100"/>
                </a:lnTo>
                <a:lnTo>
                  <a:pt x="37592" y="571500"/>
                </a:lnTo>
                <a:lnTo>
                  <a:pt x="31369" y="609600"/>
                </a:lnTo>
                <a:lnTo>
                  <a:pt x="26797" y="647700"/>
                </a:lnTo>
                <a:lnTo>
                  <a:pt x="24129" y="673100"/>
                </a:lnTo>
                <a:lnTo>
                  <a:pt x="23113" y="711200"/>
                </a:lnTo>
                <a:lnTo>
                  <a:pt x="24129" y="749300"/>
                </a:lnTo>
                <a:lnTo>
                  <a:pt x="26797" y="787400"/>
                </a:lnTo>
                <a:lnTo>
                  <a:pt x="31369" y="825500"/>
                </a:lnTo>
                <a:lnTo>
                  <a:pt x="37592" y="850900"/>
                </a:lnTo>
                <a:lnTo>
                  <a:pt x="45466" y="889000"/>
                </a:lnTo>
                <a:lnTo>
                  <a:pt x="54991" y="914400"/>
                </a:lnTo>
                <a:lnTo>
                  <a:pt x="66167" y="952500"/>
                </a:lnTo>
                <a:lnTo>
                  <a:pt x="78740" y="977900"/>
                </a:lnTo>
                <a:lnTo>
                  <a:pt x="92963" y="1016000"/>
                </a:lnTo>
                <a:lnTo>
                  <a:pt x="108457" y="1041400"/>
                </a:lnTo>
                <a:lnTo>
                  <a:pt x="125602" y="1066800"/>
                </a:lnTo>
                <a:lnTo>
                  <a:pt x="143891" y="1104900"/>
                </a:lnTo>
                <a:lnTo>
                  <a:pt x="184657" y="1155700"/>
                </a:lnTo>
                <a:lnTo>
                  <a:pt x="230250" y="1206500"/>
                </a:lnTo>
                <a:lnTo>
                  <a:pt x="280543" y="1244600"/>
                </a:lnTo>
                <a:lnTo>
                  <a:pt x="307212" y="1270000"/>
                </a:lnTo>
                <a:lnTo>
                  <a:pt x="334899" y="1282700"/>
                </a:lnTo>
                <a:lnTo>
                  <a:pt x="363600" y="1308100"/>
                </a:lnTo>
                <a:lnTo>
                  <a:pt x="393192" y="1320800"/>
                </a:lnTo>
                <a:lnTo>
                  <a:pt x="423545" y="1333500"/>
                </a:lnTo>
                <a:lnTo>
                  <a:pt x="487045" y="1358900"/>
                </a:lnTo>
                <a:lnTo>
                  <a:pt x="519937" y="1371600"/>
                </a:lnTo>
                <a:lnTo>
                  <a:pt x="587628" y="1397000"/>
                </a:lnTo>
                <a:lnTo>
                  <a:pt x="872362" y="1397000"/>
                </a:lnTo>
                <a:lnTo>
                  <a:pt x="940180" y="1371600"/>
                </a:lnTo>
                <a:lnTo>
                  <a:pt x="661288" y="1371600"/>
                </a:lnTo>
                <a:lnTo>
                  <a:pt x="627506" y="1358900"/>
                </a:lnTo>
                <a:lnTo>
                  <a:pt x="594486" y="1358900"/>
                </a:lnTo>
                <a:lnTo>
                  <a:pt x="561975" y="1346200"/>
                </a:lnTo>
                <a:lnTo>
                  <a:pt x="529971" y="1346200"/>
                </a:lnTo>
                <a:lnTo>
                  <a:pt x="498728" y="1333500"/>
                </a:lnTo>
                <a:lnTo>
                  <a:pt x="438403" y="1308100"/>
                </a:lnTo>
                <a:lnTo>
                  <a:pt x="409448" y="1295400"/>
                </a:lnTo>
                <a:lnTo>
                  <a:pt x="381380" y="1270000"/>
                </a:lnTo>
                <a:lnTo>
                  <a:pt x="354075" y="1257300"/>
                </a:lnTo>
                <a:lnTo>
                  <a:pt x="327659" y="1244600"/>
                </a:lnTo>
                <a:lnTo>
                  <a:pt x="302386" y="1219200"/>
                </a:lnTo>
                <a:lnTo>
                  <a:pt x="278002" y="1193800"/>
                </a:lnTo>
                <a:lnTo>
                  <a:pt x="254507" y="1181100"/>
                </a:lnTo>
                <a:lnTo>
                  <a:pt x="211200" y="1130300"/>
                </a:lnTo>
                <a:lnTo>
                  <a:pt x="172466" y="1079500"/>
                </a:lnTo>
                <a:lnTo>
                  <a:pt x="138810" y="1028700"/>
                </a:lnTo>
                <a:lnTo>
                  <a:pt x="110744" y="965200"/>
                </a:lnTo>
                <a:lnTo>
                  <a:pt x="98678" y="939800"/>
                </a:lnTo>
                <a:lnTo>
                  <a:pt x="88137" y="914400"/>
                </a:lnTo>
                <a:lnTo>
                  <a:pt x="79121" y="876300"/>
                </a:lnTo>
                <a:lnTo>
                  <a:pt x="71627" y="850900"/>
                </a:lnTo>
                <a:lnTo>
                  <a:pt x="65658" y="812800"/>
                </a:lnTo>
                <a:lnTo>
                  <a:pt x="61341" y="787400"/>
                </a:lnTo>
                <a:lnTo>
                  <a:pt x="58800" y="749300"/>
                </a:lnTo>
                <a:lnTo>
                  <a:pt x="57911" y="711200"/>
                </a:lnTo>
                <a:lnTo>
                  <a:pt x="58800" y="685800"/>
                </a:lnTo>
                <a:lnTo>
                  <a:pt x="61341" y="647700"/>
                </a:lnTo>
                <a:lnTo>
                  <a:pt x="65658" y="609600"/>
                </a:lnTo>
                <a:lnTo>
                  <a:pt x="71627" y="584200"/>
                </a:lnTo>
                <a:lnTo>
                  <a:pt x="79121" y="546100"/>
                </a:lnTo>
                <a:lnTo>
                  <a:pt x="88137" y="520700"/>
                </a:lnTo>
                <a:lnTo>
                  <a:pt x="98678" y="482600"/>
                </a:lnTo>
                <a:lnTo>
                  <a:pt x="110744" y="457200"/>
                </a:lnTo>
                <a:lnTo>
                  <a:pt x="124078" y="431800"/>
                </a:lnTo>
                <a:lnTo>
                  <a:pt x="138810" y="406400"/>
                </a:lnTo>
                <a:lnTo>
                  <a:pt x="155067" y="368300"/>
                </a:lnTo>
                <a:lnTo>
                  <a:pt x="191261" y="317500"/>
                </a:lnTo>
                <a:lnTo>
                  <a:pt x="232282" y="266700"/>
                </a:lnTo>
                <a:lnTo>
                  <a:pt x="254507" y="254000"/>
                </a:lnTo>
                <a:lnTo>
                  <a:pt x="278002" y="228600"/>
                </a:lnTo>
                <a:lnTo>
                  <a:pt x="302386" y="203200"/>
                </a:lnTo>
                <a:lnTo>
                  <a:pt x="327659" y="190500"/>
                </a:lnTo>
                <a:lnTo>
                  <a:pt x="354075" y="165100"/>
                </a:lnTo>
                <a:lnTo>
                  <a:pt x="409448" y="139700"/>
                </a:lnTo>
                <a:lnTo>
                  <a:pt x="498728" y="101600"/>
                </a:lnTo>
                <a:lnTo>
                  <a:pt x="561975" y="76200"/>
                </a:lnTo>
                <a:lnTo>
                  <a:pt x="594486" y="76200"/>
                </a:lnTo>
                <a:lnTo>
                  <a:pt x="627506" y="63500"/>
                </a:lnTo>
                <a:lnTo>
                  <a:pt x="695325" y="63500"/>
                </a:lnTo>
                <a:lnTo>
                  <a:pt x="729996" y="50800"/>
                </a:lnTo>
                <a:lnTo>
                  <a:pt x="940180" y="50800"/>
                </a:lnTo>
                <a:lnTo>
                  <a:pt x="906526" y="38100"/>
                </a:lnTo>
                <a:close/>
              </a:path>
              <a:path w="1460500" h="1422400">
                <a:moveTo>
                  <a:pt x="940180" y="50800"/>
                </a:moveTo>
                <a:lnTo>
                  <a:pt x="729996" y="50800"/>
                </a:lnTo>
                <a:lnTo>
                  <a:pt x="764667" y="63500"/>
                </a:lnTo>
                <a:lnTo>
                  <a:pt x="832484" y="63500"/>
                </a:lnTo>
                <a:lnTo>
                  <a:pt x="865504" y="76200"/>
                </a:lnTo>
                <a:lnTo>
                  <a:pt x="898017" y="76200"/>
                </a:lnTo>
                <a:lnTo>
                  <a:pt x="930021" y="88900"/>
                </a:lnTo>
                <a:lnTo>
                  <a:pt x="991870" y="114300"/>
                </a:lnTo>
                <a:lnTo>
                  <a:pt x="1050544" y="139700"/>
                </a:lnTo>
                <a:lnTo>
                  <a:pt x="1105916" y="165100"/>
                </a:lnTo>
                <a:lnTo>
                  <a:pt x="1132331" y="190500"/>
                </a:lnTo>
                <a:lnTo>
                  <a:pt x="1157731" y="203200"/>
                </a:lnTo>
                <a:lnTo>
                  <a:pt x="1182116" y="228600"/>
                </a:lnTo>
                <a:lnTo>
                  <a:pt x="1205483" y="254000"/>
                </a:lnTo>
                <a:lnTo>
                  <a:pt x="1227708" y="266700"/>
                </a:lnTo>
                <a:lnTo>
                  <a:pt x="1268729" y="317500"/>
                </a:lnTo>
                <a:lnTo>
                  <a:pt x="1304925" y="368300"/>
                </a:lnTo>
                <a:lnTo>
                  <a:pt x="1321180" y="406400"/>
                </a:lnTo>
                <a:lnTo>
                  <a:pt x="1335912" y="431800"/>
                </a:lnTo>
                <a:lnTo>
                  <a:pt x="1349248" y="457200"/>
                </a:lnTo>
                <a:lnTo>
                  <a:pt x="1361312" y="482600"/>
                </a:lnTo>
                <a:lnTo>
                  <a:pt x="1371853" y="520700"/>
                </a:lnTo>
                <a:lnTo>
                  <a:pt x="1380871" y="546100"/>
                </a:lnTo>
                <a:lnTo>
                  <a:pt x="1388363" y="584200"/>
                </a:lnTo>
                <a:lnTo>
                  <a:pt x="1394332" y="609600"/>
                </a:lnTo>
                <a:lnTo>
                  <a:pt x="1398651" y="647700"/>
                </a:lnTo>
                <a:lnTo>
                  <a:pt x="1401191" y="685800"/>
                </a:lnTo>
                <a:lnTo>
                  <a:pt x="1402079" y="711200"/>
                </a:lnTo>
                <a:lnTo>
                  <a:pt x="1401191" y="749300"/>
                </a:lnTo>
                <a:lnTo>
                  <a:pt x="1398651" y="787400"/>
                </a:lnTo>
                <a:lnTo>
                  <a:pt x="1394332" y="812800"/>
                </a:lnTo>
                <a:lnTo>
                  <a:pt x="1388363" y="850900"/>
                </a:lnTo>
                <a:lnTo>
                  <a:pt x="1380871" y="876300"/>
                </a:lnTo>
                <a:lnTo>
                  <a:pt x="1371853" y="914400"/>
                </a:lnTo>
                <a:lnTo>
                  <a:pt x="1361312" y="939800"/>
                </a:lnTo>
                <a:lnTo>
                  <a:pt x="1349375" y="965200"/>
                </a:lnTo>
                <a:lnTo>
                  <a:pt x="1335912" y="1003300"/>
                </a:lnTo>
                <a:lnTo>
                  <a:pt x="1321180" y="1028700"/>
                </a:lnTo>
                <a:lnTo>
                  <a:pt x="1287526" y="1079500"/>
                </a:lnTo>
                <a:lnTo>
                  <a:pt x="1248791" y="1130300"/>
                </a:lnTo>
                <a:lnTo>
                  <a:pt x="1205356" y="1181100"/>
                </a:lnTo>
                <a:lnTo>
                  <a:pt x="1182116" y="1193800"/>
                </a:lnTo>
                <a:lnTo>
                  <a:pt x="1157731" y="1219200"/>
                </a:lnTo>
                <a:lnTo>
                  <a:pt x="1132331" y="1244600"/>
                </a:lnTo>
                <a:lnTo>
                  <a:pt x="1106043" y="1257300"/>
                </a:lnTo>
                <a:lnTo>
                  <a:pt x="1078610" y="1270000"/>
                </a:lnTo>
                <a:lnTo>
                  <a:pt x="1050544" y="1295400"/>
                </a:lnTo>
                <a:lnTo>
                  <a:pt x="1021587" y="1308100"/>
                </a:lnTo>
                <a:lnTo>
                  <a:pt x="991870" y="1320800"/>
                </a:lnTo>
                <a:lnTo>
                  <a:pt x="930021" y="1346200"/>
                </a:lnTo>
                <a:lnTo>
                  <a:pt x="898017" y="1346200"/>
                </a:lnTo>
                <a:lnTo>
                  <a:pt x="865504" y="1358900"/>
                </a:lnTo>
                <a:lnTo>
                  <a:pt x="832484" y="1358900"/>
                </a:lnTo>
                <a:lnTo>
                  <a:pt x="798829" y="1371600"/>
                </a:lnTo>
                <a:lnTo>
                  <a:pt x="940180" y="1371600"/>
                </a:lnTo>
                <a:lnTo>
                  <a:pt x="1036447" y="1333500"/>
                </a:lnTo>
                <a:lnTo>
                  <a:pt x="1096391" y="1308100"/>
                </a:lnTo>
                <a:lnTo>
                  <a:pt x="1125093" y="1282700"/>
                </a:lnTo>
                <a:lnTo>
                  <a:pt x="1152905" y="1270000"/>
                </a:lnTo>
                <a:lnTo>
                  <a:pt x="1179576" y="1244600"/>
                </a:lnTo>
                <a:lnTo>
                  <a:pt x="1205229" y="1231900"/>
                </a:lnTo>
                <a:lnTo>
                  <a:pt x="1229741" y="1206500"/>
                </a:lnTo>
                <a:lnTo>
                  <a:pt x="1275333" y="1155700"/>
                </a:lnTo>
                <a:lnTo>
                  <a:pt x="1316101" y="1104900"/>
                </a:lnTo>
                <a:lnTo>
                  <a:pt x="1334388" y="1066800"/>
                </a:lnTo>
                <a:lnTo>
                  <a:pt x="1351533" y="1041400"/>
                </a:lnTo>
                <a:lnTo>
                  <a:pt x="1367027" y="1016000"/>
                </a:lnTo>
                <a:lnTo>
                  <a:pt x="1381252" y="977900"/>
                </a:lnTo>
                <a:lnTo>
                  <a:pt x="1393825" y="952500"/>
                </a:lnTo>
                <a:lnTo>
                  <a:pt x="1405001" y="914400"/>
                </a:lnTo>
                <a:lnTo>
                  <a:pt x="1414526" y="889000"/>
                </a:lnTo>
                <a:lnTo>
                  <a:pt x="1422400" y="850900"/>
                </a:lnTo>
                <a:lnTo>
                  <a:pt x="1428623" y="825500"/>
                </a:lnTo>
                <a:lnTo>
                  <a:pt x="1433195" y="787400"/>
                </a:lnTo>
                <a:lnTo>
                  <a:pt x="1435861" y="749300"/>
                </a:lnTo>
                <a:lnTo>
                  <a:pt x="1436877" y="711200"/>
                </a:lnTo>
                <a:lnTo>
                  <a:pt x="1435861" y="673100"/>
                </a:lnTo>
                <a:lnTo>
                  <a:pt x="1433195" y="647700"/>
                </a:lnTo>
                <a:lnTo>
                  <a:pt x="1428623" y="609600"/>
                </a:lnTo>
                <a:lnTo>
                  <a:pt x="1422400" y="571500"/>
                </a:lnTo>
                <a:lnTo>
                  <a:pt x="1414526" y="546100"/>
                </a:lnTo>
                <a:lnTo>
                  <a:pt x="1405001" y="508000"/>
                </a:lnTo>
                <a:lnTo>
                  <a:pt x="1393825" y="469900"/>
                </a:lnTo>
                <a:lnTo>
                  <a:pt x="1381252" y="444500"/>
                </a:lnTo>
                <a:lnTo>
                  <a:pt x="1367027" y="419100"/>
                </a:lnTo>
                <a:lnTo>
                  <a:pt x="1351533" y="381000"/>
                </a:lnTo>
                <a:lnTo>
                  <a:pt x="1316101" y="330200"/>
                </a:lnTo>
                <a:lnTo>
                  <a:pt x="1275333" y="279400"/>
                </a:lnTo>
                <a:lnTo>
                  <a:pt x="1229741" y="228600"/>
                </a:lnTo>
                <a:lnTo>
                  <a:pt x="1179576" y="177800"/>
                </a:lnTo>
                <a:lnTo>
                  <a:pt x="1152905" y="165100"/>
                </a:lnTo>
                <a:lnTo>
                  <a:pt x="1125093" y="139700"/>
                </a:lnTo>
                <a:lnTo>
                  <a:pt x="1096391" y="127000"/>
                </a:lnTo>
                <a:lnTo>
                  <a:pt x="1066800" y="101600"/>
                </a:lnTo>
                <a:lnTo>
                  <a:pt x="1036447" y="88900"/>
                </a:lnTo>
                <a:lnTo>
                  <a:pt x="973074" y="63500"/>
                </a:lnTo>
                <a:lnTo>
                  <a:pt x="940180" y="50800"/>
                </a:lnTo>
                <a:close/>
              </a:path>
              <a:path w="1460500" h="1422400">
                <a:moveTo>
                  <a:pt x="837565" y="25400"/>
                </a:moveTo>
                <a:lnTo>
                  <a:pt x="622426" y="25400"/>
                </a:lnTo>
                <a:lnTo>
                  <a:pt x="587628" y="38100"/>
                </a:lnTo>
                <a:lnTo>
                  <a:pt x="872362" y="38100"/>
                </a:lnTo>
                <a:lnTo>
                  <a:pt x="837565" y="25400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700"/>
                </a:lnTo>
                <a:lnTo>
                  <a:pt x="840994" y="12700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9245092" y="4863084"/>
            <a:ext cx="1040892" cy="280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9003538" y="6167627"/>
            <a:ext cx="15240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064498" y="6176772"/>
            <a:ext cx="1402080" cy="1371600"/>
          </a:xfrm>
          <a:custGeom>
            <a:avLst/>
            <a:gdLst/>
            <a:ahLst/>
            <a:cxnLst/>
            <a:rect l="l" t="t" r="r" b="b"/>
            <a:pathLst>
              <a:path w="1402079" h="1371600">
                <a:moveTo>
                  <a:pt x="701040" y="0"/>
                </a:moveTo>
                <a:lnTo>
                  <a:pt x="643537" y="2273"/>
                </a:lnTo>
                <a:lnTo>
                  <a:pt x="587315" y="8976"/>
                </a:lnTo>
                <a:lnTo>
                  <a:pt x="532555" y="19931"/>
                </a:lnTo>
                <a:lnTo>
                  <a:pt x="479438" y="34962"/>
                </a:lnTo>
                <a:lnTo>
                  <a:pt x="428142" y="53894"/>
                </a:lnTo>
                <a:lnTo>
                  <a:pt x="378850" y="76548"/>
                </a:lnTo>
                <a:lnTo>
                  <a:pt x="331740" y="102749"/>
                </a:lnTo>
                <a:lnTo>
                  <a:pt x="286993" y="132320"/>
                </a:lnTo>
                <a:lnTo>
                  <a:pt x="244790" y="165085"/>
                </a:lnTo>
                <a:lnTo>
                  <a:pt x="205311" y="200867"/>
                </a:lnTo>
                <a:lnTo>
                  <a:pt x="168736" y="239490"/>
                </a:lnTo>
                <a:lnTo>
                  <a:pt x="135245" y="280777"/>
                </a:lnTo>
                <a:lnTo>
                  <a:pt x="105020" y="324551"/>
                </a:lnTo>
                <a:lnTo>
                  <a:pt x="78239" y="370637"/>
                </a:lnTo>
                <a:lnTo>
                  <a:pt x="55084" y="418857"/>
                </a:lnTo>
                <a:lnTo>
                  <a:pt x="35734" y="469035"/>
                </a:lnTo>
                <a:lnTo>
                  <a:pt x="20371" y="520995"/>
                </a:lnTo>
                <a:lnTo>
                  <a:pt x="9174" y="574560"/>
                </a:lnTo>
                <a:lnTo>
                  <a:pt x="2323" y="629554"/>
                </a:lnTo>
                <a:lnTo>
                  <a:pt x="0" y="685800"/>
                </a:lnTo>
                <a:lnTo>
                  <a:pt x="2323" y="742045"/>
                </a:lnTo>
                <a:lnTo>
                  <a:pt x="9174" y="797039"/>
                </a:lnTo>
                <a:lnTo>
                  <a:pt x="20371" y="850604"/>
                </a:lnTo>
                <a:lnTo>
                  <a:pt x="35734" y="902564"/>
                </a:lnTo>
                <a:lnTo>
                  <a:pt x="55084" y="952742"/>
                </a:lnTo>
                <a:lnTo>
                  <a:pt x="78239" y="1000962"/>
                </a:lnTo>
                <a:lnTo>
                  <a:pt x="105020" y="1047048"/>
                </a:lnTo>
                <a:lnTo>
                  <a:pt x="135245" y="1090822"/>
                </a:lnTo>
                <a:lnTo>
                  <a:pt x="168736" y="1132109"/>
                </a:lnTo>
                <a:lnTo>
                  <a:pt x="205311" y="1170732"/>
                </a:lnTo>
                <a:lnTo>
                  <a:pt x="244790" y="1206514"/>
                </a:lnTo>
                <a:lnTo>
                  <a:pt x="286993" y="1239279"/>
                </a:lnTo>
                <a:lnTo>
                  <a:pt x="331740" y="1268850"/>
                </a:lnTo>
                <a:lnTo>
                  <a:pt x="378850" y="1295051"/>
                </a:lnTo>
                <a:lnTo>
                  <a:pt x="428142" y="1317705"/>
                </a:lnTo>
                <a:lnTo>
                  <a:pt x="479438" y="1336637"/>
                </a:lnTo>
                <a:lnTo>
                  <a:pt x="532555" y="1351668"/>
                </a:lnTo>
                <a:lnTo>
                  <a:pt x="587315" y="1362623"/>
                </a:lnTo>
                <a:lnTo>
                  <a:pt x="643537" y="1369326"/>
                </a:lnTo>
                <a:lnTo>
                  <a:pt x="701040" y="1371600"/>
                </a:lnTo>
                <a:lnTo>
                  <a:pt x="758542" y="1369326"/>
                </a:lnTo>
                <a:lnTo>
                  <a:pt x="814764" y="1362623"/>
                </a:lnTo>
                <a:lnTo>
                  <a:pt x="869524" y="1351668"/>
                </a:lnTo>
                <a:lnTo>
                  <a:pt x="922641" y="1336637"/>
                </a:lnTo>
                <a:lnTo>
                  <a:pt x="973937" y="1317705"/>
                </a:lnTo>
                <a:lnTo>
                  <a:pt x="1023229" y="1295051"/>
                </a:lnTo>
                <a:lnTo>
                  <a:pt x="1070339" y="1268850"/>
                </a:lnTo>
                <a:lnTo>
                  <a:pt x="1115086" y="1239279"/>
                </a:lnTo>
                <a:lnTo>
                  <a:pt x="1157289" y="1206514"/>
                </a:lnTo>
                <a:lnTo>
                  <a:pt x="1196768" y="1170732"/>
                </a:lnTo>
                <a:lnTo>
                  <a:pt x="1233343" y="1132109"/>
                </a:lnTo>
                <a:lnTo>
                  <a:pt x="1266834" y="1090822"/>
                </a:lnTo>
                <a:lnTo>
                  <a:pt x="1297059" y="1047048"/>
                </a:lnTo>
                <a:lnTo>
                  <a:pt x="1323840" y="1000962"/>
                </a:lnTo>
                <a:lnTo>
                  <a:pt x="1346995" y="952742"/>
                </a:lnTo>
                <a:lnTo>
                  <a:pt x="1366345" y="902564"/>
                </a:lnTo>
                <a:lnTo>
                  <a:pt x="1381708" y="850604"/>
                </a:lnTo>
                <a:lnTo>
                  <a:pt x="1392905" y="797039"/>
                </a:lnTo>
                <a:lnTo>
                  <a:pt x="1399756" y="742045"/>
                </a:lnTo>
                <a:lnTo>
                  <a:pt x="1402079" y="685800"/>
                </a:lnTo>
                <a:lnTo>
                  <a:pt x="1399756" y="629554"/>
                </a:lnTo>
                <a:lnTo>
                  <a:pt x="1392905" y="574560"/>
                </a:lnTo>
                <a:lnTo>
                  <a:pt x="1381708" y="520995"/>
                </a:lnTo>
                <a:lnTo>
                  <a:pt x="1366345" y="469035"/>
                </a:lnTo>
                <a:lnTo>
                  <a:pt x="1346995" y="418857"/>
                </a:lnTo>
                <a:lnTo>
                  <a:pt x="1323840" y="370637"/>
                </a:lnTo>
                <a:lnTo>
                  <a:pt x="1297059" y="324551"/>
                </a:lnTo>
                <a:lnTo>
                  <a:pt x="1266834" y="280777"/>
                </a:lnTo>
                <a:lnTo>
                  <a:pt x="1233343" y="239490"/>
                </a:lnTo>
                <a:lnTo>
                  <a:pt x="1196768" y="200867"/>
                </a:lnTo>
                <a:lnTo>
                  <a:pt x="1157289" y="165085"/>
                </a:lnTo>
                <a:lnTo>
                  <a:pt x="1115086" y="132320"/>
                </a:lnTo>
                <a:lnTo>
                  <a:pt x="1070339" y="102749"/>
                </a:lnTo>
                <a:lnTo>
                  <a:pt x="1023229" y="76548"/>
                </a:lnTo>
                <a:lnTo>
                  <a:pt x="973937" y="53894"/>
                </a:lnTo>
                <a:lnTo>
                  <a:pt x="922641" y="34962"/>
                </a:lnTo>
                <a:lnTo>
                  <a:pt x="869524" y="19931"/>
                </a:lnTo>
                <a:lnTo>
                  <a:pt x="814764" y="8976"/>
                </a:lnTo>
                <a:lnTo>
                  <a:pt x="758542" y="2273"/>
                </a:lnTo>
                <a:lnTo>
                  <a:pt x="701040" y="0"/>
                </a:lnTo>
                <a:close/>
              </a:path>
            </a:pathLst>
          </a:custGeom>
          <a:solidFill>
            <a:srgbClr val="C5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035288" y="6154935"/>
            <a:ext cx="1460500" cy="1422400"/>
          </a:xfrm>
          <a:custGeom>
            <a:avLst/>
            <a:gdLst/>
            <a:ahLst/>
            <a:cxnLst/>
            <a:rect l="l" t="t" r="r" b="b"/>
            <a:pathLst>
              <a:path w="1460500" h="1422400">
                <a:moveTo>
                  <a:pt x="656589" y="1409699"/>
                </a:moveTo>
                <a:lnTo>
                  <a:pt x="583056" y="1409699"/>
                </a:lnTo>
                <a:lnTo>
                  <a:pt x="618998" y="1422399"/>
                </a:lnTo>
                <a:lnTo>
                  <a:pt x="693038" y="1422399"/>
                </a:lnTo>
                <a:lnTo>
                  <a:pt x="656589" y="1409699"/>
                </a:lnTo>
                <a:close/>
              </a:path>
              <a:path w="1460500" h="1422400">
                <a:moveTo>
                  <a:pt x="876934" y="1409699"/>
                </a:moveTo>
                <a:lnTo>
                  <a:pt x="803275" y="1409699"/>
                </a:lnTo>
                <a:lnTo>
                  <a:pt x="766826" y="1422399"/>
                </a:lnTo>
                <a:lnTo>
                  <a:pt x="840994" y="1422399"/>
                </a:lnTo>
                <a:lnTo>
                  <a:pt x="876934" y="1409699"/>
                </a:lnTo>
                <a:close/>
              </a:path>
              <a:path w="1460500" h="1422400">
                <a:moveTo>
                  <a:pt x="620649" y="12699"/>
                </a:moveTo>
                <a:lnTo>
                  <a:pt x="583056" y="12699"/>
                </a:lnTo>
                <a:lnTo>
                  <a:pt x="547751" y="25399"/>
                </a:lnTo>
                <a:lnTo>
                  <a:pt x="513206" y="25399"/>
                </a:lnTo>
                <a:lnTo>
                  <a:pt x="479298" y="38099"/>
                </a:lnTo>
                <a:lnTo>
                  <a:pt x="413765" y="63499"/>
                </a:lnTo>
                <a:lnTo>
                  <a:pt x="382270" y="88899"/>
                </a:lnTo>
                <a:lnTo>
                  <a:pt x="351662" y="101599"/>
                </a:lnTo>
                <a:lnTo>
                  <a:pt x="322072" y="126999"/>
                </a:lnTo>
                <a:lnTo>
                  <a:pt x="293497" y="139699"/>
                </a:lnTo>
                <a:lnTo>
                  <a:pt x="265937" y="165099"/>
                </a:lnTo>
                <a:lnTo>
                  <a:pt x="239395" y="190499"/>
                </a:lnTo>
                <a:lnTo>
                  <a:pt x="214122" y="203199"/>
                </a:lnTo>
                <a:lnTo>
                  <a:pt x="189864" y="228599"/>
                </a:lnTo>
                <a:lnTo>
                  <a:pt x="166877" y="253999"/>
                </a:lnTo>
                <a:lnTo>
                  <a:pt x="145160" y="292099"/>
                </a:lnTo>
                <a:lnTo>
                  <a:pt x="124840" y="317499"/>
                </a:lnTo>
                <a:lnTo>
                  <a:pt x="105917" y="342899"/>
                </a:lnTo>
                <a:lnTo>
                  <a:pt x="88264" y="368299"/>
                </a:lnTo>
                <a:lnTo>
                  <a:pt x="72135" y="406399"/>
                </a:lnTo>
                <a:lnTo>
                  <a:pt x="57530" y="431799"/>
                </a:lnTo>
                <a:lnTo>
                  <a:pt x="44450" y="469899"/>
                </a:lnTo>
                <a:lnTo>
                  <a:pt x="32892" y="495299"/>
                </a:lnTo>
                <a:lnTo>
                  <a:pt x="22986" y="533399"/>
                </a:lnTo>
                <a:lnTo>
                  <a:pt x="14858" y="571499"/>
                </a:lnTo>
                <a:lnTo>
                  <a:pt x="8381" y="609599"/>
                </a:lnTo>
                <a:lnTo>
                  <a:pt x="3809" y="634999"/>
                </a:lnTo>
                <a:lnTo>
                  <a:pt x="1015" y="673099"/>
                </a:lnTo>
                <a:lnTo>
                  <a:pt x="0" y="711199"/>
                </a:lnTo>
                <a:lnTo>
                  <a:pt x="1015" y="749299"/>
                </a:lnTo>
                <a:lnTo>
                  <a:pt x="3809" y="787399"/>
                </a:lnTo>
                <a:lnTo>
                  <a:pt x="8381" y="825499"/>
                </a:lnTo>
                <a:lnTo>
                  <a:pt x="14858" y="863599"/>
                </a:lnTo>
                <a:lnTo>
                  <a:pt x="22986" y="888999"/>
                </a:lnTo>
                <a:lnTo>
                  <a:pt x="32892" y="927099"/>
                </a:lnTo>
                <a:lnTo>
                  <a:pt x="44450" y="965199"/>
                </a:lnTo>
                <a:lnTo>
                  <a:pt x="57530" y="990599"/>
                </a:lnTo>
                <a:lnTo>
                  <a:pt x="72135" y="1028699"/>
                </a:lnTo>
                <a:lnTo>
                  <a:pt x="88264" y="1054099"/>
                </a:lnTo>
                <a:lnTo>
                  <a:pt x="105917" y="1079499"/>
                </a:lnTo>
                <a:lnTo>
                  <a:pt x="124840" y="1117599"/>
                </a:lnTo>
                <a:lnTo>
                  <a:pt x="166877" y="1168399"/>
                </a:lnTo>
                <a:lnTo>
                  <a:pt x="214122" y="1219199"/>
                </a:lnTo>
                <a:lnTo>
                  <a:pt x="265937" y="1269999"/>
                </a:lnTo>
                <a:lnTo>
                  <a:pt x="293497" y="1282699"/>
                </a:lnTo>
                <a:lnTo>
                  <a:pt x="322072" y="1308099"/>
                </a:lnTo>
                <a:lnTo>
                  <a:pt x="351662" y="1320799"/>
                </a:lnTo>
                <a:lnTo>
                  <a:pt x="382270" y="1346199"/>
                </a:lnTo>
                <a:lnTo>
                  <a:pt x="413765" y="1358899"/>
                </a:lnTo>
                <a:lnTo>
                  <a:pt x="479298" y="1384299"/>
                </a:lnTo>
                <a:lnTo>
                  <a:pt x="547751" y="1409699"/>
                </a:lnTo>
                <a:lnTo>
                  <a:pt x="620649" y="1409699"/>
                </a:lnTo>
                <a:lnTo>
                  <a:pt x="585342" y="1396999"/>
                </a:lnTo>
                <a:lnTo>
                  <a:pt x="550545" y="1396999"/>
                </a:lnTo>
                <a:lnTo>
                  <a:pt x="483107" y="1371599"/>
                </a:lnTo>
                <a:lnTo>
                  <a:pt x="418591" y="1346199"/>
                </a:lnTo>
                <a:lnTo>
                  <a:pt x="387730" y="1333499"/>
                </a:lnTo>
                <a:lnTo>
                  <a:pt x="357631" y="1320799"/>
                </a:lnTo>
                <a:lnTo>
                  <a:pt x="328422" y="1295399"/>
                </a:lnTo>
                <a:lnTo>
                  <a:pt x="300354" y="1282699"/>
                </a:lnTo>
                <a:lnTo>
                  <a:pt x="247141" y="1231899"/>
                </a:lnTo>
                <a:lnTo>
                  <a:pt x="198374" y="1181099"/>
                </a:lnTo>
                <a:lnTo>
                  <a:pt x="154431" y="1130299"/>
                </a:lnTo>
                <a:lnTo>
                  <a:pt x="115697" y="1079499"/>
                </a:lnTo>
                <a:lnTo>
                  <a:pt x="82550" y="1015999"/>
                </a:lnTo>
                <a:lnTo>
                  <a:pt x="68199" y="990599"/>
                </a:lnTo>
                <a:lnTo>
                  <a:pt x="55245" y="952499"/>
                </a:lnTo>
                <a:lnTo>
                  <a:pt x="43941" y="927099"/>
                </a:lnTo>
                <a:lnTo>
                  <a:pt x="34289" y="888999"/>
                </a:lnTo>
                <a:lnTo>
                  <a:pt x="26288" y="850899"/>
                </a:lnTo>
                <a:lnTo>
                  <a:pt x="19938" y="825499"/>
                </a:lnTo>
                <a:lnTo>
                  <a:pt x="15239" y="787399"/>
                </a:lnTo>
                <a:lnTo>
                  <a:pt x="12573" y="749299"/>
                </a:lnTo>
                <a:lnTo>
                  <a:pt x="11556" y="711199"/>
                </a:lnTo>
                <a:lnTo>
                  <a:pt x="12573" y="673099"/>
                </a:lnTo>
                <a:lnTo>
                  <a:pt x="19938" y="609599"/>
                </a:lnTo>
                <a:lnTo>
                  <a:pt x="26288" y="571499"/>
                </a:lnTo>
                <a:lnTo>
                  <a:pt x="34289" y="533399"/>
                </a:lnTo>
                <a:lnTo>
                  <a:pt x="43941" y="507999"/>
                </a:lnTo>
                <a:lnTo>
                  <a:pt x="55245" y="469899"/>
                </a:lnTo>
                <a:lnTo>
                  <a:pt x="68199" y="444499"/>
                </a:lnTo>
                <a:lnTo>
                  <a:pt x="82550" y="406399"/>
                </a:lnTo>
                <a:lnTo>
                  <a:pt x="98298" y="380999"/>
                </a:lnTo>
                <a:lnTo>
                  <a:pt x="115697" y="342899"/>
                </a:lnTo>
                <a:lnTo>
                  <a:pt x="154431" y="292099"/>
                </a:lnTo>
                <a:lnTo>
                  <a:pt x="198374" y="241299"/>
                </a:lnTo>
                <a:lnTo>
                  <a:pt x="247141" y="190499"/>
                </a:lnTo>
                <a:lnTo>
                  <a:pt x="300354" y="152399"/>
                </a:lnTo>
                <a:lnTo>
                  <a:pt x="328422" y="126999"/>
                </a:lnTo>
                <a:lnTo>
                  <a:pt x="357631" y="114299"/>
                </a:lnTo>
                <a:lnTo>
                  <a:pt x="387730" y="101599"/>
                </a:lnTo>
                <a:lnTo>
                  <a:pt x="418591" y="76199"/>
                </a:lnTo>
                <a:lnTo>
                  <a:pt x="483107" y="50799"/>
                </a:lnTo>
                <a:lnTo>
                  <a:pt x="516508" y="38099"/>
                </a:lnTo>
                <a:lnTo>
                  <a:pt x="550545" y="38099"/>
                </a:lnTo>
                <a:lnTo>
                  <a:pt x="620649" y="12699"/>
                </a:lnTo>
                <a:close/>
              </a:path>
              <a:path w="1460500" h="1422400">
                <a:moveTo>
                  <a:pt x="802131" y="1396999"/>
                </a:moveTo>
                <a:lnTo>
                  <a:pt x="657732" y="1396999"/>
                </a:lnTo>
                <a:lnTo>
                  <a:pt x="693547" y="1409699"/>
                </a:lnTo>
                <a:lnTo>
                  <a:pt x="766317" y="1409699"/>
                </a:lnTo>
                <a:lnTo>
                  <a:pt x="802131" y="1396999"/>
                </a:lnTo>
                <a:close/>
              </a:path>
              <a:path w="1460500" h="1422400">
                <a:moveTo>
                  <a:pt x="876934" y="12699"/>
                </a:moveTo>
                <a:lnTo>
                  <a:pt x="839342" y="12699"/>
                </a:lnTo>
                <a:lnTo>
                  <a:pt x="909447" y="38099"/>
                </a:lnTo>
                <a:lnTo>
                  <a:pt x="943482" y="38099"/>
                </a:lnTo>
                <a:lnTo>
                  <a:pt x="976883" y="50799"/>
                </a:lnTo>
                <a:lnTo>
                  <a:pt x="1041400" y="76199"/>
                </a:lnTo>
                <a:lnTo>
                  <a:pt x="1072260" y="101599"/>
                </a:lnTo>
                <a:lnTo>
                  <a:pt x="1102359" y="114299"/>
                </a:lnTo>
                <a:lnTo>
                  <a:pt x="1131570" y="126999"/>
                </a:lnTo>
                <a:lnTo>
                  <a:pt x="1159763" y="152399"/>
                </a:lnTo>
                <a:lnTo>
                  <a:pt x="1186814" y="165099"/>
                </a:lnTo>
                <a:lnTo>
                  <a:pt x="1237869" y="215899"/>
                </a:lnTo>
                <a:lnTo>
                  <a:pt x="1284224" y="266699"/>
                </a:lnTo>
                <a:lnTo>
                  <a:pt x="1325626" y="317499"/>
                </a:lnTo>
                <a:lnTo>
                  <a:pt x="1361694" y="380999"/>
                </a:lnTo>
                <a:lnTo>
                  <a:pt x="1377441" y="406399"/>
                </a:lnTo>
                <a:lnTo>
                  <a:pt x="1391792" y="444499"/>
                </a:lnTo>
                <a:lnTo>
                  <a:pt x="1404747" y="469899"/>
                </a:lnTo>
                <a:lnTo>
                  <a:pt x="1416050" y="507999"/>
                </a:lnTo>
                <a:lnTo>
                  <a:pt x="1433702" y="571499"/>
                </a:lnTo>
                <a:lnTo>
                  <a:pt x="1440052" y="609599"/>
                </a:lnTo>
                <a:lnTo>
                  <a:pt x="1444752" y="647699"/>
                </a:lnTo>
                <a:lnTo>
                  <a:pt x="1448434" y="711199"/>
                </a:lnTo>
                <a:lnTo>
                  <a:pt x="1447419" y="749299"/>
                </a:lnTo>
                <a:lnTo>
                  <a:pt x="1444752" y="787399"/>
                </a:lnTo>
                <a:lnTo>
                  <a:pt x="1440052" y="825499"/>
                </a:lnTo>
                <a:lnTo>
                  <a:pt x="1433702" y="850899"/>
                </a:lnTo>
                <a:lnTo>
                  <a:pt x="1425702" y="888999"/>
                </a:lnTo>
                <a:lnTo>
                  <a:pt x="1416050" y="927099"/>
                </a:lnTo>
                <a:lnTo>
                  <a:pt x="1404747" y="952499"/>
                </a:lnTo>
                <a:lnTo>
                  <a:pt x="1391920" y="990599"/>
                </a:lnTo>
                <a:lnTo>
                  <a:pt x="1377441" y="1015999"/>
                </a:lnTo>
                <a:lnTo>
                  <a:pt x="1361694" y="1054099"/>
                </a:lnTo>
                <a:lnTo>
                  <a:pt x="1344295" y="1079499"/>
                </a:lnTo>
                <a:lnTo>
                  <a:pt x="1305559" y="1130299"/>
                </a:lnTo>
                <a:lnTo>
                  <a:pt x="1261617" y="1181099"/>
                </a:lnTo>
                <a:lnTo>
                  <a:pt x="1212977" y="1231899"/>
                </a:lnTo>
                <a:lnTo>
                  <a:pt x="1159763" y="1282699"/>
                </a:lnTo>
                <a:lnTo>
                  <a:pt x="1131570" y="1295399"/>
                </a:lnTo>
                <a:lnTo>
                  <a:pt x="1102359" y="1320799"/>
                </a:lnTo>
                <a:lnTo>
                  <a:pt x="1072260" y="1333499"/>
                </a:lnTo>
                <a:lnTo>
                  <a:pt x="1041400" y="1346199"/>
                </a:lnTo>
                <a:lnTo>
                  <a:pt x="976883" y="1371599"/>
                </a:lnTo>
                <a:lnTo>
                  <a:pt x="909447" y="1396999"/>
                </a:lnTo>
                <a:lnTo>
                  <a:pt x="874649" y="1396999"/>
                </a:lnTo>
                <a:lnTo>
                  <a:pt x="839342" y="1409699"/>
                </a:lnTo>
                <a:lnTo>
                  <a:pt x="912240" y="1409699"/>
                </a:lnTo>
                <a:lnTo>
                  <a:pt x="980821" y="1384299"/>
                </a:lnTo>
                <a:lnTo>
                  <a:pt x="1013967" y="1371599"/>
                </a:lnTo>
                <a:lnTo>
                  <a:pt x="1077722" y="1346199"/>
                </a:lnTo>
                <a:lnTo>
                  <a:pt x="1108328" y="1320799"/>
                </a:lnTo>
                <a:lnTo>
                  <a:pt x="1137920" y="1308099"/>
                </a:lnTo>
                <a:lnTo>
                  <a:pt x="1166495" y="1282699"/>
                </a:lnTo>
                <a:lnTo>
                  <a:pt x="1194180" y="1269999"/>
                </a:lnTo>
                <a:lnTo>
                  <a:pt x="1220597" y="1244599"/>
                </a:lnTo>
                <a:lnTo>
                  <a:pt x="1270127" y="1193799"/>
                </a:lnTo>
                <a:lnTo>
                  <a:pt x="1314830" y="1142999"/>
                </a:lnTo>
                <a:lnTo>
                  <a:pt x="1354074" y="1079499"/>
                </a:lnTo>
                <a:lnTo>
                  <a:pt x="1371727" y="1054099"/>
                </a:lnTo>
                <a:lnTo>
                  <a:pt x="1387855" y="1028699"/>
                </a:lnTo>
                <a:lnTo>
                  <a:pt x="1402587" y="990599"/>
                </a:lnTo>
                <a:lnTo>
                  <a:pt x="1415541" y="965199"/>
                </a:lnTo>
                <a:lnTo>
                  <a:pt x="1427099" y="927099"/>
                </a:lnTo>
                <a:lnTo>
                  <a:pt x="1437004" y="888999"/>
                </a:lnTo>
                <a:lnTo>
                  <a:pt x="1445132" y="863599"/>
                </a:lnTo>
                <a:lnTo>
                  <a:pt x="1451609" y="825499"/>
                </a:lnTo>
                <a:lnTo>
                  <a:pt x="1456181" y="787399"/>
                </a:lnTo>
                <a:lnTo>
                  <a:pt x="1458976" y="749299"/>
                </a:lnTo>
                <a:lnTo>
                  <a:pt x="1459991" y="711199"/>
                </a:lnTo>
                <a:lnTo>
                  <a:pt x="1458976" y="673099"/>
                </a:lnTo>
                <a:lnTo>
                  <a:pt x="1456181" y="634999"/>
                </a:lnTo>
                <a:lnTo>
                  <a:pt x="1451609" y="609599"/>
                </a:lnTo>
                <a:lnTo>
                  <a:pt x="1445132" y="571499"/>
                </a:lnTo>
                <a:lnTo>
                  <a:pt x="1437004" y="533399"/>
                </a:lnTo>
                <a:lnTo>
                  <a:pt x="1427099" y="495299"/>
                </a:lnTo>
                <a:lnTo>
                  <a:pt x="1415541" y="469899"/>
                </a:lnTo>
                <a:lnTo>
                  <a:pt x="1402460" y="431799"/>
                </a:lnTo>
                <a:lnTo>
                  <a:pt x="1387855" y="406399"/>
                </a:lnTo>
                <a:lnTo>
                  <a:pt x="1371727" y="368299"/>
                </a:lnTo>
                <a:lnTo>
                  <a:pt x="1354074" y="342899"/>
                </a:lnTo>
                <a:lnTo>
                  <a:pt x="1335151" y="317499"/>
                </a:lnTo>
                <a:lnTo>
                  <a:pt x="1314830" y="292099"/>
                </a:lnTo>
                <a:lnTo>
                  <a:pt x="1292986" y="253999"/>
                </a:lnTo>
                <a:lnTo>
                  <a:pt x="1270127" y="228599"/>
                </a:lnTo>
                <a:lnTo>
                  <a:pt x="1245870" y="203199"/>
                </a:lnTo>
                <a:lnTo>
                  <a:pt x="1220597" y="190499"/>
                </a:lnTo>
                <a:lnTo>
                  <a:pt x="1194180" y="165099"/>
                </a:lnTo>
                <a:lnTo>
                  <a:pt x="1166495" y="139699"/>
                </a:lnTo>
                <a:lnTo>
                  <a:pt x="1137920" y="126999"/>
                </a:lnTo>
                <a:lnTo>
                  <a:pt x="1108328" y="101599"/>
                </a:lnTo>
                <a:lnTo>
                  <a:pt x="1077722" y="88899"/>
                </a:lnTo>
                <a:lnTo>
                  <a:pt x="1046226" y="63499"/>
                </a:lnTo>
                <a:lnTo>
                  <a:pt x="1013967" y="50799"/>
                </a:lnTo>
                <a:lnTo>
                  <a:pt x="946911" y="25399"/>
                </a:lnTo>
                <a:lnTo>
                  <a:pt x="912240" y="25399"/>
                </a:lnTo>
                <a:lnTo>
                  <a:pt x="876934" y="12699"/>
                </a:lnTo>
                <a:close/>
              </a:path>
              <a:path w="1460500" h="1422400">
                <a:moveTo>
                  <a:pt x="906526" y="38099"/>
                </a:moveTo>
                <a:lnTo>
                  <a:pt x="553465" y="38099"/>
                </a:lnTo>
                <a:lnTo>
                  <a:pt x="487045" y="63499"/>
                </a:lnTo>
                <a:lnTo>
                  <a:pt x="423545" y="88899"/>
                </a:lnTo>
                <a:lnTo>
                  <a:pt x="393191" y="101599"/>
                </a:lnTo>
                <a:lnTo>
                  <a:pt x="363600" y="126999"/>
                </a:lnTo>
                <a:lnTo>
                  <a:pt x="334899" y="139699"/>
                </a:lnTo>
                <a:lnTo>
                  <a:pt x="307212" y="165099"/>
                </a:lnTo>
                <a:lnTo>
                  <a:pt x="280542" y="177799"/>
                </a:lnTo>
                <a:lnTo>
                  <a:pt x="254888" y="203199"/>
                </a:lnTo>
                <a:lnTo>
                  <a:pt x="206882" y="253999"/>
                </a:lnTo>
                <a:lnTo>
                  <a:pt x="163575" y="304799"/>
                </a:lnTo>
                <a:lnTo>
                  <a:pt x="125602" y="355599"/>
                </a:lnTo>
                <a:lnTo>
                  <a:pt x="92963" y="419099"/>
                </a:lnTo>
                <a:lnTo>
                  <a:pt x="78739" y="444499"/>
                </a:lnTo>
                <a:lnTo>
                  <a:pt x="66166" y="469899"/>
                </a:lnTo>
                <a:lnTo>
                  <a:pt x="54990" y="507999"/>
                </a:lnTo>
                <a:lnTo>
                  <a:pt x="45465" y="546099"/>
                </a:lnTo>
                <a:lnTo>
                  <a:pt x="37591" y="571499"/>
                </a:lnTo>
                <a:lnTo>
                  <a:pt x="31369" y="609599"/>
                </a:lnTo>
                <a:lnTo>
                  <a:pt x="26797" y="647699"/>
                </a:lnTo>
                <a:lnTo>
                  <a:pt x="24129" y="673099"/>
                </a:lnTo>
                <a:lnTo>
                  <a:pt x="23113" y="711199"/>
                </a:lnTo>
                <a:lnTo>
                  <a:pt x="24129" y="749299"/>
                </a:lnTo>
                <a:lnTo>
                  <a:pt x="26797" y="787399"/>
                </a:lnTo>
                <a:lnTo>
                  <a:pt x="31369" y="825499"/>
                </a:lnTo>
                <a:lnTo>
                  <a:pt x="37591" y="850899"/>
                </a:lnTo>
                <a:lnTo>
                  <a:pt x="45465" y="888999"/>
                </a:lnTo>
                <a:lnTo>
                  <a:pt x="54990" y="914399"/>
                </a:lnTo>
                <a:lnTo>
                  <a:pt x="66166" y="952499"/>
                </a:lnTo>
                <a:lnTo>
                  <a:pt x="78739" y="977899"/>
                </a:lnTo>
                <a:lnTo>
                  <a:pt x="92963" y="1015999"/>
                </a:lnTo>
                <a:lnTo>
                  <a:pt x="108457" y="1041399"/>
                </a:lnTo>
                <a:lnTo>
                  <a:pt x="125602" y="1066799"/>
                </a:lnTo>
                <a:lnTo>
                  <a:pt x="143890" y="1104899"/>
                </a:lnTo>
                <a:lnTo>
                  <a:pt x="184657" y="1155699"/>
                </a:lnTo>
                <a:lnTo>
                  <a:pt x="230250" y="1206499"/>
                </a:lnTo>
                <a:lnTo>
                  <a:pt x="280542" y="1244599"/>
                </a:lnTo>
                <a:lnTo>
                  <a:pt x="307212" y="1269999"/>
                </a:lnTo>
                <a:lnTo>
                  <a:pt x="334899" y="1282699"/>
                </a:lnTo>
                <a:lnTo>
                  <a:pt x="363600" y="1308099"/>
                </a:lnTo>
                <a:lnTo>
                  <a:pt x="393191" y="1320799"/>
                </a:lnTo>
                <a:lnTo>
                  <a:pt x="423545" y="1333499"/>
                </a:lnTo>
                <a:lnTo>
                  <a:pt x="487045" y="1358899"/>
                </a:lnTo>
                <a:lnTo>
                  <a:pt x="519937" y="1371599"/>
                </a:lnTo>
                <a:lnTo>
                  <a:pt x="587628" y="1396999"/>
                </a:lnTo>
                <a:lnTo>
                  <a:pt x="872362" y="1396999"/>
                </a:lnTo>
                <a:lnTo>
                  <a:pt x="940180" y="1371599"/>
                </a:lnTo>
                <a:lnTo>
                  <a:pt x="661288" y="1371599"/>
                </a:lnTo>
                <a:lnTo>
                  <a:pt x="627506" y="1358899"/>
                </a:lnTo>
                <a:lnTo>
                  <a:pt x="594486" y="1358899"/>
                </a:lnTo>
                <a:lnTo>
                  <a:pt x="561975" y="1346199"/>
                </a:lnTo>
                <a:lnTo>
                  <a:pt x="529971" y="1346199"/>
                </a:lnTo>
                <a:lnTo>
                  <a:pt x="498728" y="1333499"/>
                </a:lnTo>
                <a:lnTo>
                  <a:pt x="438403" y="1308099"/>
                </a:lnTo>
                <a:lnTo>
                  <a:pt x="409448" y="1295399"/>
                </a:lnTo>
                <a:lnTo>
                  <a:pt x="381380" y="1269999"/>
                </a:lnTo>
                <a:lnTo>
                  <a:pt x="354075" y="1257299"/>
                </a:lnTo>
                <a:lnTo>
                  <a:pt x="327659" y="1244599"/>
                </a:lnTo>
                <a:lnTo>
                  <a:pt x="302386" y="1219199"/>
                </a:lnTo>
                <a:lnTo>
                  <a:pt x="278002" y="1193799"/>
                </a:lnTo>
                <a:lnTo>
                  <a:pt x="254507" y="1181099"/>
                </a:lnTo>
                <a:lnTo>
                  <a:pt x="211200" y="1130299"/>
                </a:lnTo>
                <a:lnTo>
                  <a:pt x="172465" y="1079499"/>
                </a:lnTo>
                <a:lnTo>
                  <a:pt x="138810" y="1028699"/>
                </a:lnTo>
                <a:lnTo>
                  <a:pt x="110744" y="965199"/>
                </a:lnTo>
                <a:lnTo>
                  <a:pt x="98678" y="939799"/>
                </a:lnTo>
                <a:lnTo>
                  <a:pt x="88137" y="914399"/>
                </a:lnTo>
                <a:lnTo>
                  <a:pt x="79121" y="876299"/>
                </a:lnTo>
                <a:lnTo>
                  <a:pt x="71627" y="850899"/>
                </a:lnTo>
                <a:lnTo>
                  <a:pt x="65658" y="812799"/>
                </a:lnTo>
                <a:lnTo>
                  <a:pt x="61340" y="787399"/>
                </a:lnTo>
                <a:lnTo>
                  <a:pt x="58800" y="749299"/>
                </a:lnTo>
                <a:lnTo>
                  <a:pt x="57911" y="711199"/>
                </a:lnTo>
                <a:lnTo>
                  <a:pt x="58800" y="685799"/>
                </a:lnTo>
                <a:lnTo>
                  <a:pt x="61340" y="647699"/>
                </a:lnTo>
                <a:lnTo>
                  <a:pt x="65658" y="609599"/>
                </a:lnTo>
                <a:lnTo>
                  <a:pt x="71627" y="584199"/>
                </a:lnTo>
                <a:lnTo>
                  <a:pt x="79121" y="546099"/>
                </a:lnTo>
                <a:lnTo>
                  <a:pt x="88137" y="520699"/>
                </a:lnTo>
                <a:lnTo>
                  <a:pt x="98678" y="482599"/>
                </a:lnTo>
                <a:lnTo>
                  <a:pt x="110744" y="457199"/>
                </a:lnTo>
                <a:lnTo>
                  <a:pt x="124078" y="431799"/>
                </a:lnTo>
                <a:lnTo>
                  <a:pt x="138810" y="406399"/>
                </a:lnTo>
                <a:lnTo>
                  <a:pt x="155066" y="368299"/>
                </a:lnTo>
                <a:lnTo>
                  <a:pt x="191261" y="317499"/>
                </a:lnTo>
                <a:lnTo>
                  <a:pt x="232282" y="266699"/>
                </a:lnTo>
                <a:lnTo>
                  <a:pt x="254507" y="253999"/>
                </a:lnTo>
                <a:lnTo>
                  <a:pt x="278002" y="228599"/>
                </a:lnTo>
                <a:lnTo>
                  <a:pt x="302386" y="203199"/>
                </a:lnTo>
                <a:lnTo>
                  <a:pt x="327659" y="190499"/>
                </a:lnTo>
                <a:lnTo>
                  <a:pt x="354075" y="165099"/>
                </a:lnTo>
                <a:lnTo>
                  <a:pt x="409448" y="139699"/>
                </a:lnTo>
                <a:lnTo>
                  <a:pt x="498728" y="101599"/>
                </a:lnTo>
                <a:lnTo>
                  <a:pt x="561975" y="76199"/>
                </a:lnTo>
                <a:lnTo>
                  <a:pt x="594486" y="76199"/>
                </a:lnTo>
                <a:lnTo>
                  <a:pt x="627506" y="63499"/>
                </a:lnTo>
                <a:lnTo>
                  <a:pt x="695325" y="63499"/>
                </a:lnTo>
                <a:lnTo>
                  <a:pt x="729996" y="50799"/>
                </a:lnTo>
                <a:lnTo>
                  <a:pt x="940180" y="50799"/>
                </a:lnTo>
                <a:lnTo>
                  <a:pt x="906526" y="38099"/>
                </a:lnTo>
                <a:close/>
              </a:path>
              <a:path w="1460500" h="1422400">
                <a:moveTo>
                  <a:pt x="940180" y="50799"/>
                </a:moveTo>
                <a:lnTo>
                  <a:pt x="729996" y="50799"/>
                </a:lnTo>
                <a:lnTo>
                  <a:pt x="764666" y="63499"/>
                </a:lnTo>
                <a:lnTo>
                  <a:pt x="832484" y="63499"/>
                </a:lnTo>
                <a:lnTo>
                  <a:pt x="865504" y="76199"/>
                </a:lnTo>
                <a:lnTo>
                  <a:pt x="898016" y="76199"/>
                </a:lnTo>
                <a:lnTo>
                  <a:pt x="930021" y="88899"/>
                </a:lnTo>
                <a:lnTo>
                  <a:pt x="991870" y="114299"/>
                </a:lnTo>
                <a:lnTo>
                  <a:pt x="1050544" y="139699"/>
                </a:lnTo>
                <a:lnTo>
                  <a:pt x="1105915" y="165099"/>
                </a:lnTo>
                <a:lnTo>
                  <a:pt x="1132331" y="190499"/>
                </a:lnTo>
                <a:lnTo>
                  <a:pt x="1157731" y="203199"/>
                </a:lnTo>
                <a:lnTo>
                  <a:pt x="1182115" y="228599"/>
                </a:lnTo>
                <a:lnTo>
                  <a:pt x="1205483" y="253999"/>
                </a:lnTo>
                <a:lnTo>
                  <a:pt x="1227708" y="266699"/>
                </a:lnTo>
                <a:lnTo>
                  <a:pt x="1268729" y="317499"/>
                </a:lnTo>
                <a:lnTo>
                  <a:pt x="1304925" y="368299"/>
                </a:lnTo>
                <a:lnTo>
                  <a:pt x="1321180" y="406399"/>
                </a:lnTo>
                <a:lnTo>
                  <a:pt x="1335912" y="431799"/>
                </a:lnTo>
                <a:lnTo>
                  <a:pt x="1349248" y="457199"/>
                </a:lnTo>
                <a:lnTo>
                  <a:pt x="1361312" y="482599"/>
                </a:lnTo>
                <a:lnTo>
                  <a:pt x="1371853" y="520699"/>
                </a:lnTo>
                <a:lnTo>
                  <a:pt x="1380871" y="546099"/>
                </a:lnTo>
                <a:lnTo>
                  <a:pt x="1388363" y="584199"/>
                </a:lnTo>
                <a:lnTo>
                  <a:pt x="1394332" y="609599"/>
                </a:lnTo>
                <a:lnTo>
                  <a:pt x="1398651" y="647699"/>
                </a:lnTo>
                <a:lnTo>
                  <a:pt x="1401190" y="685799"/>
                </a:lnTo>
                <a:lnTo>
                  <a:pt x="1402079" y="711199"/>
                </a:lnTo>
                <a:lnTo>
                  <a:pt x="1401190" y="749299"/>
                </a:lnTo>
                <a:lnTo>
                  <a:pt x="1398651" y="787399"/>
                </a:lnTo>
                <a:lnTo>
                  <a:pt x="1394332" y="812799"/>
                </a:lnTo>
                <a:lnTo>
                  <a:pt x="1388363" y="850899"/>
                </a:lnTo>
                <a:lnTo>
                  <a:pt x="1380871" y="876299"/>
                </a:lnTo>
                <a:lnTo>
                  <a:pt x="1371853" y="914399"/>
                </a:lnTo>
                <a:lnTo>
                  <a:pt x="1361312" y="939799"/>
                </a:lnTo>
                <a:lnTo>
                  <a:pt x="1349375" y="965199"/>
                </a:lnTo>
                <a:lnTo>
                  <a:pt x="1335912" y="1003299"/>
                </a:lnTo>
                <a:lnTo>
                  <a:pt x="1321180" y="1028699"/>
                </a:lnTo>
                <a:lnTo>
                  <a:pt x="1287526" y="1079499"/>
                </a:lnTo>
                <a:lnTo>
                  <a:pt x="1248790" y="1130299"/>
                </a:lnTo>
                <a:lnTo>
                  <a:pt x="1205356" y="1181099"/>
                </a:lnTo>
                <a:lnTo>
                  <a:pt x="1182115" y="1193799"/>
                </a:lnTo>
                <a:lnTo>
                  <a:pt x="1157731" y="1219199"/>
                </a:lnTo>
                <a:lnTo>
                  <a:pt x="1132331" y="1244599"/>
                </a:lnTo>
                <a:lnTo>
                  <a:pt x="1106042" y="1257299"/>
                </a:lnTo>
                <a:lnTo>
                  <a:pt x="1078610" y="1269999"/>
                </a:lnTo>
                <a:lnTo>
                  <a:pt x="1050544" y="1295399"/>
                </a:lnTo>
                <a:lnTo>
                  <a:pt x="1021587" y="1308099"/>
                </a:lnTo>
                <a:lnTo>
                  <a:pt x="991870" y="1320799"/>
                </a:lnTo>
                <a:lnTo>
                  <a:pt x="930021" y="1346199"/>
                </a:lnTo>
                <a:lnTo>
                  <a:pt x="898016" y="1346199"/>
                </a:lnTo>
                <a:lnTo>
                  <a:pt x="865504" y="1358899"/>
                </a:lnTo>
                <a:lnTo>
                  <a:pt x="832484" y="1358899"/>
                </a:lnTo>
                <a:lnTo>
                  <a:pt x="798829" y="1371599"/>
                </a:lnTo>
                <a:lnTo>
                  <a:pt x="940180" y="1371599"/>
                </a:lnTo>
                <a:lnTo>
                  <a:pt x="1036447" y="1333499"/>
                </a:lnTo>
                <a:lnTo>
                  <a:pt x="1096390" y="1308099"/>
                </a:lnTo>
                <a:lnTo>
                  <a:pt x="1125092" y="1282699"/>
                </a:lnTo>
                <a:lnTo>
                  <a:pt x="1152905" y="1269999"/>
                </a:lnTo>
                <a:lnTo>
                  <a:pt x="1179576" y="1244599"/>
                </a:lnTo>
                <a:lnTo>
                  <a:pt x="1205229" y="1231899"/>
                </a:lnTo>
                <a:lnTo>
                  <a:pt x="1229740" y="1206499"/>
                </a:lnTo>
                <a:lnTo>
                  <a:pt x="1275333" y="1155699"/>
                </a:lnTo>
                <a:lnTo>
                  <a:pt x="1316101" y="1104899"/>
                </a:lnTo>
                <a:lnTo>
                  <a:pt x="1334388" y="1066799"/>
                </a:lnTo>
                <a:lnTo>
                  <a:pt x="1351533" y="1041399"/>
                </a:lnTo>
                <a:lnTo>
                  <a:pt x="1367027" y="1015999"/>
                </a:lnTo>
                <a:lnTo>
                  <a:pt x="1381252" y="977899"/>
                </a:lnTo>
                <a:lnTo>
                  <a:pt x="1393825" y="952499"/>
                </a:lnTo>
                <a:lnTo>
                  <a:pt x="1405001" y="914399"/>
                </a:lnTo>
                <a:lnTo>
                  <a:pt x="1414526" y="888999"/>
                </a:lnTo>
                <a:lnTo>
                  <a:pt x="1422400" y="850899"/>
                </a:lnTo>
                <a:lnTo>
                  <a:pt x="1428623" y="825499"/>
                </a:lnTo>
                <a:lnTo>
                  <a:pt x="1433195" y="787399"/>
                </a:lnTo>
                <a:lnTo>
                  <a:pt x="1435861" y="749299"/>
                </a:lnTo>
                <a:lnTo>
                  <a:pt x="1436877" y="711199"/>
                </a:lnTo>
                <a:lnTo>
                  <a:pt x="1435861" y="673099"/>
                </a:lnTo>
                <a:lnTo>
                  <a:pt x="1433195" y="647699"/>
                </a:lnTo>
                <a:lnTo>
                  <a:pt x="1428623" y="609599"/>
                </a:lnTo>
                <a:lnTo>
                  <a:pt x="1422400" y="571499"/>
                </a:lnTo>
                <a:lnTo>
                  <a:pt x="1414526" y="546099"/>
                </a:lnTo>
                <a:lnTo>
                  <a:pt x="1405001" y="507999"/>
                </a:lnTo>
                <a:lnTo>
                  <a:pt x="1393825" y="469899"/>
                </a:lnTo>
                <a:lnTo>
                  <a:pt x="1381252" y="444499"/>
                </a:lnTo>
                <a:lnTo>
                  <a:pt x="1367027" y="419099"/>
                </a:lnTo>
                <a:lnTo>
                  <a:pt x="1351533" y="380999"/>
                </a:lnTo>
                <a:lnTo>
                  <a:pt x="1316101" y="330199"/>
                </a:lnTo>
                <a:lnTo>
                  <a:pt x="1275333" y="279399"/>
                </a:lnTo>
                <a:lnTo>
                  <a:pt x="1229740" y="228599"/>
                </a:lnTo>
                <a:lnTo>
                  <a:pt x="1179576" y="177799"/>
                </a:lnTo>
                <a:lnTo>
                  <a:pt x="1152905" y="165099"/>
                </a:lnTo>
                <a:lnTo>
                  <a:pt x="1125092" y="139699"/>
                </a:lnTo>
                <a:lnTo>
                  <a:pt x="1096390" y="126999"/>
                </a:lnTo>
                <a:lnTo>
                  <a:pt x="1066800" y="101599"/>
                </a:lnTo>
                <a:lnTo>
                  <a:pt x="1036447" y="88899"/>
                </a:lnTo>
                <a:lnTo>
                  <a:pt x="973074" y="63499"/>
                </a:lnTo>
                <a:lnTo>
                  <a:pt x="940180" y="50799"/>
                </a:lnTo>
                <a:close/>
              </a:path>
              <a:path w="1460500" h="1422400">
                <a:moveTo>
                  <a:pt x="837564" y="25399"/>
                </a:moveTo>
                <a:lnTo>
                  <a:pt x="622426" y="25399"/>
                </a:lnTo>
                <a:lnTo>
                  <a:pt x="587628" y="38099"/>
                </a:lnTo>
                <a:lnTo>
                  <a:pt x="872362" y="38099"/>
                </a:lnTo>
                <a:lnTo>
                  <a:pt x="837564" y="25399"/>
                </a:lnTo>
                <a:close/>
              </a:path>
              <a:path w="1460500" h="1422400">
                <a:moveTo>
                  <a:pt x="804545" y="0"/>
                </a:moveTo>
                <a:lnTo>
                  <a:pt x="655447" y="0"/>
                </a:lnTo>
                <a:lnTo>
                  <a:pt x="618998" y="12699"/>
                </a:lnTo>
                <a:lnTo>
                  <a:pt x="840994" y="12699"/>
                </a:lnTo>
                <a:lnTo>
                  <a:pt x="804545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245092" y="6371844"/>
            <a:ext cx="1040892" cy="28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447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59</Words>
  <Application>Microsoft Office PowerPoint</Application>
  <PresentationFormat>Personnalisé</PresentationFormat>
  <Paragraphs>55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Calibri</vt:lpstr>
      <vt:lpstr>Georgia Belle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Maitresse Jessie</dc:creator>
  <cp:keywords>anniversaire</cp:keywords>
  <cp:lastModifiedBy>Jessica Laborde</cp:lastModifiedBy>
  <cp:revision>1</cp:revision>
  <dcterms:created xsi:type="dcterms:W3CDTF">2016-11-07T21:02:46Z</dcterms:created>
  <dcterms:modified xsi:type="dcterms:W3CDTF">2016-11-07T20:06:55Z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2015-08-04T00:00:00Z</vt:filetime>
  </property>
  <property fmtid="{D5CDD505-2E9C-101B-9397-08002B2CF9AE}" pid="3" name="LastSaved">
    <vt:filetime>2016-11-07T00:00:00Z</vt:filetime>
  </property>
</Properties>
</file>