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3" r:id="rId11"/>
    <p:sldId id="265" r:id="rId12"/>
    <p:sldId id="266" r:id="rId13"/>
    <p:sldId id="269" r:id="rId14"/>
    <p:sldId id="271" r:id="rId15"/>
    <p:sldId id="275" r:id="rId16"/>
    <p:sldId id="272" r:id="rId17"/>
    <p:sldId id="274" r:id="rId18"/>
    <p:sldId id="267" r:id="rId19"/>
    <p:sldId id="268" r:id="rId20"/>
    <p:sldId id="277" r:id="rId21"/>
    <p:sldId id="278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2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E313-98D1-4CE7-AEE4-3EF32EF9FDEC}" type="datetimeFigureOut">
              <a:rPr lang="fr-FR" smtClean="0"/>
              <a:t>04/04/2014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B525-6DCC-4225-A929-BAACC121252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E313-98D1-4CE7-AEE4-3EF32EF9FDEC}" type="datetimeFigureOut">
              <a:rPr lang="fr-FR" smtClean="0"/>
              <a:t>04/04/2014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B525-6DCC-4225-A929-BAACC121252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E313-98D1-4CE7-AEE4-3EF32EF9FDEC}" type="datetimeFigureOut">
              <a:rPr lang="fr-FR" smtClean="0"/>
              <a:t>04/04/2014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B525-6DCC-4225-A929-BAACC121252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E313-98D1-4CE7-AEE4-3EF32EF9FDEC}" type="datetimeFigureOut">
              <a:rPr lang="fr-FR" smtClean="0"/>
              <a:t>04/04/2014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B525-6DCC-4225-A929-BAACC121252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E313-98D1-4CE7-AEE4-3EF32EF9FDEC}" type="datetimeFigureOut">
              <a:rPr lang="fr-FR" smtClean="0"/>
              <a:t>04/04/2014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B525-6DCC-4225-A929-BAACC121252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E313-98D1-4CE7-AEE4-3EF32EF9FDEC}" type="datetimeFigureOut">
              <a:rPr lang="fr-FR" smtClean="0"/>
              <a:t>04/04/2014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B525-6DCC-4225-A929-BAACC121252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E313-98D1-4CE7-AEE4-3EF32EF9FDEC}" type="datetimeFigureOut">
              <a:rPr lang="fr-FR" smtClean="0"/>
              <a:t>04/04/2014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B525-6DCC-4225-A929-BAACC121252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E313-98D1-4CE7-AEE4-3EF32EF9FDEC}" type="datetimeFigureOut">
              <a:rPr lang="fr-FR" smtClean="0"/>
              <a:t>04/04/2014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B525-6DCC-4225-A929-BAACC121252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E313-98D1-4CE7-AEE4-3EF32EF9FDEC}" type="datetimeFigureOut">
              <a:rPr lang="fr-FR" smtClean="0"/>
              <a:t>04/04/2014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B525-6DCC-4225-A929-BAACC121252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E313-98D1-4CE7-AEE4-3EF32EF9FDEC}" type="datetimeFigureOut">
              <a:rPr lang="fr-FR" smtClean="0"/>
              <a:t>04/04/2014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B525-6DCC-4225-A929-BAACC121252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E313-98D1-4CE7-AEE4-3EF32EF9FDEC}" type="datetimeFigureOut">
              <a:rPr lang="fr-FR" smtClean="0"/>
              <a:t>04/04/2014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B525-6DCC-4225-A929-BAACC121252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AE313-98D1-4CE7-AEE4-3EF32EF9FDEC}" type="datetimeFigureOut">
              <a:rPr lang="fr-FR" smtClean="0"/>
              <a:t>04/04/2014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AB525-6DCC-4225-A929-BAACC121252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22" name="Picture 2" descr="http://gospel4u.files.wordpress.com/2009/12/sunpicture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248259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67544" y="5373216"/>
            <a:ext cx="867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smtClean="0">
                <a:solidFill>
                  <a:schemeClr val="bg1">
                    <a:lumMod val="95000"/>
                  </a:schemeClr>
                </a:solidFill>
              </a:rPr>
              <a:t>Veillée pascale – année A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3528" y="404664"/>
            <a:ext cx="8582799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5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  <a:cs typeface="Arial" pitchFamily="34" charset="0"/>
              </a:rPr>
              <a:t>Le Baptême nous donne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5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  <a:cs typeface="Arial" pitchFamily="34" charset="0"/>
              </a:rPr>
              <a:t> la vie nouvelle du Christ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5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  <a:cs typeface="Arial" pitchFamily="34" charset="0"/>
              </a:rPr>
              <a:t>mort et ressuscité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  <a:cs typeface="Arial" pitchFamily="34" charset="0"/>
              </a:rPr>
              <a:t>(</a:t>
            </a:r>
            <a:r>
              <a:rPr kumimoji="0" lang="fr-FR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  <a:cs typeface="Arial" pitchFamily="34" charset="0"/>
              </a:rPr>
              <a:t>Rm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  <a:cs typeface="Arial" pitchFamily="34" charset="0"/>
              </a:rPr>
              <a:t> 6, 3b-11)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4221088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i="1" dirty="0" smtClean="0">
                <a:solidFill>
                  <a:schemeClr val="bg1"/>
                </a:solidFill>
              </a:rPr>
              <a:t>Lecture de la lettre de saint Paul Apôtre aux Romains</a:t>
            </a:r>
            <a:endParaRPr lang="fr-FR" sz="28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1506" name="Picture 2" descr="http://media.melty.fr/il-faut-s-aimer-les-uns-les-autres-image-242550-article-ajust_930.jpg"/>
          <p:cNvPicPr>
            <a:picLocks noChangeAspect="1" noChangeArrowheads="1"/>
          </p:cNvPicPr>
          <p:nvPr/>
        </p:nvPicPr>
        <p:blipFill>
          <a:blip r:embed="rId2" cstate="print"/>
          <a:srcRect t="176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5536" y="620688"/>
            <a:ext cx="8352928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3200" dirty="0" smtClean="0"/>
              <a:t>et </a:t>
            </a:r>
            <a:r>
              <a:rPr lang="fr-FR" sz="3200" dirty="0"/>
              <a:t>qu'ainsi nous ne soyons plus esclaves du péché.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1"/>
          </a:xfrm>
        </p:spPr>
      </p:pic>
      <p:sp>
        <p:nvSpPr>
          <p:cNvPr id="6" name="Rectangle 5"/>
          <p:cNvSpPr/>
          <p:nvPr/>
        </p:nvSpPr>
        <p:spPr>
          <a:xfrm>
            <a:off x="395536" y="620688"/>
            <a:ext cx="835292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3200" dirty="0"/>
              <a:t>Car celui qui est mort est affranchi du péché.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20209ee8-8797-4b20-b6c0-ebd7a38a0f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568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467544" y="620688"/>
            <a:ext cx="8280920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3200" dirty="0"/>
              <a:t>Et si nous sommes passés par la mort avec le Christ,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images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84" y="8826"/>
            <a:ext cx="9132232" cy="6849174"/>
          </a:xfrm>
        </p:spPr>
      </p:pic>
      <p:sp>
        <p:nvSpPr>
          <p:cNvPr id="6" name="Rectangle 5"/>
          <p:cNvSpPr/>
          <p:nvPr/>
        </p:nvSpPr>
        <p:spPr>
          <a:xfrm>
            <a:off x="395536" y="548680"/>
            <a:ext cx="835292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3200" dirty="0"/>
              <a:t>nous croyons que nous vivrons aussi avec lui.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images (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84" t="1050" r="17390" b="170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467544" y="548680"/>
            <a:ext cx="8280920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3200" dirty="0"/>
              <a:t>Nous le savons en effet : ressuscité d'entre les morts</a:t>
            </a:r>
            <a:r>
              <a:rPr lang="fr-FR" sz="3200" dirty="0" smtClean="0"/>
              <a:t>,</a:t>
            </a:r>
            <a:r>
              <a:rPr lang="fr-FR" sz="3200" dirty="0" smtClean="0"/>
              <a:t> le Christ ne meurt plus 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 descr="images (1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407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3359648" y="3244334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;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95536" y="5589240"/>
            <a:ext cx="835292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3200" dirty="0" smtClean="0"/>
              <a:t>sur </a:t>
            </a:r>
            <a:r>
              <a:rPr lang="fr-FR" sz="3200" dirty="0"/>
              <a:t>lui la mort n'a plus aucun pouvoir.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 descr="7a5khwy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239" r="1042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8676" name="AutoShape 4" descr="data:image/jpeg;base64,/9j/4AAQSkZJRgABAQAAAQABAAD/2wCEAAkGBxQSEBUUEBQVFBQUFBQVFBQUFRQUFBUUFBQWFhQVFBUYHCggGBolHBQUITEhJSkrLy4uFx8zODMsNygtLisBCgoKDg0OGhAQGiwkHCQsLCwsLCwsLCwsLCwsLCwsLCwsLCwsLCwsLCwsLCwsLCwsLCwsLCwsLCwsLCwsLCwsLP/AABEIAMIBBAMBEQACEQEDEQH/xAAbAAACAgMBAAAAAAAAAAAAAAAAAQQGAgMFB//EADsQAAEDAgMFBgQFBAEFAQAAAAEAAhEDBBIhMQUGQVFhEyIycYGRUqGxwSNCYnLRBzOC8OEVQ5KishT/xAAaAQEBAAMBAQAAAAAAAAAAAAAAAQIDBAUG/8QAMhEBAAICAQICCgICAQUBAAAAAAECAxEEITESQQUiMlFhcZGhsdGB8BPB4RQVM1LxQv/aAAwDAQACEQMRAD8AqsL6h8sIQOEBCAhECBwgEUIBECoEAgEAgEBCAhAQoFCoIQEKKIQEIhQiiEBCBQiiEIKEQQilCAhUbYUAiGQgIQEICEDhAQgIQEKoIQEICEAgIQEIBAEISIQKEBCAhAkBCKEQQiwIUChAoVBCBIBRRCo2KMTDZy55IfBebTZbLymLe4HYXtFmFjiP7lNuTSfjEZSDOUjKQvNtlnFb/JTrSftP+np1xRmr/jv0vH3j/aq7X2NWtn4K7C2fC4ZseObXcfLXmF3YstMkbrLhyYb451aEBbGs4RBCocIBDYhAIhQiCEU4QEICEBCAhAoQEIoRCRRCIUICEBCKEAQilCAa2dOGZ6DmUI6lCIIRRCK2QjEQiLtuztunXFO3vB3mkdhXBwva4eHv6tdlrocgevmcjBbFM5Mfbzj++T1ONnrliMeTv5T/AHzeiVbam+ngqQ9pABFQBzXRxOWRXmVvMTuOj07UiY1PVUdsf05pul1q80z8LpfT9HeJvzXoYvSFo6Xjbz8vo+s9aTr8KTtXdy4t5NWkcI/7je+zzxDT1hd+PkY8nsz/AA8/Jx8mP2o6e9y1vaBCAQEICEBCJoQgIQEKghQEKoIUUQgIRdCEChAoRBCKUKoCoydG02FcVBiZRfhGZe4dmwDnjfDfmtVs+OvSbf7/AA21wZbdYifx+Uy03YqVPD3xqTSGJgHHFWfhpx1aXLXblVr36fPv9I3P10214lrfH5fudR+SuLe0oiHO7V3w0XYx/lXIDY/YwnqlbZr9o1Hx/X7n+C1cNO87n4fv9QgVC+q0ljAyk06N7tNp4Ynuze7zJPLktseGk9Z3P3+nk1TNrx0jVY+n180GFsaihAQitiMTQMIq77t75kAU7k9BU4f58j19+a8nk8Cfax/T9PV43Pj2cn1/a7215xYcjwOh8l5vZ6ndMbeT4gm005W0d2LO4kuphrj+en3HTzMZO9QV0Y+Vlp2t0+LnycXFfvHX4KjtX+ndVudvUbUHBr+4/wAgdD8l3Y/SNZ6XjXy/v7cGX0daPYnfzVO+2bVomK1N7CPiaY8w7Q+hXfTJS8brO3BfHenS0TCKtjAIBAQiCEBCAhAQgEAihAkAobZ0aLnuwsa57jo1oLj7BJmIjczpYibTqI3KxbM3Eu62bmik3nUOcftEn3hcmTnYq9uvydePg5rd+kfFadnf04oMzr1H1T8Le432Eu+a4snpG8+zGvu7cfo7HHtTv7LFb7JtrVpdTosZhHiwYn5cjm9x6LltlyZJ1a336fp11xY8cbrX7df25e0rx9Qg0LU1XRlUuSGU6Z4YaRl084DfNZ0rSsevf+I8/wCe35a7ze3s0/mfL+O7kbQ3cu7nO9uQGiSKVJpwxya3KT1IK315WLF/46fzLTfi5cv/AJL9PdDnX1hZWWTmipUEwKp7RxyEEUWw0DXxkacVspk5Gft0j4dI+vf6Nd8fH4/frPx6z9O31VTaW0X13S8nCPAzINYJyDWtAHHWF6GPFXHGo/n4vOy5bZJ3Pby+CFC2NZKmxCDbCiBEMBFdnd3Y7LnG01Cx7QC0YQQRxOvDL3XLyeRbDqdbh18Xj1zbjepdqz2de2ZimG1qfwB3zAMFp8pXLfLxs/terPvdVMXJ4/SurR7lg2dtYuhtVlSi/SKjHYCf01Ij3hceTB4etbRMfCev0duPP4ulqzE/b6uyOsj5rn037bG1HDQyFFSG3GUOHnyRHLvN2rOtm6ixpOeJn4bp/wAYn1XRTl5qdrfVz34mG/ev06Kptb+nbxLrSoKg+B5DX+jvC71hd+L0lWemSNfL+/t5+X0daOuOd/CUC23DuXtkOpNeNaTy9rwOfghw6gkdVvnnY4nz174/+tUcDJMd437uv6cTaux61s7DXplk6HItd5OGR8tV0Y81MkbrO3Nlw3xzq0aQYWxqNFJECKbWkmAJJyAGZJ5AJ26nWZ0sWy9y7irm/DSH65Lv/BunqQuLJz8Vekdfl+3bj4GW3W3T5/pK21uQbekHNrGrUJAbSZRcXO0kiHGABnMcuaYubF7amNR75lll4U467idz7ohHsNx7qoR2gZRbzqOGKOjWz84TJ6Qw07Tv5Jj4Ga3fp81q2ZuHbMg1S+u71ayfJv3cVwZPSOS3s9Pu7sfo7HX2uq02Vmyk3DTZTpN5NAHuAFx2va87tO3ZWlaRqsaSXOnST8goyai88XAdGjP+UGiu9jAXvyaMy6o4Mb6krKtZmdRCTaKxuZVfam/lClLaU1SIjAMLOo7R2eXRpC7cfo/Jbrbp+XDl9IY69K9fwqF/vZc1zhYezBkBtIHEQeBdmT6Rqu6nCw443PX5uG/NzZJ1Xp8nAqMIcQ4EOnMOBBnrOcrriYmOnZyTExPXuxhUEIFCBIbbIUQKptkEVst6zmODmOLXNMgjULG1YtGpjotbTWYms9V22Pvix0NuRgOmNoJYf3DVvzHkvKzej5jrj6/B62H0hWemTp8fJZ7Z7arcVJ7XtPFpkeRXBelqzq0al6FL1vG6zuGbQ5umXzHssdMtsw88R6jL5FQbWvnj9iorbh+Ie6DdRDZkBNQN5qD/AEqo1XFBlRhZVAex2rXAFZVvNZ3E9UtWLRqY6PMd8d0jantaMuoE8c3UydA7m3kffmfa4nLjL6tva/Lw+Xw5xetX2fwqwC7XFBQgm7I2VUuagp0hJ1c4+FjficeA+q15ctcVfFZsw4bZbeGr0bZO7NO2iCHPIzqEd7PgPhHQesrwuRyb5p69I9z3uPxqYY6dZ9/97O9Rt45rndDcJ8ggHVg3QSVAGo46n2ED3KobHt5tHl3igxqVxwDneeQ9lkiJctqvya51McmYRP8AkWkj0IWVba8oY2rvzlyXbnUXvL6jC9xzLnve4knUnOFvjl5ojUTqPhENE8TDM7mNz8ZlCuG7NoflpVHD8tJgrOnrEgepCzrXlX85iPjOmEzxadoiZ+EbV/au974LLWkLdsRMDtfTKGfPzXZi4NPavPin7OPLzr+zSPD+f+FVJnXMnXn6rvcGyRNkUNkQhIQbIQEIhwgYUVat0rWzrN7Osz8aTGJ7wHjhhggSOWuUrg5ds9J8VJ9X5dnocOvHyR4bx63znr8lmp7r27DiZTcx3NtWs0+4cuCeXmmNTO/4j9O+vDw1ncRr+Z/bpUaAa4OzcQIGN9R0c4DiQD11Wmb2mNf6hvikRO/9ykmpP5R6FYsiEeSxVs7WNM1FAuE2aYOqwmzQZciU2abatUVGlrgHNIILTmCDkQRyViZidx3SaxMans8o3m2IbWtAk03yabjyGrSfiEjzEHivoeNnjNTfn5vneTx5w315T2cu2t3VHtZTGJz3BrRzJyC32tFY3PaGitZtMRXvL1DZ9qyyoikwS7I1HDV7+J8hoBy9V87yM9st/FPbyfR8fBXFTwx380u3qOcZPmtDemPuk2aa6Vw557unNTezSXSaW5khZIxq4Tr9UEii1o0bPmsogbcZ4MCqNb3VDoAPIfyoI1y0gTUdA4TJ9ICsRM9iZ13Uzbu+ApdyhTdijJ1VjqbR1awwXesLvwcDx9bz0+HX7vPz8/werSOvx6fZRLq4fUeX1HFznZlx1/4HRerWtaxqsah5NrWtO7TuWqFkxKFUEIEiiEGxQCBwoCEAAqi+7uW+0Oza/tmYHAFra01DhOhyzAjhiXk8i/G8Ux4evw6f36PX41OV4YnxdPj1/v1W23qOj8QNLubQQPmSvPmY30ejETrq29qODVFAAJ0TQBBMQorPuworTUe3ksZVCqjkorK3qQVYST2tsxl0zsamWMSx8ZsqN8Lh7kEcQSt+DNOK/ihoz4a5aeGVL3R2a6jf1G1RD7enUPMYjhaCOhDyR5r1Obli3Hia9p1/fs8rhYpryJrbvWJ/v3dW9qnFJJXiy9xJtb2cljtdJHbTxRdJFAgaj2SElKZB4FZQxSqNt1WcQkylsY4aFViHdogj3Ly1pdUqBjRqXODQPUqxWbTqISbRWNzKr7X3ut6OVN3bv5MPc9X6e0rrxcHJf2ukfH9OTLz8dI9XrPw/aibZ21VunA1SIbOFjRDWzrHE6alephwUxRqrys3Ivlndvo5y3NRKoFAIEqBDbYoCEDhQEIGAhDqbH27WtsmGWTnTdm3zHFp8vmtGbjUy9+/vdGHk5MPbt7lptt+KRjtKVRp/TheJ9SD8lw29H3j2Zh319I0//VZ/KybO2gKoltOq0c6jMA9ATJ9lyXx+DvMT8ursx5PH1iJ/mNJhd/o/lam0wI1TQxeAeCxmFhDrmNFrlnCMHqQyTbS3MYiQ1vXUhZQwlnXvKZMNeMQ6gLJii1LfFe9s3MVbVzHkZgPp1GESerXf+i6PHvB4fdP5iXP4NZ/F76/iXI2jYOMkwFzadMS51BxadFhLZDp0myoJ9NpCyhJdC2pk6LOGEpzeuS2MAbefC4+6DRUtn8yoOVtO9pUB+PUaP0nvOPkzUrZjw5Lz6kMMmbHSPXl53vFtOnXeDSotphs96AHvmM3BuX111XtcfDbHX1rb/wBPE5OauW3q11+ZciF0ObQhAoQCAQKEBCDMBEOEDhRRCpo4QOENJuyL829ZtQNa/DOTuupB4HqtWbH/AJKTXem3DknFeLRG3oezt5raqJNRtM8W1DhIPmcj6Lx78TLSe2/k9mnMxXjvr5u3i+EepXM6Q1pKKR6e/NSVQaxzWqWcNQYoqFt/a+ENpNdDy3kYAHEu0Cvi66ZRjnXi8lP2Vs3sq1WpUquq9q4ENzDWACI1zVYSuFnfBoESAeZVYpFSuHjXPy+6ppx69MgrGWcJNosYWXWoO5rKGMp9o3MLOGMuiQNCs2DTUteIQQNoXbaDC6s/C0czmegGpPQLOmO151WNsL5K0jxWnUPLd5Nqi5rl7W4WgBjZ8RaCSC7rmvc42H/FTwzLwuTm/wAuTxRHwcqFvc4hFEIFCIIRdFCAhQKFTTbCgIQNA4QOFFCBwgzpPLXBw1aQR5gyPopMbjUrEzE7X/ZG+VF7YuPwnjXJzmHqIkjyPuV5WXg3rPqdY+718XOpaPX6T9ljpVu0aHN8JAIyIJBzBIOfouK0TE6l21mJjcNrzhE8TkB1WPZk51VmfmtUw2RJtag5G19lMJ7QCXO1Jn0jlksZhsi89nD7DCcx9vmpBKUK4bED7x5SsttfhZMrYtcuSppJacQEqyQm0aMKaNuhSog9FYhEpoLDmstMU+jWDhBWUSktVfuSSQANSTAA5krKI32YzOnm+/G26dw5jKUOFMkmpzJEFremWvHJevw8FscTNvPyeNzc9ckxFfLzVeF3OEoQEIpIghFEIEQhIKGxCDaAsVEKp12IQMBRThAIHCBwgIQXHYG+IYwU7hp7ogVGiTAEDE37j2XnZ+FufFT6PSwc7URXJ9Vg2XtQXTnOYCGNhjXOyJd4nmOQBb7rhz4Zxai09Xdgzxl3NY6Ql1tVzS6Wu1qtfTD2GQXObP7SWmOkgrK+OadJ7saZIv1r2ab12URotTZDg3TFjLZCDUam1Km6FlEsZh1bETpxEwsmt1qIw66K6Np1BgOhVhE005bB9FkxQy0tKmlcD+otyw2tNpgvdUBaOIDQcTh00HqvQ9HRPjmfLTzfSU1/xxXz287hew8coQEICEUQgUIBAoQEIaEIqRhUChRShEEICEDQNAQgEDRV43Fv2dk6kYD2kuH6muIk+mQ9l5HpDHMW8fk9f0fkiaeDzY74bYwA0aZ77h3iPytPDzP0U4PH8c/5Ldo/K87keGP8de89/kz3Hvg6h2Ojqbi6ObH5yPJ0j1HNZekMcxbx+UsfR2SJp4POHb2gyAHc8l5cw9SHCu81g2Q59Uyoy0jOcrCTDrbBdifH+5LZXq1W6LP/APk7stOIc+PqFmw20l0H7fwglCuWtl3hiZ5R14LKIYzKp3e/ObezplwzxY+6ekET11C9Gno+evin6PNv6Rjp4Y+qqbV2g+4qmo+JMAAaBomAPc+69DFijHXww87LlnLfxWQyFsa5EIFCAhFKFUEIFCAhFEICEG+FECBQgIRRCIcIBRRCBwgIQb7S5fTdipuLXDiI0Oog5FY3pW8eG0bhspe1J3WdS11Xlzi5xJJMknMknmrEREahjaZmdz3Z2l0+k8PpuLXDiOR1BB1Cl6VvXw2joUvalvFWdSuO7O2DXpOpVSXVGlzw4x3muMkeYJPpHJeRz+NFNWr27PY4HJm+62792F22F5cvVhzqmSxZtRCom7CuMNWOq2UlpvDZvHVuLSt2lGq8U6pJgnE0PHibhdIAOvqeS9ni1x5qeG1Y3DxeVOXDfxVtOp/IG93eDqjA9jwMTWnC+k9oAdh5tPiE8yJyhJ4MTGo6TH3I58xO56xPl7v+HJ23t99cYWyynAxMJDpIMzMTGmS34OLXF1nrPvaORyrZekdI9ziwupykQqgIQKEChEEIFCAhAoVBCBIBFSFEEIohAoQACIyhFKEBCBgICEBCBwopEIOnuzleUf3Ee7HD7rm5cbwW/vm6OJ0z1+f+pWra1LA7vaE5Hh5L52YfSRLiXDdVrlsiWq3pTJOg9p4K1SzZb/3W8JIWyO7Cey6X+z23NsaT8nFrS13wvg4HeU5HoSuvDlnFaLOPPijLSavLKtItcWuEOaSHA6ggwQV70TExuHz8xMTqWMKhQgUKoEChAIMUQQiiEChAQgIQKFRIhQEICEBCKIRDhAQgIRShA4RAimAoQIUVI2dWwVqb/he0nyDhKwy18WO1fhLPFbw5Kz8YXHal7Ru6b20agLqcTqIJ0InUZar5je4fV2xXxzHijurdK4h2F+uk8CtE269WzXTo676BLe7/AMLdDVIsrD8Rs8SRP6gJA9c1nEMJlYaFyWufOQZSg/ubJkesLPbDSBWoUblsVmS6MqjYbUb6/mHQytmHlXx9p6e5pzcSmTvHX3q3tDdesyTT/FbwIydHVp+0r1cXPxX79J+P7eXl4GWnbrH98nEfTLTDgQRqCCCPMFdkTExuHFMTE6koVChEKFUKEBCAhAoQEIohAoQEIJEKBQqghAoQCKyhEEIFCAhFNA4UNCFFMNJMASTkANSegTZ1W/Y+wm0aZfWE1XA4WnNtIEanm/6ea8fl8zxbpTt+f+HscPh+DV79/d7v+VG2RZ3La78sg7A+DphY0gHpBHsV5L6XNlpev3WamyRDwDPAqONxNvVK1JtNraz34iWMaQ1rWnCe+cAGIjhKRL0ONatrTPhiP78fuuYuezbTacy3C53MlrQBPUmfdbptp5d/XtMx5m65LqQnVz3YuoJn7/NPF6rHw+syp04WuGcu1a1MTevLms2trurOnUEVGNcP1AGPLiPRZ0yXpO6zphfHS8atG3Futz6Tv7bnUzy8bfY5/Nd2P0jkj2o39nDk9HY59idff+/Vx7zdC4ZmwNqjmw5+zo+Urtpz8Vu/RxZOBmr26uJcW7mGKjXMPJwLT8111tW0brO3Jatqzq0aaoWTEoQEKoUIBAkUQgUIJMKAhAoRShEEIrKEQQiiEQQilCDIKKm7O2ZUrmGDLi45NHrxPQLRmz0xRu0/x5t2Hj3yzqsfz5LnsjYlOgJHefGbjr6D8oXjcjlXzdO0e57XH4tMPXvPv/TpCgHa8PkuXW3VtxKlsA95AzcRPpkMvL6LBntDr2ZnRTSxLQ+wBe1zhJZOGeGKJ+immUXmImI823spcsmKRRoZ5Iibb28ZlVJl0aNuciNOGvustMJlKHe8WvPmr3Tsxcwj+U1o2yY8pAzqMbVaW1GB7TqC2fkclnW01ncTqWFqxaNWjcPON69lst7jDTPdc0PDeLZJGH5fNe7xMtsuPdu7wuXhriyar27uNC6nKUIohAoRChFEKoSKkwohICEChFACDKEQQgIQNFNtMnTXkpM6WI2tGyN18sdx6Uwf/oj6D3Xlcj0hr1cf1/T1OP6P31yfT9rPRpNaAGgADIACAPJeXNptO5epFYrGo7NjWT9+ia2u2VU/lHqk+5IBojCZGcevumuhtEpWsxPHVSIWZbrmgIgAGclZgiWils9rxmII5fdSI2TZstrfD3YjPXmkQTKQ+2aTMK6TZ2piWnhp5KwSzcISRoN8xtQMcYc4S2csXMA8T06rOtbTWbRHSGu16xaKzPWWu/vaVLOo9rOhOZ8mjM+iVw3yexG0vmpj9udKdV3vuO+G4YdIa7CQ9onLMHWOa9ivBxxqZ7vItz8s7iOzgV6rnuLnuLnOzLiZJ4ZldlaxWNR2cVpm07nu1wskCBQgIRShAQgUIJMIFCIIQ0IRShBlCAhEEIoCDbSeWkFpgjMFYWiJjUs6zMTuFm2ZvK0NAuMRI/M0CDykBeXm4EzbdO3uenh58RXV/qsdhdNrMD6fhkjSCIMHLn/IXn5cdsdvDZ348lclfFVtvbttJknLOAOLnHIAcyVlSk2nVS94pG5ZUm/8rVDZLK4dlHP/AH6SrPZGDfopCy2VFZRhQMOPIhIWWyoOKShh3t90HP2xemjTdVgHDEAmJkgRPOCtuDH/AJMkVas+T/HjmzjnfRkf2nz5tj3Xb/26/wD7Q4v+5U/9Z+yvbb2y65Iloaxsw2ZMnUkrt43Frg313MuLk8qc+txqIcwrpcpQqCEUQgUIhQgIRShAQgUIaSiFFLChoQgIQGFDR4UNCEChABqGmUIoUGdOs5vgc5v7XEfRYzWtu8LFrR2nR1Ll7iC573FvhLnEkccpOSkUrHSIjqTe89Zmejpjea4iMTfPCJ8zw+S5v+hw73r7ur/rs2tbj6Iv/V6pqtqPcXuYZAd4cwQe6IAyK2zx8fgmkRqJao5GTxxeZ3MOrV3teWQ2m1p+KSY6hsfdctfR1InrM6dVvSN5jpWNtmz97SP77S79TIB9WmApl9HxM7pOvmuL0hMRrJG/kjbU3kc9zDQxU8JJkkHFIiC3SNeazwcGKRPj67YZ+da8x4OmmylvfV/PTY7yxN/lS3o6k9pkr6RyR3rH4/bn323K1R4cHGmB4WscQB1PMrfi4mOlfDrfzaMvLy3t4t6+SBc3L6hmo9zyNMRJjynRb6UrSNVjTRe9rzu07aoWbEQgUICEDARdFCBQhooQEIFhQ0IQ0WFDSXCighBiQqFCIAEVnCgRCoUIghFNQZQptWBRJEIAhAgEQ4RRCIUKghAQgIQEIaKEBCAhAQiiEAQgxhVChAQiiEChBLhYqCEGJaiEQqGAisoUCLVUKEChAQimFiBAQgCEChVDhRRCoIQKEQQhoYUNCEGQaouiLVTRYUChA4QKECLVUKEChAiEChUSlipqKSoRRAEGSgFVYlECoxRAsVMIGgRQCBoBAigyYM1JWGJVQBAKoaikgaKRQJECKEGJVQiqMSiBF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678" name="AutoShape 6" descr="data:image/jpeg;base64,/9j/4AAQSkZJRgABAQAAAQABAAD/2wCEAAkGBxQSEBUUEBQVFBQUFBQVFBQUFRQUFBUUFBQWFhQVFBUYHCggGBolHBQUITEhJSkrLy4uFx8zODMsNygtLisBCgoKDg0OGhAQGiwkHCQsLCwsLCwsLCwsLCwsLCwsLCwsLCwsLCwsLCwsLCwsLCwsLCwsLCwsLCwsLCwsLCwsLP/AABEIAMIBBAMBEQACEQEDEQH/xAAbAAACAgMBAAAAAAAAAAAAAAAAAQQGAgMFB//EADsQAAEDAgMFBgQFBAEFAQAAAAEAAhEDBBIhMQUGQVFhEyIycYGRUqGxwSNCYnLRBzOC8OEVQ5KishT/xAAaAQEBAAMBAQAAAAAAAAAAAAAAAQIDBAUG/8QAMhEBAAICAQICCgICAQUBAAAAAAECAxEEITESQQUiMlFhcZGhsdGB8BPB4RQVM1LxQv/aAAwDAQACEQMRAD8AqsL6h8sIQOEBCAhECBwgEUIBECoEAgEAgEBCAhAQoFCoIQEKKIQEIhQiiEBCBQiiEIKEQQilCAhUbYUAiGQgIQEICEDhAQgIQEKoIQEICEAgIQEIBAEISIQKEBCAhAkBCKEQQiwIUChAoVBCBIBRRCo2KMTDZy55IfBebTZbLymLe4HYXtFmFjiP7lNuTSfjEZSDOUjKQvNtlnFb/JTrSftP+np1xRmr/jv0vH3j/aq7X2NWtn4K7C2fC4ZseObXcfLXmF3YstMkbrLhyYb451aEBbGs4RBCocIBDYhAIhQiCEU4QEICEBCAhAoQEIoRCRRCIUICEBCKEAQilCAa2dOGZ6DmUI6lCIIRRCK2QjEQiLtuztunXFO3vB3mkdhXBwva4eHv6tdlrocgevmcjBbFM5Mfbzj++T1ONnrliMeTv5T/AHzeiVbam+ngqQ9pABFQBzXRxOWRXmVvMTuOj07UiY1PVUdsf05pul1q80z8LpfT9HeJvzXoYvSFo6Xjbz8vo+s9aTr8KTtXdy4t5NWkcI/7je+zzxDT1hd+PkY8nsz/AA8/Jx8mP2o6e9y1vaBCAQEICEBCJoQgIQEKghQEKoIUUQgIRdCEChAoRBCKUKoCoydG02FcVBiZRfhGZe4dmwDnjfDfmtVs+OvSbf7/AA21wZbdYifx+Uy03YqVPD3xqTSGJgHHFWfhpx1aXLXblVr36fPv9I3P10214lrfH5fudR+SuLe0oiHO7V3w0XYx/lXIDY/YwnqlbZr9o1Hx/X7n+C1cNO87n4fv9QgVC+q0ljAyk06N7tNp4Ynuze7zJPLktseGk9Z3P3+nk1TNrx0jVY+n180GFsaihAQitiMTQMIq77t75kAU7k9BU4f58j19+a8nk8Cfax/T9PV43Pj2cn1/a7215xYcjwOh8l5vZ6ndMbeT4gm005W0d2LO4kuphrj+en3HTzMZO9QV0Y+Vlp2t0+LnycXFfvHX4KjtX+ndVudvUbUHBr+4/wAgdD8l3Y/SNZ6XjXy/v7cGX0daPYnfzVO+2bVomK1N7CPiaY8w7Q+hXfTJS8brO3BfHenS0TCKtjAIBAQiCEBCAhAQgEAihAkAobZ0aLnuwsa57jo1oLj7BJmIjczpYibTqI3KxbM3Eu62bmik3nUOcftEn3hcmTnYq9uvydePg5rd+kfFadnf04oMzr1H1T8Le432Eu+a4snpG8+zGvu7cfo7HHtTv7LFb7JtrVpdTosZhHiwYn5cjm9x6LltlyZJ1a336fp11xY8cbrX7df25e0rx9Qg0LU1XRlUuSGU6Z4YaRl084DfNZ0rSsevf+I8/wCe35a7ze3s0/mfL+O7kbQ3cu7nO9uQGiSKVJpwxya3KT1IK315WLF/46fzLTfi5cv/AJL9PdDnX1hZWWTmipUEwKp7RxyEEUWw0DXxkacVspk5Gft0j4dI+vf6Nd8fH4/frPx6z9O31VTaW0X13S8nCPAzINYJyDWtAHHWF6GPFXHGo/n4vOy5bZJ3Pby+CFC2NZKmxCDbCiBEMBFdnd3Y7LnG01Cx7QC0YQQRxOvDL3XLyeRbDqdbh18Xj1zbjepdqz2de2ZimG1qfwB3zAMFp8pXLfLxs/terPvdVMXJ4/SurR7lg2dtYuhtVlSi/SKjHYCf01Ij3hceTB4etbRMfCev0duPP4ulqzE/b6uyOsj5rn037bG1HDQyFFSG3GUOHnyRHLvN2rOtm6ixpOeJn4bp/wAYn1XRTl5qdrfVz34mG/ev06Kptb+nbxLrSoKg+B5DX+jvC71hd+L0lWemSNfL+/t5+X0daOuOd/CUC23DuXtkOpNeNaTy9rwOfghw6gkdVvnnY4nz174/+tUcDJMd437uv6cTaux61s7DXplk6HItd5OGR8tV0Y81MkbrO3Nlw3xzq0aQYWxqNFJECKbWkmAJJyAGZJ5AJ26nWZ0sWy9y7irm/DSH65Lv/BunqQuLJz8Vekdfl+3bj4GW3W3T5/pK21uQbekHNrGrUJAbSZRcXO0kiHGABnMcuaYubF7amNR75lll4U467idz7ohHsNx7qoR2gZRbzqOGKOjWz84TJ6Qw07Tv5Jj4Ga3fp81q2ZuHbMg1S+u71ayfJv3cVwZPSOS3s9Pu7sfo7HX2uq02Vmyk3DTZTpN5NAHuAFx2va87tO3ZWlaRqsaSXOnST8goyai88XAdGjP+UGiu9jAXvyaMy6o4Mb6krKtZmdRCTaKxuZVfam/lClLaU1SIjAMLOo7R2eXRpC7cfo/Jbrbp+XDl9IY69K9fwqF/vZc1zhYezBkBtIHEQeBdmT6Rqu6nCw443PX5uG/NzZJ1Xp8nAqMIcQ4EOnMOBBnrOcrriYmOnZyTExPXuxhUEIFCBIbbIUQKptkEVst6zmODmOLXNMgjULG1YtGpjotbTWYms9V22Pvix0NuRgOmNoJYf3DVvzHkvKzej5jrj6/B62H0hWemTp8fJZ7Z7arcVJ7XtPFpkeRXBelqzq0al6FL1vG6zuGbQ5umXzHssdMtsw88R6jL5FQbWvnj9iorbh+Ie6DdRDZkBNQN5qD/AEqo1XFBlRhZVAex2rXAFZVvNZ3E9UtWLRqY6PMd8d0jantaMuoE8c3UydA7m3kffmfa4nLjL6tva/Lw+Xw5xetX2fwqwC7XFBQgm7I2VUuagp0hJ1c4+FjficeA+q15ctcVfFZsw4bZbeGr0bZO7NO2iCHPIzqEd7PgPhHQesrwuRyb5p69I9z3uPxqYY6dZ9/97O9Rt45rndDcJ8ggHVg3QSVAGo46n2ED3KobHt5tHl3igxqVxwDneeQ9lkiJctqvya51McmYRP8AkWkj0IWVba8oY2rvzlyXbnUXvL6jC9xzLnve4knUnOFvjl5ojUTqPhENE8TDM7mNz8ZlCuG7NoflpVHD8tJgrOnrEgepCzrXlX85iPjOmEzxadoiZ+EbV/au974LLWkLdsRMDtfTKGfPzXZi4NPavPin7OPLzr+zSPD+f+FVJnXMnXn6rvcGyRNkUNkQhIQbIQEIhwgYUVat0rWzrN7Osz8aTGJ7wHjhhggSOWuUrg5ds9J8VJ9X5dnocOvHyR4bx63znr8lmp7r27DiZTcx3NtWs0+4cuCeXmmNTO/4j9O+vDw1ncRr+Z/bpUaAa4OzcQIGN9R0c4DiQD11Wmb2mNf6hvikRO/9ykmpP5R6FYsiEeSxVs7WNM1FAuE2aYOqwmzQZciU2abatUVGlrgHNIILTmCDkQRyViZidx3SaxMans8o3m2IbWtAk03yabjyGrSfiEjzEHivoeNnjNTfn5vneTx5w315T2cu2t3VHtZTGJz3BrRzJyC32tFY3PaGitZtMRXvL1DZ9qyyoikwS7I1HDV7+J8hoBy9V87yM9st/FPbyfR8fBXFTwx380u3qOcZPmtDemPuk2aa6Vw557unNTezSXSaW5khZIxq4Tr9UEii1o0bPmsogbcZ4MCqNb3VDoAPIfyoI1y0gTUdA4TJ9ICsRM9iZ13Uzbu+ApdyhTdijJ1VjqbR1awwXesLvwcDx9bz0+HX7vPz8/werSOvx6fZRLq4fUeX1HFznZlx1/4HRerWtaxqsah5NrWtO7TuWqFkxKFUEIEiiEGxQCBwoCEAAqi+7uW+0Oza/tmYHAFra01DhOhyzAjhiXk8i/G8Ux4evw6f36PX41OV4YnxdPj1/v1W23qOj8QNLubQQPmSvPmY30ejETrq29qODVFAAJ0TQBBMQorPuworTUe3ksZVCqjkorK3qQVYST2tsxl0zsamWMSx8ZsqN8Lh7kEcQSt+DNOK/ihoz4a5aeGVL3R2a6jf1G1RD7enUPMYjhaCOhDyR5r1Obli3Hia9p1/fs8rhYpryJrbvWJ/v3dW9qnFJJXiy9xJtb2cljtdJHbTxRdJFAgaj2SElKZB4FZQxSqNt1WcQkylsY4aFViHdogj3Ly1pdUqBjRqXODQPUqxWbTqISbRWNzKr7X3ut6OVN3bv5MPc9X6e0rrxcHJf2ukfH9OTLz8dI9XrPw/aibZ21VunA1SIbOFjRDWzrHE6alephwUxRqrys3Ivlndvo5y3NRKoFAIEqBDbYoCEDhQEIGAhDqbH27WtsmGWTnTdm3zHFp8vmtGbjUy9+/vdGHk5MPbt7lptt+KRjtKVRp/TheJ9SD8lw29H3j2Zh319I0//VZ/KybO2gKoltOq0c6jMA9ATJ9lyXx+DvMT8ursx5PH1iJ/mNJhd/o/lam0wI1TQxeAeCxmFhDrmNFrlnCMHqQyTbS3MYiQ1vXUhZQwlnXvKZMNeMQ6gLJii1LfFe9s3MVbVzHkZgPp1GESerXf+i6PHvB4fdP5iXP4NZ/F76/iXI2jYOMkwFzadMS51BxadFhLZDp0myoJ9NpCyhJdC2pk6LOGEpzeuS2MAbefC4+6DRUtn8yoOVtO9pUB+PUaP0nvOPkzUrZjw5Lz6kMMmbHSPXl53vFtOnXeDSotphs96AHvmM3BuX111XtcfDbHX1rb/wBPE5OauW3q11+ZciF0ObQhAoQCAQKEBCDMBEOEDhRRCpo4QOENJuyL829ZtQNa/DOTuupB4HqtWbH/AJKTXem3DknFeLRG3oezt5raqJNRtM8W1DhIPmcj6Lx78TLSe2/k9mnMxXjvr5u3i+EepXM6Q1pKKR6e/NSVQaxzWqWcNQYoqFt/a+ENpNdDy3kYAHEu0Cvi66ZRjnXi8lP2Vs3sq1WpUquq9q4ENzDWACI1zVYSuFnfBoESAeZVYpFSuHjXPy+6ppx69MgrGWcJNosYWXWoO5rKGMp9o3MLOGMuiQNCs2DTUteIQQNoXbaDC6s/C0czmegGpPQLOmO151WNsL5K0jxWnUPLd5Nqi5rl7W4WgBjZ8RaCSC7rmvc42H/FTwzLwuTm/wAuTxRHwcqFvc4hFEIFCIIRdFCAhQKFTTbCgIQNA4QOFFCBwgzpPLXBw1aQR5gyPopMbjUrEzE7X/ZG+VF7YuPwnjXJzmHqIkjyPuV5WXg3rPqdY+718XOpaPX6T9ljpVu0aHN8JAIyIJBzBIOfouK0TE6l21mJjcNrzhE8TkB1WPZk51VmfmtUw2RJtag5G19lMJ7QCXO1Jn0jlksZhsi89nD7DCcx9vmpBKUK4bED7x5SsttfhZMrYtcuSppJacQEqyQm0aMKaNuhSog9FYhEpoLDmstMU+jWDhBWUSktVfuSSQANSTAA5krKI32YzOnm+/G26dw5jKUOFMkmpzJEFremWvHJevw8FscTNvPyeNzc9ckxFfLzVeF3OEoQEIpIghFEIEQhIKGxCDaAsVEKp12IQMBRThAIHCBwgIQXHYG+IYwU7hp7ogVGiTAEDE37j2XnZ+FufFT6PSwc7URXJ9Vg2XtQXTnOYCGNhjXOyJd4nmOQBb7rhz4Zxai09Xdgzxl3NY6Ql1tVzS6Wu1qtfTD2GQXObP7SWmOkgrK+OadJ7saZIv1r2ab12URotTZDg3TFjLZCDUam1Km6FlEsZh1bETpxEwsmt1qIw66K6Np1BgOhVhE005bB9FkxQy0tKmlcD+otyw2tNpgvdUBaOIDQcTh00HqvQ9HRPjmfLTzfSU1/xxXz287hew8coQEICEUQgUIBAoQEIaEIqRhUChRShEEICEDQNAQgEDRV43Fv2dk6kYD2kuH6muIk+mQ9l5HpDHMW8fk9f0fkiaeDzY74bYwA0aZ77h3iPytPDzP0U4PH8c/5Ldo/K87keGP8de89/kz3Hvg6h2Ojqbi6ObH5yPJ0j1HNZekMcxbx+UsfR2SJp4POHb2gyAHc8l5cw9SHCu81g2Q59Uyoy0jOcrCTDrbBdifH+5LZXq1W6LP/APk7stOIc+PqFmw20l0H7fwglCuWtl3hiZ5R14LKIYzKp3e/ObezplwzxY+6ekET11C9Gno+evin6PNv6Rjp4Y+qqbV2g+4qmo+JMAAaBomAPc+69DFijHXww87LlnLfxWQyFsa5EIFCAhFKFUEIFCAhFEICEG+FECBQgIRRCIcIBRRCBwgIQb7S5fTdipuLXDiI0Oog5FY3pW8eG0bhspe1J3WdS11Xlzi5xJJMknMknmrEREahjaZmdz3Z2l0+k8PpuLXDiOR1BB1Cl6VvXw2joUvalvFWdSuO7O2DXpOpVSXVGlzw4x3muMkeYJPpHJeRz+NFNWr27PY4HJm+62792F22F5cvVhzqmSxZtRCom7CuMNWOq2UlpvDZvHVuLSt2lGq8U6pJgnE0PHibhdIAOvqeS9ni1x5qeG1Y3DxeVOXDfxVtOp/IG93eDqjA9jwMTWnC+k9oAdh5tPiE8yJyhJ4MTGo6TH3I58xO56xPl7v+HJ23t99cYWyynAxMJDpIMzMTGmS34OLXF1nrPvaORyrZekdI9ziwupykQqgIQKEChEEIFCAhAoVBCBIBFSFEEIohAoQACIyhFKEBCBgICEBCBwopEIOnuzleUf3Ee7HD7rm5cbwW/vm6OJ0z1+f+pWra1LA7vaE5Hh5L52YfSRLiXDdVrlsiWq3pTJOg9p4K1SzZb/3W8JIWyO7Cey6X+z23NsaT8nFrS13wvg4HeU5HoSuvDlnFaLOPPijLSavLKtItcWuEOaSHA6ggwQV70TExuHz8xMTqWMKhQgUKoEChAIMUQQiiEChAQgIQKFRIhQEICEBCKIRDhAQgIRShA4RAimAoQIUVI2dWwVqb/he0nyDhKwy18WO1fhLPFbw5Kz8YXHal7Ru6b20agLqcTqIJ0InUZar5je4fV2xXxzHijurdK4h2F+uk8CtE269WzXTo676BLe7/AMLdDVIsrD8Rs8SRP6gJA9c1nEMJlYaFyWufOQZSg/ubJkesLPbDSBWoUblsVmS6MqjYbUb6/mHQytmHlXx9p6e5pzcSmTvHX3q3tDdesyTT/FbwIydHVp+0r1cXPxX79J+P7eXl4GWnbrH98nEfTLTDgQRqCCCPMFdkTExuHFMTE6koVChEKFUKEBCAhAoQEIohAoQEIJEKBQqghAoQCKyhEEIFCAhFNA4UNCFFMNJMASTkANSegTZ1W/Y+wm0aZfWE1XA4WnNtIEanm/6ea8fl8zxbpTt+f+HscPh+DV79/d7v+VG2RZ3La78sg7A+DphY0gHpBHsV5L6XNlpev3WamyRDwDPAqONxNvVK1JtNraz34iWMaQ1rWnCe+cAGIjhKRL0ONatrTPhiP78fuuYuezbTacy3C53MlrQBPUmfdbptp5d/XtMx5m65LqQnVz3YuoJn7/NPF6rHw+syp04WuGcu1a1MTevLms2trurOnUEVGNcP1AGPLiPRZ0yXpO6zphfHS8atG3Futz6Tv7bnUzy8bfY5/Nd2P0jkj2o39nDk9HY59idff+/Vx7zdC4ZmwNqjmw5+zo+Urtpz8Vu/RxZOBmr26uJcW7mGKjXMPJwLT8111tW0brO3Jatqzq0aaoWTEoQEKoUIBAkUQgUIJMKAhAoRShEEIrKEQQiiEQQilCDIKKm7O2ZUrmGDLi45NHrxPQLRmz0xRu0/x5t2Hj3yzqsfz5LnsjYlOgJHefGbjr6D8oXjcjlXzdO0e57XH4tMPXvPv/TpCgHa8PkuXW3VtxKlsA95AzcRPpkMvL6LBntDr2ZnRTSxLQ+wBe1zhJZOGeGKJ+immUXmImI823spcsmKRRoZ5Iibb28ZlVJl0aNuciNOGvustMJlKHe8WvPmr3Tsxcwj+U1o2yY8pAzqMbVaW1GB7TqC2fkclnW01ncTqWFqxaNWjcPON69lst7jDTPdc0PDeLZJGH5fNe7xMtsuPdu7wuXhriyar27uNC6nKUIohAoRChFEKoSKkwohICEChFACDKEQQgIQNFNtMnTXkpM6WI2tGyN18sdx6Uwf/oj6D3Xlcj0hr1cf1/T1OP6P31yfT9rPRpNaAGgADIACAPJeXNptO5epFYrGo7NjWT9+ia2u2VU/lHqk+5IBojCZGcevumuhtEpWsxPHVSIWZbrmgIgAGclZgiWils9rxmII5fdSI2TZstrfD3YjPXmkQTKQ+2aTMK6TZ2piWnhp5KwSzcISRoN8xtQMcYc4S2csXMA8T06rOtbTWbRHSGu16xaKzPWWu/vaVLOo9rOhOZ8mjM+iVw3yexG0vmpj9udKdV3vuO+G4YdIa7CQ9onLMHWOa9ivBxxqZ7vItz8s7iOzgV6rnuLnuLnOzLiZJ4ZldlaxWNR2cVpm07nu1wskCBQgIRShAQgUIJMIFCIIQ0IRShBlCAhEEIoCDbSeWkFpgjMFYWiJjUs6zMTuFm2ZvK0NAuMRI/M0CDykBeXm4EzbdO3uenh58RXV/qsdhdNrMD6fhkjSCIMHLn/IXn5cdsdvDZ348lclfFVtvbttJknLOAOLnHIAcyVlSk2nVS94pG5ZUm/8rVDZLK4dlHP/AH6SrPZGDfopCy2VFZRhQMOPIhIWWyoOKShh3t90HP2xemjTdVgHDEAmJkgRPOCtuDH/AJMkVas+T/HjmzjnfRkf2nz5tj3Xb/26/wD7Q4v+5U/9Z+yvbb2y65Iloaxsw2ZMnUkrt43Frg313MuLk8qc+txqIcwrpcpQqCEUQgUIhQgIRShAQgUIaSiFFLChoQgIQGFDR4UNCEChABqGmUIoUGdOs5vgc5v7XEfRYzWtu8LFrR2nR1Ll7iC573FvhLnEkccpOSkUrHSIjqTe89Zmejpjea4iMTfPCJ8zw+S5v+hw73r7ur/rs2tbj6Iv/V6pqtqPcXuYZAd4cwQe6IAyK2zx8fgmkRqJao5GTxxeZ3MOrV3teWQ2m1p+KSY6hsfdctfR1InrM6dVvSN5jpWNtmz97SP77S79TIB9WmApl9HxM7pOvmuL0hMRrJG/kjbU3kc9zDQxU8JJkkHFIiC3SNeazwcGKRPj67YZ+da8x4OmmylvfV/PTY7yxN/lS3o6k9pkr6RyR3rH4/bn323K1R4cHGmB4WscQB1PMrfi4mOlfDrfzaMvLy3t4t6+SBc3L6hmo9zyNMRJjynRb6UrSNVjTRe9rzu07aoWbEQgUICEDARdFCBQhooQEIFhQ0IQ0WFDSXCighBiQqFCIAEVnCgRCoUIghFNQZQptWBRJEIAhAgEQ4RRCIUKghAQgIQEIaKEBCAhAQiiEAQgxhVChAQiiEChBLhYqCEGJaiEQqGAisoUCLVUKEChAQimFiBAQgCEChVDhRRCoIQKEQQhoYUNCEGQaouiLVTRYUChA4QKECLVUKEChAiEChUSlipqKSoRRAEGSgFVYlECoxRAsVMIGgRQCBoBAigyYM1JWGJVQBAKoaikgaKRQJECKEGJVQiqMSiBF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67544" y="5589240"/>
            <a:ext cx="8280920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3200" dirty="0" smtClean="0"/>
              <a:t>Car lui qui est mort, c'est au péché qu'il est mort une fois pour toutes ;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ie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0256" b="583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395536" y="5733256"/>
            <a:ext cx="835292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3200" dirty="0" smtClean="0"/>
              <a:t>lui qui est vivant, c'est pour Dieu qu'il est vivant.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 descr="christian_prayer-1600x9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749" r="1525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467544" y="5661248"/>
            <a:ext cx="8208912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3200" dirty="0"/>
              <a:t>De même vous aussi : pensez que vous êtes morts au péché, 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rier.jpg"/>
          <p:cNvPicPr>
            <a:picLocks noChangeAspect="1"/>
          </p:cNvPicPr>
          <p:nvPr/>
        </p:nvPicPr>
        <p:blipFill>
          <a:blip r:embed="rId2" cstate="print"/>
          <a:srcRect l="11250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7544" y="5661248"/>
            <a:ext cx="828092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3200" dirty="0"/>
              <a:t>et vivants pour Dieu en Jésus Christ.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 COLETTE ISABELLA BAPTEME DE JESUS.jpg - 20 Colette Isabella Bapteme de Jesus&#10;&#10;Imagerie de la Bible _ Fleurus 1968"/>
          <p:cNvPicPr>
            <a:picLocks noChangeAspect="1" noChangeArrowheads="1"/>
          </p:cNvPicPr>
          <p:nvPr/>
        </p:nvPicPr>
        <p:blipFill>
          <a:blip r:embed="rId2" cstate="print"/>
          <a:srcRect l="4066" t="25697" r="21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67544" y="404664"/>
            <a:ext cx="8208912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3200" dirty="0"/>
              <a:t>Frères,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/>
              <a:t>nous tous, qui avons été baptisés en Jésus Christ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 descr="jésus bon berg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67335"/>
            <a:ext cx="9144000" cy="7125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gospel4u.files.wordpress.com/2009/12/sunpicture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248259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Réalisation Saint Vincent en Lignon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jesus-sur-la-croix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816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544" y="692696"/>
            <a:ext cx="828092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3200" dirty="0"/>
              <a:t>c'est dans sa mort que nous avons été baptisés.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jesus-mis-tombeau-55241_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7515955"/>
          </a:xfrm>
        </p:spPr>
      </p:pic>
      <p:sp>
        <p:nvSpPr>
          <p:cNvPr id="6" name="Rectangle 5"/>
          <p:cNvSpPr/>
          <p:nvPr/>
        </p:nvSpPr>
        <p:spPr>
          <a:xfrm>
            <a:off x="467544" y="692696"/>
            <a:ext cx="8280920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3200" dirty="0" smtClean="0"/>
              <a:t>Si, par le baptême dans sa mort, nous avons été mis au tombeau avec lui,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http://www.saintefamille.fr/wp-content/uploads/vc/2008/04/cris-de-jo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279"/>
          <a:stretch>
            <a:fillRect/>
          </a:stretch>
        </p:blipFill>
        <p:spPr bwMode="auto">
          <a:xfrm>
            <a:off x="0" y="-18812"/>
            <a:ext cx="9144000" cy="687681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67544" y="692696"/>
            <a:ext cx="8280920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3200" dirty="0"/>
              <a:t>c'est pour que nous menions une vie nouvelle, nous aussi, 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 descr="www-St-Takla-org___Jesus-Resurrection-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428" b="3428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467544" y="5445224"/>
            <a:ext cx="8280920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3200" dirty="0"/>
              <a:t>de même que le Christ, par la toute-puissance du Père, est ressuscité d'entre les morts.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People_Shad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412" t="43545" r="3890" b="301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395536" y="692696"/>
            <a:ext cx="8352928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3200" dirty="0"/>
              <a:t>Car, si nous sommes déjà en communion avec lui par une mort qui ressemble à la sienne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482" name="Picture 2" descr="http://www.christian-miracles.com/photos/Images%20of%20Faith/Easter.jpg"/>
          <p:cNvPicPr>
            <a:picLocks noChangeAspect="1" noChangeArrowheads="1"/>
          </p:cNvPicPr>
          <p:nvPr/>
        </p:nvPicPr>
        <p:blipFill>
          <a:blip r:embed="rId2" cstate="print"/>
          <a:srcRect b="28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5536" y="5301208"/>
            <a:ext cx="8352928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3200" dirty="0"/>
              <a:t>nous le serons encore par une résurrection qui ressemblera à la </a:t>
            </a:r>
            <a:r>
              <a:rPr lang="fr-FR" sz="3200" dirty="0" smtClean="0"/>
              <a:t>sienne.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 descr="http://ronethelightnc2.files.wordpress.com/2013/03/easter_cros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5045" y="-198784"/>
            <a:ext cx="9409045" cy="705678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5536" y="5085184"/>
            <a:ext cx="8352928" cy="15696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3200" dirty="0"/>
              <a:t>Nous le savons : l'homme ancien qui est en nous a été fixé à la croix avec lui pour que cet être de péché soit réduit à l'impuissance,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Arches-S</Template>
  <TotalTime>277</TotalTime>
  <Words>271</Words>
  <Application>Microsoft Office PowerPoint</Application>
  <PresentationFormat>Affichage à l'écran (4:3)</PresentationFormat>
  <Paragraphs>26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Réalisation Saint Vincent en Lignon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FREDIE</dc:creator>
  <cp:lastModifiedBy>FREDIE</cp:lastModifiedBy>
  <cp:revision>10</cp:revision>
  <dcterms:created xsi:type="dcterms:W3CDTF">2014-04-04T01:03:09Z</dcterms:created>
  <dcterms:modified xsi:type="dcterms:W3CDTF">2014-04-04T05:40:15Z</dcterms:modified>
</cp:coreProperties>
</file>