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5465763" cy="409892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266D793D-6E9E-40E5-A39D-987C7A16B4C6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291" userDrawn="1">
          <p15:clr>
            <a:srgbClr val="A4A3A4"/>
          </p15:clr>
        </p15:guide>
        <p15:guide id="2" pos="17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1434" y="108"/>
      </p:cViewPr>
      <p:guideLst>
        <p:guide orient="horz" pos="1291"/>
        <p:guide pos="17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442" y="1470162"/>
            <a:ext cx="1996135" cy="1617663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7642" y="1479549"/>
            <a:ext cx="1996135" cy="161766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75901" y="1470162"/>
            <a:ext cx="191167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fr-FR" sz="20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Mon cahier </a:t>
            </a:r>
          </a:p>
          <a:p>
            <a:pPr algn="ctr"/>
            <a:r>
              <a:rPr lang="fr-FR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du jour</a:t>
            </a:r>
          </a:p>
        </p:txBody>
      </p:sp>
      <p:sp>
        <p:nvSpPr>
          <p:cNvPr id="6" name="Rectangle 5"/>
          <p:cNvSpPr/>
          <p:nvPr/>
        </p:nvSpPr>
        <p:spPr>
          <a:xfrm>
            <a:off x="3107642" y="1470162"/>
            <a:ext cx="191167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fr-FR" sz="20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Mon cahier </a:t>
            </a:r>
          </a:p>
          <a:p>
            <a:pPr algn="ctr"/>
            <a:r>
              <a:rPr lang="fr-FR" sz="2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du jour</a:t>
            </a:r>
          </a:p>
        </p:txBody>
      </p:sp>
      <p:sp>
        <p:nvSpPr>
          <p:cNvPr id="7" name="Rectangle 6"/>
          <p:cNvSpPr/>
          <p:nvPr/>
        </p:nvSpPr>
        <p:spPr>
          <a:xfrm>
            <a:off x="45676" y="126999"/>
            <a:ext cx="1060450" cy="472162"/>
          </a:xfrm>
          <a:prstGeom prst="wedge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73025" y="147637"/>
            <a:ext cx="927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Prénom:</a:t>
            </a:r>
          </a:p>
          <a:p>
            <a:endParaRPr lang="fr-FR" sz="1100" dirty="0"/>
          </a:p>
        </p:txBody>
      </p:sp>
      <p:sp>
        <p:nvSpPr>
          <p:cNvPr id="10" name="ZoneTexte 9"/>
          <p:cNvSpPr txBox="1"/>
          <p:nvPr/>
        </p:nvSpPr>
        <p:spPr>
          <a:xfrm>
            <a:off x="2825750" y="147637"/>
            <a:ext cx="927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Prénom:</a:t>
            </a:r>
          </a:p>
          <a:p>
            <a:endParaRPr lang="fr-FR" sz="1100" dirty="0"/>
          </a:p>
        </p:txBody>
      </p:sp>
      <p:sp>
        <p:nvSpPr>
          <p:cNvPr id="11" name="Rectangle 10"/>
          <p:cNvSpPr/>
          <p:nvPr/>
        </p:nvSpPr>
        <p:spPr>
          <a:xfrm>
            <a:off x="2825750" y="147637"/>
            <a:ext cx="1060450" cy="472162"/>
          </a:xfrm>
          <a:prstGeom prst="wedge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-44450" y="3781282"/>
            <a:ext cx="2870200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11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CE1 B                                                  2015/2016</a:t>
            </a:r>
            <a:endParaRPr lang="fr-FR" sz="11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14" name="Connecteur droit 13"/>
          <p:cNvCxnSpPr/>
          <p:nvPr/>
        </p:nvCxnSpPr>
        <p:spPr>
          <a:xfrm>
            <a:off x="130175" y="531948"/>
            <a:ext cx="81280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873375" y="544648"/>
            <a:ext cx="879475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732088" y="3773977"/>
            <a:ext cx="2870200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11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CE1 B                                                  2015/2016</a:t>
            </a:r>
            <a:endParaRPr lang="fr-FR" sz="11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</Words>
  <Application>Microsoft Office PowerPoint</Application>
  <PresentationFormat>Personnalisé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emmy shanna</dc:creator>
  <cp:lastModifiedBy>emmy shanna</cp:lastModifiedBy>
  <cp:revision>3</cp:revision>
  <dcterms:modified xsi:type="dcterms:W3CDTF">2015-08-06T18:43:15Z</dcterms:modified>
</cp:coreProperties>
</file>