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C46-DDDE-408A-8D4B-D23E903D972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EA2E-1710-46DC-92BC-095AF56892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5516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C46-DDDE-408A-8D4B-D23E903D972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EA2E-1710-46DC-92BC-095AF56892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51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C46-DDDE-408A-8D4B-D23E903D972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EA2E-1710-46DC-92BC-095AF56892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372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C46-DDDE-408A-8D4B-D23E903D972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EA2E-1710-46DC-92BC-095AF56892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34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C46-DDDE-408A-8D4B-D23E903D972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EA2E-1710-46DC-92BC-095AF56892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12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C46-DDDE-408A-8D4B-D23E903D972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EA2E-1710-46DC-92BC-095AF56892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45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C46-DDDE-408A-8D4B-D23E903D972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EA2E-1710-46DC-92BC-095AF56892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263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C46-DDDE-408A-8D4B-D23E903D972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EA2E-1710-46DC-92BC-095AF56892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1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C46-DDDE-408A-8D4B-D23E903D972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EA2E-1710-46DC-92BC-095AF56892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42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C46-DDDE-408A-8D4B-D23E903D972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EA2E-1710-46DC-92BC-095AF56892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109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C46-DDDE-408A-8D4B-D23E903D972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EA2E-1710-46DC-92BC-095AF56892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548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0C46-DDDE-408A-8D4B-D23E903D972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3EA2E-1710-46DC-92BC-095AF56892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7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61" y="692695"/>
            <a:ext cx="3014049" cy="441319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-1044624" y="692695"/>
            <a:ext cx="882047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Amarillo" panose="00000500000000020004" pitchFamily="2" charset="0"/>
              </a:rPr>
              <a:t>Le marcheur </a:t>
            </a:r>
          </a:p>
          <a:p>
            <a:pPr algn="ctr"/>
            <a:endParaRPr lang="fr-FR" sz="2400" dirty="0">
              <a:solidFill>
                <a:schemeClr val="accent2">
                  <a:lumMod val="50000"/>
                </a:schemeClr>
              </a:solidFill>
              <a:latin typeface="Amarillo" panose="00000500000000020004" pitchFamily="2" charset="0"/>
            </a:endParaRPr>
          </a:p>
          <a:p>
            <a:pPr algn="ctr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Amarillo" panose="00000500000000020004" pitchFamily="2" charset="0"/>
              </a:rPr>
              <a:t>mystère</a:t>
            </a:r>
            <a:endParaRPr lang="fr-FR" sz="5400" dirty="0">
              <a:solidFill>
                <a:schemeClr val="accent2">
                  <a:lumMod val="50000"/>
                </a:schemeClr>
              </a:solidFill>
              <a:latin typeface="Amarillo" panose="00000500000000020004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87624" y="3212976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Bahnschrift SemiBold" panose="020B0502040204020203" pitchFamily="34" charset="0"/>
              </a:rPr>
              <a:t>Pendant les déplacements, la maîtresse observe le rang et plus particulièrement </a:t>
            </a:r>
          </a:p>
          <a:p>
            <a:r>
              <a:rPr lang="fr-FR" sz="2000" dirty="0" smtClean="0">
                <a:latin typeface="Bahnschrift SemiBold" panose="020B0502040204020203" pitchFamily="34" charset="0"/>
              </a:rPr>
              <a:t>un élève tiré au sort.</a:t>
            </a:r>
            <a:endParaRPr lang="fr-FR" sz="2000" dirty="0">
              <a:latin typeface="Bahnschrift SemiBold" panose="020B0502040204020203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87624" y="5258183"/>
            <a:ext cx="48245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Bahnschrift SemiBold" panose="020B0502040204020203" pitchFamily="34" charset="0"/>
              </a:rPr>
              <a:t>Si le marcheur mystère est bien rangé et qu’il respecte le silence et le calme, il peut placer 5 haricots dans le bocal des récompenses. </a:t>
            </a:r>
            <a:endParaRPr lang="fr-FR" sz="2000" dirty="0">
              <a:latin typeface="Bahnschrift SemiBold" panose="020B0502040204020203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9640" y="3367747"/>
            <a:ext cx="702981" cy="706119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3946" y="5566841"/>
            <a:ext cx="702981" cy="706119"/>
          </a:xfrm>
          <a:prstGeom prst="rect">
            <a:avLst/>
          </a:prstGeom>
        </p:spPr>
      </p:pic>
      <p:pic>
        <p:nvPicPr>
          <p:cNvPr id="1028" name="Picture 4" descr="RÃ©sultat de recherche d'images pour &quot;dessin empreinte de pas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7056">
            <a:off x="24217" y="3023987"/>
            <a:ext cx="393854" cy="39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RÃ©sultat de recherche d'images pour &quot;dessin empreinte de pas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9322">
            <a:off x="228598" y="2372616"/>
            <a:ext cx="393854" cy="39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RÃ©sultat de recherche d'images pour &quot;dessin empreinte de pas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5803">
            <a:off x="65438" y="1813023"/>
            <a:ext cx="393854" cy="39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RÃ©sultat de recherche d'images pour &quot;dessin empreinte de pas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8884">
            <a:off x="228598" y="1268760"/>
            <a:ext cx="393854" cy="39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RÃ©sultat de recherche d'images pour &quot;dessin empreinte de pas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2932">
            <a:off x="31671" y="692695"/>
            <a:ext cx="393854" cy="39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RÃ©sultat de recherche d'images pour &quot;dessin empreinte de pas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37217">
            <a:off x="229580" y="116632"/>
            <a:ext cx="393854" cy="39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RÃ©sultat de recherche d'images pour &quot;dessin empreinte de pas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70675">
            <a:off x="8722683" y="6384695"/>
            <a:ext cx="393854" cy="39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RÃ©sultat de recherche d'images pour &quot;dessin empreinte de pas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255">
            <a:off x="8328829" y="5927537"/>
            <a:ext cx="393854" cy="39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RÃ©sultat de recherche d'images pour &quot;dessin empreinte de pas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60852">
            <a:off x="8722683" y="5405225"/>
            <a:ext cx="393854" cy="39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RÃ©sultat de recherche d'images pour &quot;dessin empreinte de pas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255">
            <a:off x="8479927" y="4855912"/>
            <a:ext cx="393854" cy="39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RÃ©sultat de recherche d'images pour &quot;dessin empreinte de pas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60852">
            <a:off x="8612789" y="4274468"/>
            <a:ext cx="393854" cy="39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5899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48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 Seigneurin</dc:creator>
  <cp:lastModifiedBy>Audrey Seigneurin</cp:lastModifiedBy>
  <cp:revision>9</cp:revision>
  <dcterms:created xsi:type="dcterms:W3CDTF">2018-05-02T18:18:00Z</dcterms:created>
  <dcterms:modified xsi:type="dcterms:W3CDTF">2018-05-02T20:15:47Z</dcterms:modified>
</cp:coreProperties>
</file>