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2316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72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4AB2-4723-4543-B175-42C6BBF97C01}" type="datetimeFigureOut">
              <a:rPr lang="fr-BE" smtClean="0"/>
              <a:t>30-07-15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A1C8-076F-49DB-898C-E01FE457BA6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84147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4AB2-4723-4543-B175-42C6BBF97C01}" type="datetimeFigureOut">
              <a:rPr lang="fr-BE" smtClean="0"/>
              <a:t>30-07-15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A1C8-076F-49DB-898C-E01FE457BA6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78114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89"/>
            <a:ext cx="1543050" cy="780203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9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4AB2-4723-4543-B175-42C6BBF97C01}" type="datetimeFigureOut">
              <a:rPr lang="fr-BE" smtClean="0"/>
              <a:t>30-07-15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A1C8-076F-49DB-898C-E01FE457BA6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96357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4AB2-4723-4543-B175-42C6BBF97C01}" type="datetimeFigureOut">
              <a:rPr lang="fr-BE" smtClean="0"/>
              <a:t>30-07-15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A1C8-076F-49DB-898C-E01FE457BA6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63812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22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4AB2-4723-4543-B175-42C6BBF97C01}" type="datetimeFigureOut">
              <a:rPr lang="fr-BE" smtClean="0"/>
              <a:t>30-07-15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A1C8-076F-49DB-898C-E01FE457BA6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14087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5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5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4AB2-4723-4543-B175-42C6BBF97C01}" type="datetimeFigureOut">
              <a:rPr lang="fr-BE" smtClean="0"/>
              <a:t>30-07-15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A1C8-076F-49DB-898C-E01FE457BA6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19487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2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2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4AB2-4723-4543-B175-42C6BBF97C01}" type="datetimeFigureOut">
              <a:rPr lang="fr-BE" smtClean="0"/>
              <a:t>30-07-15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A1C8-076F-49DB-898C-E01FE457BA6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45883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4AB2-4723-4543-B175-42C6BBF97C01}" type="datetimeFigureOut">
              <a:rPr lang="fr-BE" smtClean="0"/>
              <a:t>30-07-15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A1C8-076F-49DB-898C-E01FE457BA6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37108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4AB2-4723-4543-B175-42C6BBF97C01}" type="datetimeFigureOut">
              <a:rPr lang="fr-BE" smtClean="0"/>
              <a:t>30-07-15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A1C8-076F-49DB-898C-E01FE457BA6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24032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3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90" y="364071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3" y="1913471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4AB2-4723-4543-B175-42C6BBF97C01}" type="datetimeFigureOut">
              <a:rPr lang="fr-BE" smtClean="0"/>
              <a:t>30-07-15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A1C8-076F-49DB-898C-E01FE457BA6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05435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4AB2-4723-4543-B175-42C6BBF97C01}" type="datetimeFigureOut">
              <a:rPr lang="fr-BE" smtClean="0"/>
              <a:t>30-07-15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A1C8-076F-49DB-898C-E01FE457BA6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68772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5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74AB2-4723-4543-B175-42C6BBF97C01}" type="datetimeFigureOut">
              <a:rPr lang="fr-BE" smtClean="0"/>
              <a:t>30-07-15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1A1C8-076F-49DB-898C-E01FE457BA6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02788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589240" y="107504"/>
            <a:ext cx="1186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smtClean="0"/>
              <a:t>Expression</a:t>
            </a:r>
            <a:endParaRPr lang="fr-BE" dirty="0"/>
          </a:p>
        </p:txBody>
      </p:sp>
      <p:sp>
        <p:nvSpPr>
          <p:cNvPr id="2" name="ZoneTexte 1"/>
          <p:cNvSpPr txBox="1"/>
          <p:nvPr/>
        </p:nvSpPr>
        <p:spPr>
          <a:xfrm>
            <a:off x="218027" y="395536"/>
            <a:ext cx="43345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u="sng" dirty="0" smtClean="0"/>
              <a:t>Ecris une petite phrase qui va avec le dessin.</a:t>
            </a:r>
          </a:p>
          <a:p>
            <a:r>
              <a:rPr lang="fr-BE" u="sng" dirty="0" smtClean="0"/>
              <a:t>Tu peux utiliser les mots du cadre gris.  </a:t>
            </a:r>
            <a:endParaRPr lang="fr-BE" u="sng" dirty="0"/>
          </a:p>
        </p:txBody>
      </p:sp>
      <p:pic>
        <p:nvPicPr>
          <p:cNvPr id="1067" name="Picture 4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295" y="1041867"/>
            <a:ext cx="5655964" cy="5042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8" name="Picture 4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295" y="6084168"/>
            <a:ext cx="5845033" cy="2627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423198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20</Words>
  <Application>Microsoft Office PowerPoint</Application>
  <PresentationFormat>Affichage à l'écran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Céline Braems</dc:creator>
  <cp:lastModifiedBy>Céline Braems</cp:lastModifiedBy>
  <cp:revision>63</cp:revision>
  <dcterms:created xsi:type="dcterms:W3CDTF">2015-07-29T09:48:28Z</dcterms:created>
  <dcterms:modified xsi:type="dcterms:W3CDTF">2015-07-30T08:35:56Z</dcterms:modified>
</cp:coreProperties>
</file>