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2" r:id="rId5"/>
    <p:sldId id="277" r:id="rId6"/>
    <p:sldId id="282" r:id="rId7"/>
    <p:sldId id="279" r:id="rId8"/>
    <p:sldId id="28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6C97D8-ECC5-4BB3-9C3F-CF466E18FA47}" v="11" dt="2020-06-11T17:42:19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érie Savary" userId="2acd5d0e-284c-4ffe-b49c-a9d64e3d9f9d" providerId="ADAL" clId="{A36C97D8-ECC5-4BB3-9C3F-CF466E18FA47}"/>
    <pc:docChg chg="custSel delSld modSld">
      <pc:chgData name="Valérie Savary" userId="2acd5d0e-284c-4ffe-b49c-a9d64e3d9f9d" providerId="ADAL" clId="{A36C97D8-ECC5-4BB3-9C3F-CF466E18FA47}" dt="2020-06-11T17:42:20.448" v="504" actId="20577"/>
      <pc:docMkLst>
        <pc:docMk/>
      </pc:docMkLst>
      <pc:sldChg chg="del">
        <pc:chgData name="Valérie Savary" userId="2acd5d0e-284c-4ffe-b49c-a9d64e3d9f9d" providerId="ADAL" clId="{A36C97D8-ECC5-4BB3-9C3F-CF466E18FA47}" dt="2020-06-11T17:34:16.341" v="0" actId="47"/>
        <pc:sldMkLst>
          <pc:docMk/>
          <pc:sldMk cId="1921708148" sldId="256"/>
        </pc:sldMkLst>
      </pc:sldChg>
      <pc:sldChg chg="del">
        <pc:chgData name="Valérie Savary" userId="2acd5d0e-284c-4ffe-b49c-a9d64e3d9f9d" providerId="ADAL" clId="{A36C97D8-ECC5-4BB3-9C3F-CF466E18FA47}" dt="2020-06-11T17:34:18.076" v="1" actId="47"/>
        <pc:sldMkLst>
          <pc:docMk/>
          <pc:sldMk cId="3184936834" sldId="271"/>
        </pc:sldMkLst>
      </pc:sldChg>
      <pc:sldChg chg="addSp delSp modSp mod">
        <pc:chgData name="Valérie Savary" userId="2acd5d0e-284c-4ffe-b49c-a9d64e3d9f9d" providerId="ADAL" clId="{A36C97D8-ECC5-4BB3-9C3F-CF466E18FA47}" dt="2020-06-11T17:41:31.752" v="491" actId="255"/>
        <pc:sldMkLst>
          <pc:docMk/>
          <pc:sldMk cId="4131312284" sldId="272"/>
        </pc:sldMkLst>
        <pc:spChg chg="del mod">
          <ac:chgData name="Valérie Savary" userId="2acd5d0e-284c-4ffe-b49c-a9d64e3d9f9d" providerId="ADAL" clId="{A36C97D8-ECC5-4BB3-9C3F-CF466E18FA47}" dt="2020-06-11T17:34:27.997" v="4" actId="478"/>
          <ac:spMkLst>
            <pc:docMk/>
            <pc:sldMk cId="4131312284" sldId="272"/>
            <ac:spMk id="2" creationId="{367EA846-DA02-480A-848F-D1B387194C55}"/>
          </ac:spMkLst>
        </pc:spChg>
        <pc:spChg chg="add del mod">
          <ac:chgData name="Valérie Savary" userId="2acd5d0e-284c-4ffe-b49c-a9d64e3d9f9d" providerId="ADAL" clId="{A36C97D8-ECC5-4BB3-9C3F-CF466E18FA47}" dt="2020-06-11T17:34:31.582" v="5" actId="478"/>
          <ac:spMkLst>
            <pc:docMk/>
            <pc:sldMk cId="4131312284" sldId="272"/>
            <ac:spMk id="4" creationId="{9DC0A285-341B-4B91-A7F8-B43188A0192A}"/>
          </ac:spMkLst>
        </pc:spChg>
        <pc:spChg chg="add mod">
          <ac:chgData name="Valérie Savary" userId="2acd5d0e-284c-4ffe-b49c-a9d64e3d9f9d" providerId="ADAL" clId="{A36C97D8-ECC5-4BB3-9C3F-CF466E18FA47}" dt="2020-06-11T17:38:00.241" v="440" actId="20577"/>
          <ac:spMkLst>
            <pc:docMk/>
            <pc:sldMk cId="4131312284" sldId="272"/>
            <ac:spMk id="6" creationId="{7D93818E-B8B9-40BE-8C28-A504D1FE6E2E}"/>
          </ac:spMkLst>
        </pc:spChg>
        <pc:spChg chg="mod">
          <ac:chgData name="Valérie Savary" userId="2acd5d0e-284c-4ffe-b49c-a9d64e3d9f9d" providerId="ADAL" clId="{A36C97D8-ECC5-4BB3-9C3F-CF466E18FA47}" dt="2020-06-11T17:41:31.752" v="491" actId="255"/>
          <ac:spMkLst>
            <pc:docMk/>
            <pc:sldMk cId="4131312284" sldId="272"/>
            <ac:spMk id="8" creationId="{016775F2-15DD-42D7-9433-7454677451FA}"/>
          </ac:spMkLst>
        </pc:spChg>
      </pc:sldChg>
      <pc:sldChg chg="del">
        <pc:chgData name="Valérie Savary" userId="2acd5d0e-284c-4ffe-b49c-a9d64e3d9f9d" providerId="ADAL" clId="{A36C97D8-ECC5-4BB3-9C3F-CF466E18FA47}" dt="2020-06-11T17:34:35.755" v="7" actId="47"/>
        <pc:sldMkLst>
          <pc:docMk/>
          <pc:sldMk cId="2877004024" sldId="273"/>
        </pc:sldMkLst>
      </pc:sldChg>
      <pc:sldChg chg="addSp delSp modSp del mod">
        <pc:chgData name="Valérie Savary" userId="2acd5d0e-284c-4ffe-b49c-a9d64e3d9f9d" providerId="ADAL" clId="{A36C97D8-ECC5-4BB3-9C3F-CF466E18FA47}" dt="2020-06-11T17:38:06.156" v="441" actId="47"/>
        <pc:sldMkLst>
          <pc:docMk/>
          <pc:sldMk cId="2973040374" sldId="274"/>
        </pc:sldMkLst>
        <pc:spChg chg="del">
          <ac:chgData name="Valérie Savary" userId="2acd5d0e-284c-4ffe-b49c-a9d64e3d9f9d" providerId="ADAL" clId="{A36C97D8-ECC5-4BB3-9C3F-CF466E18FA47}" dt="2020-06-11T17:34:42.885" v="8" actId="21"/>
          <ac:spMkLst>
            <pc:docMk/>
            <pc:sldMk cId="2973040374" sldId="274"/>
            <ac:spMk id="3" creationId="{5CCFE313-EA13-43DB-B693-96E83B05FCEB}"/>
          </ac:spMkLst>
        </pc:spChg>
        <pc:spChg chg="add mod">
          <ac:chgData name="Valérie Savary" userId="2acd5d0e-284c-4ffe-b49c-a9d64e3d9f9d" providerId="ADAL" clId="{A36C97D8-ECC5-4BB3-9C3F-CF466E18FA47}" dt="2020-06-11T17:34:42.885" v="8" actId="21"/>
          <ac:spMkLst>
            <pc:docMk/>
            <pc:sldMk cId="2973040374" sldId="274"/>
            <ac:spMk id="5" creationId="{98397D1A-8117-43A0-9FC2-8CBC6D8C34E8}"/>
          </ac:spMkLst>
        </pc:spChg>
      </pc:sldChg>
      <pc:sldChg chg="del">
        <pc:chgData name="Valérie Savary" userId="2acd5d0e-284c-4ffe-b49c-a9d64e3d9f9d" providerId="ADAL" clId="{A36C97D8-ECC5-4BB3-9C3F-CF466E18FA47}" dt="2020-06-11T17:38:19.597" v="443" actId="47"/>
        <pc:sldMkLst>
          <pc:docMk/>
          <pc:sldMk cId="1500745877" sldId="275"/>
        </pc:sldMkLst>
      </pc:sldChg>
      <pc:sldChg chg="del">
        <pc:chgData name="Valérie Savary" userId="2acd5d0e-284c-4ffe-b49c-a9d64e3d9f9d" providerId="ADAL" clId="{A36C97D8-ECC5-4BB3-9C3F-CF466E18FA47}" dt="2020-06-11T17:38:21.870" v="444" actId="47"/>
        <pc:sldMkLst>
          <pc:docMk/>
          <pc:sldMk cId="3203972012" sldId="276"/>
        </pc:sldMkLst>
      </pc:sldChg>
      <pc:sldChg chg="addSp delSp modSp mod">
        <pc:chgData name="Valérie Savary" userId="2acd5d0e-284c-4ffe-b49c-a9d64e3d9f9d" providerId="ADAL" clId="{A36C97D8-ECC5-4BB3-9C3F-CF466E18FA47}" dt="2020-06-11T17:41:44.073" v="495" actId="20577"/>
        <pc:sldMkLst>
          <pc:docMk/>
          <pc:sldMk cId="255659187" sldId="277"/>
        </pc:sldMkLst>
        <pc:spChg chg="del">
          <ac:chgData name="Valérie Savary" userId="2acd5d0e-284c-4ffe-b49c-a9d64e3d9f9d" providerId="ADAL" clId="{A36C97D8-ECC5-4BB3-9C3F-CF466E18FA47}" dt="2020-06-11T17:39:20.642" v="452" actId="478"/>
          <ac:spMkLst>
            <pc:docMk/>
            <pc:sldMk cId="255659187" sldId="277"/>
            <ac:spMk id="2" creationId="{EECF780F-2746-44DF-8F5B-3729965DDC16}"/>
          </ac:spMkLst>
        </pc:spChg>
        <pc:spChg chg="add del mod">
          <ac:chgData name="Valérie Savary" userId="2acd5d0e-284c-4ffe-b49c-a9d64e3d9f9d" providerId="ADAL" clId="{A36C97D8-ECC5-4BB3-9C3F-CF466E18FA47}" dt="2020-06-11T17:39:26.062" v="454" actId="478"/>
          <ac:spMkLst>
            <pc:docMk/>
            <pc:sldMk cId="255659187" sldId="277"/>
            <ac:spMk id="5" creationId="{96A5B54B-CCEA-4A96-A6D8-E4F2FEC0C6A7}"/>
          </ac:spMkLst>
        </pc:spChg>
        <pc:spChg chg="add mod">
          <ac:chgData name="Valérie Savary" userId="2acd5d0e-284c-4ffe-b49c-a9d64e3d9f9d" providerId="ADAL" clId="{A36C97D8-ECC5-4BB3-9C3F-CF466E18FA47}" dt="2020-06-11T17:41:44.073" v="495" actId="20577"/>
          <ac:spMkLst>
            <pc:docMk/>
            <pc:sldMk cId="255659187" sldId="277"/>
            <ac:spMk id="6" creationId="{2591418C-29B8-4480-ADD6-F138CBBE58E5}"/>
          </ac:spMkLst>
        </pc:spChg>
      </pc:sldChg>
      <pc:sldChg chg="addSp delSp modSp mod">
        <pc:chgData name="Valérie Savary" userId="2acd5d0e-284c-4ffe-b49c-a9d64e3d9f9d" providerId="ADAL" clId="{A36C97D8-ECC5-4BB3-9C3F-CF466E18FA47}" dt="2020-06-11T17:42:09.453" v="502" actId="20577"/>
        <pc:sldMkLst>
          <pc:docMk/>
          <pc:sldMk cId="2338895984" sldId="279"/>
        </pc:sldMkLst>
        <pc:spChg chg="del">
          <ac:chgData name="Valérie Savary" userId="2acd5d0e-284c-4ffe-b49c-a9d64e3d9f9d" providerId="ADAL" clId="{A36C97D8-ECC5-4BB3-9C3F-CF466E18FA47}" dt="2020-06-11T17:40:19.311" v="458" actId="478"/>
          <ac:spMkLst>
            <pc:docMk/>
            <pc:sldMk cId="2338895984" sldId="279"/>
            <ac:spMk id="2" creationId="{EECF780F-2746-44DF-8F5B-3729965DDC16}"/>
          </ac:spMkLst>
        </pc:spChg>
        <pc:spChg chg="add del mod">
          <ac:chgData name="Valérie Savary" userId="2acd5d0e-284c-4ffe-b49c-a9d64e3d9f9d" providerId="ADAL" clId="{A36C97D8-ECC5-4BB3-9C3F-CF466E18FA47}" dt="2020-06-11T17:40:21.840" v="459" actId="478"/>
          <ac:spMkLst>
            <pc:docMk/>
            <pc:sldMk cId="2338895984" sldId="279"/>
            <ac:spMk id="5" creationId="{78C0A4ED-3C63-4BAA-8833-326B298BBE8F}"/>
          </ac:spMkLst>
        </pc:spChg>
        <pc:spChg chg="add mod">
          <ac:chgData name="Valérie Savary" userId="2acd5d0e-284c-4ffe-b49c-a9d64e3d9f9d" providerId="ADAL" clId="{A36C97D8-ECC5-4BB3-9C3F-CF466E18FA47}" dt="2020-06-11T17:42:09.453" v="502" actId="20577"/>
          <ac:spMkLst>
            <pc:docMk/>
            <pc:sldMk cId="2338895984" sldId="279"/>
            <ac:spMk id="6" creationId="{AC318DB7-49C3-4338-AF6E-E176F5C2E161}"/>
          </ac:spMkLst>
        </pc:spChg>
        <pc:spChg chg="add del mod">
          <ac:chgData name="Valérie Savary" userId="2acd5d0e-284c-4ffe-b49c-a9d64e3d9f9d" providerId="ADAL" clId="{A36C97D8-ECC5-4BB3-9C3F-CF466E18FA47}" dt="2020-06-11T17:42:04.549" v="500"/>
          <ac:spMkLst>
            <pc:docMk/>
            <pc:sldMk cId="2338895984" sldId="279"/>
            <ac:spMk id="7" creationId="{7532CE64-B16E-4B15-80AF-8174BFD105D4}"/>
          </ac:spMkLst>
        </pc:spChg>
      </pc:sldChg>
      <pc:sldChg chg="del">
        <pc:chgData name="Valérie Savary" userId="2acd5d0e-284c-4ffe-b49c-a9d64e3d9f9d" providerId="ADAL" clId="{A36C97D8-ECC5-4BB3-9C3F-CF466E18FA47}" dt="2020-06-11T17:38:25.181" v="445" actId="47"/>
        <pc:sldMkLst>
          <pc:docMk/>
          <pc:sldMk cId="4020470333" sldId="280"/>
        </pc:sldMkLst>
      </pc:sldChg>
      <pc:sldChg chg="del">
        <pc:chgData name="Valérie Savary" userId="2acd5d0e-284c-4ffe-b49c-a9d64e3d9f9d" providerId="ADAL" clId="{A36C97D8-ECC5-4BB3-9C3F-CF466E18FA47}" dt="2020-06-11T17:38:30.904" v="447" actId="47"/>
        <pc:sldMkLst>
          <pc:docMk/>
          <pc:sldMk cId="3187859371" sldId="281"/>
        </pc:sldMkLst>
      </pc:sldChg>
      <pc:sldChg chg="addSp delSp modSp mod">
        <pc:chgData name="Valérie Savary" userId="2acd5d0e-284c-4ffe-b49c-a9d64e3d9f9d" providerId="ADAL" clId="{A36C97D8-ECC5-4BB3-9C3F-CF466E18FA47}" dt="2020-06-11T17:41:55.572" v="498" actId="20577"/>
        <pc:sldMkLst>
          <pc:docMk/>
          <pc:sldMk cId="1059455592" sldId="282"/>
        </pc:sldMkLst>
        <pc:spChg chg="del">
          <ac:chgData name="Valérie Savary" userId="2acd5d0e-284c-4ffe-b49c-a9d64e3d9f9d" providerId="ADAL" clId="{A36C97D8-ECC5-4BB3-9C3F-CF466E18FA47}" dt="2020-06-11T17:39:54.376" v="455" actId="478"/>
          <ac:spMkLst>
            <pc:docMk/>
            <pc:sldMk cId="1059455592" sldId="282"/>
            <ac:spMk id="2" creationId="{EECF780F-2746-44DF-8F5B-3729965DDC16}"/>
          </ac:spMkLst>
        </pc:spChg>
        <pc:spChg chg="add del mod">
          <ac:chgData name="Valérie Savary" userId="2acd5d0e-284c-4ffe-b49c-a9d64e3d9f9d" providerId="ADAL" clId="{A36C97D8-ECC5-4BB3-9C3F-CF466E18FA47}" dt="2020-06-11T17:39:57.387" v="456" actId="478"/>
          <ac:spMkLst>
            <pc:docMk/>
            <pc:sldMk cId="1059455592" sldId="282"/>
            <ac:spMk id="5" creationId="{2FDE6004-78C4-4B83-9365-AF79C30D597D}"/>
          </ac:spMkLst>
        </pc:spChg>
        <pc:spChg chg="add mod">
          <ac:chgData name="Valérie Savary" userId="2acd5d0e-284c-4ffe-b49c-a9d64e3d9f9d" providerId="ADAL" clId="{A36C97D8-ECC5-4BB3-9C3F-CF466E18FA47}" dt="2020-06-11T17:41:55.572" v="498" actId="20577"/>
          <ac:spMkLst>
            <pc:docMk/>
            <pc:sldMk cId="1059455592" sldId="282"/>
            <ac:spMk id="6" creationId="{7CDE7B64-D74E-4EA7-BF5C-86F0412CBC71}"/>
          </ac:spMkLst>
        </pc:spChg>
      </pc:sldChg>
      <pc:sldChg chg="del">
        <pc:chgData name="Valérie Savary" userId="2acd5d0e-284c-4ffe-b49c-a9d64e3d9f9d" providerId="ADAL" clId="{A36C97D8-ECC5-4BB3-9C3F-CF466E18FA47}" dt="2020-06-11T17:38:38.095" v="449" actId="47"/>
        <pc:sldMkLst>
          <pc:docMk/>
          <pc:sldMk cId="2063270924" sldId="283"/>
        </pc:sldMkLst>
      </pc:sldChg>
      <pc:sldChg chg="addSp delSp modSp mod">
        <pc:chgData name="Valérie Savary" userId="2acd5d0e-284c-4ffe-b49c-a9d64e3d9f9d" providerId="ADAL" clId="{A36C97D8-ECC5-4BB3-9C3F-CF466E18FA47}" dt="2020-06-11T17:42:20.448" v="504" actId="20577"/>
        <pc:sldMkLst>
          <pc:docMk/>
          <pc:sldMk cId="2418883028" sldId="284"/>
        </pc:sldMkLst>
        <pc:spChg chg="del">
          <ac:chgData name="Valérie Savary" userId="2acd5d0e-284c-4ffe-b49c-a9d64e3d9f9d" providerId="ADAL" clId="{A36C97D8-ECC5-4BB3-9C3F-CF466E18FA47}" dt="2020-06-11T17:40:39.334" v="461" actId="478"/>
          <ac:spMkLst>
            <pc:docMk/>
            <pc:sldMk cId="2418883028" sldId="284"/>
            <ac:spMk id="2" creationId="{EECF780F-2746-44DF-8F5B-3729965DDC16}"/>
          </ac:spMkLst>
        </pc:spChg>
        <pc:spChg chg="add del mod">
          <ac:chgData name="Valérie Savary" userId="2acd5d0e-284c-4ffe-b49c-a9d64e3d9f9d" providerId="ADAL" clId="{A36C97D8-ECC5-4BB3-9C3F-CF466E18FA47}" dt="2020-06-11T17:40:41.560" v="462" actId="478"/>
          <ac:spMkLst>
            <pc:docMk/>
            <pc:sldMk cId="2418883028" sldId="284"/>
            <ac:spMk id="5" creationId="{B99D137A-4C6F-4A35-A968-1044C7C918C5}"/>
          </ac:spMkLst>
        </pc:spChg>
        <pc:spChg chg="add mod">
          <ac:chgData name="Valérie Savary" userId="2acd5d0e-284c-4ffe-b49c-a9d64e3d9f9d" providerId="ADAL" clId="{A36C97D8-ECC5-4BB3-9C3F-CF466E18FA47}" dt="2020-06-11T17:42:20.448" v="504" actId="20577"/>
          <ac:spMkLst>
            <pc:docMk/>
            <pc:sldMk cId="2418883028" sldId="284"/>
            <ac:spMk id="6" creationId="{E634C57F-A65E-4A61-AA39-05D379C75F66}"/>
          </ac:spMkLst>
        </pc:spChg>
      </pc:sldChg>
      <pc:sldChg chg="del">
        <pc:chgData name="Valérie Savary" userId="2acd5d0e-284c-4ffe-b49c-a9d64e3d9f9d" providerId="ADAL" clId="{A36C97D8-ECC5-4BB3-9C3F-CF466E18FA47}" dt="2020-06-11T17:38:26.908" v="446" actId="47"/>
        <pc:sldMkLst>
          <pc:docMk/>
          <pc:sldMk cId="3248386389" sldId="286"/>
        </pc:sldMkLst>
      </pc:sldChg>
      <pc:sldChg chg="del">
        <pc:chgData name="Valérie Savary" userId="2acd5d0e-284c-4ffe-b49c-a9d64e3d9f9d" providerId="ADAL" clId="{A36C97D8-ECC5-4BB3-9C3F-CF466E18FA47}" dt="2020-06-11T17:38:32.849" v="448" actId="47"/>
        <pc:sldMkLst>
          <pc:docMk/>
          <pc:sldMk cId="898528648" sldId="287"/>
        </pc:sldMkLst>
      </pc:sldChg>
      <pc:sldChg chg="del">
        <pc:chgData name="Valérie Savary" userId="2acd5d0e-284c-4ffe-b49c-a9d64e3d9f9d" providerId="ADAL" clId="{A36C97D8-ECC5-4BB3-9C3F-CF466E18FA47}" dt="2020-06-11T17:38:39.575" v="450" actId="47"/>
        <pc:sldMkLst>
          <pc:docMk/>
          <pc:sldMk cId="470454503" sldId="288"/>
        </pc:sldMkLst>
      </pc:sldChg>
      <pc:sldChg chg="del">
        <pc:chgData name="Valérie Savary" userId="2acd5d0e-284c-4ffe-b49c-a9d64e3d9f9d" providerId="ADAL" clId="{A36C97D8-ECC5-4BB3-9C3F-CF466E18FA47}" dt="2020-06-11T17:34:34.053" v="6" actId="47"/>
        <pc:sldMkLst>
          <pc:docMk/>
          <pc:sldMk cId="1803391998" sldId="289"/>
        </pc:sldMkLst>
      </pc:sldChg>
      <pc:sldChg chg="del">
        <pc:chgData name="Valérie Savary" userId="2acd5d0e-284c-4ffe-b49c-a9d64e3d9f9d" providerId="ADAL" clId="{A36C97D8-ECC5-4BB3-9C3F-CF466E18FA47}" dt="2020-06-11T17:38:09.041" v="442" actId="47"/>
        <pc:sldMkLst>
          <pc:docMk/>
          <pc:sldMk cId="3220692931" sldId="29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C662FF-C93B-4BA3-9437-77AB4651F6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D0BE90-6F36-4427-8AA6-12FD2F789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6B61B6-7E8D-41BC-AEEE-A74C08964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A233-2D70-43D8-A51E-5AAB6DB20886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465D13-4421-4DA6-9AEA-011EF647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27C513-FEE7-4CBE-B4EE-2BFF2EA7E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2F6F-2E01-435B-9B99-F7B8B78A3D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85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5C4906-8B8B-4421-BA86-A35EA2972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517679-FE0A-44B7-B63A-370465A5E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2CBB7B-5CB2-4CD4-933D-1C0F2907A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A233-2D70-43D8-A51E-5AAB6DB20886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BD7A0D-8056-4285-A633-88599437C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ED33AA-A8CE-4EBA-962C-0F2979350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2F6F-2E01-435B-9B99-F7B8B78A3D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67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8F1412E-2521-48F7-8E94-A190189C08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C17AA7E-712C-4B17-A16E-47ADEE66C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A0BAA7-6893-4DCE-BE84-54AE45113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A233-2D70-43D8-A51E-5AAB6DB20886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AC4710-54E8-4B79-BD52-D091B0EF8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2CA5B4-9225-436F-ABD8-7649F7C12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2F6F-2E01-435B-9B99-F7B8B78A3D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1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A17714-7042-4617-9DC7-B2C78B2E7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2B1F3D-F157-430B-B9C2-4AE28FF78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66C5A1-5EFD-461F-8DDC-5A5678D7C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A233-2D70-43D8-A51E-5AAB6DB20886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74A6D8-7846-4F16-B53A-91C6A518B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651C97-F450-4603-90D1-B04E4479E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2F6F-2E01-435B-9B99-F7B8B78A3D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846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02A322-A33C-4CC3-87A2-5186134B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AE43AE-6CCD-4FFC-A7CE-574FCC1C0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690EF6-94C3-4D5E-B03C-54A5B91F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A233-2D70-43D8-A51E-5AAB6DB20886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6AB437-BD2D-4C4F-8775-F56162137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8D2FAF-F5C4-48D8-A45A-1851373D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2F6F-2E01-435B-9B99-F7B8B78A3D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52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F79175-6D57-45DA-84C4-14B8681E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9ADC21-DD2C-4C14-9B83-352BD9103C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E8FE433-D351-4C8F-B7C3-54E86398B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9F5DD6B-0BA0-4A72-9647-EFB4D53C0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A233-2D70-43D8-A51E-5AAB6DB20886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DDBF0D-4F9E-4FA0-B424-705DC3FD5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08F28A-7CDE-4ECA-9CDF-5168EAAE4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2F6F-2E01-435B-9B99-F7B8B78A3D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93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BB3930-36A4-4FCF-9EAC-920D9144A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9B4456-15AC-498B-BEAE-3DDF262B6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1E606A5-7853-40B9-8691-31A6846D8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F4106C-ECBF-4F4C-8BC5-C2F601DEE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6D81F7-0A1A-474F-BBE9-C1ED780464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89AA15A-5B95-45B1-B0AA-07AE7A650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A233-2D70-43D8-A51E-5AAB6DB20886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EAB532-C01E-4B47-915D-26A41CD59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7EC1923-0EC3-46B8-B738-2BFD72006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2F6F-2E01-435B-9B99-F7B8B78A3D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06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4FBEB6-3E48-452D-9CF2-162BB7D72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39061C9-99D7-4DE0-AC24-71B08DE9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A233-2D70-43D8-A51E-5AAB6DB20886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E54693-AD25-42ED-B4DF-E29357F50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67C61A3-5E39-4305-915F-FFA811D2F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2F6F-2E01-435B-9B99-F7B8B78A3D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57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F3EE9-2C61-44B0-83AC-3F4F16855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A233-2D70-43D8-A51E-5AAB6DB20886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9CFC412-D1AF-407B-A39B-588335CED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1C38B41-97D5-49DE-B627-C19AA342F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2F6F-2E01-435B-9B99-F7B8B78A3D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50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895F15-BFC5-4AEA-B82B-8665A87D5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D27595-E537-4577-9941-3E69FD0E9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1036F7-520C-4719-996D-ABC5F2D13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311449-9AF5-4F73-9D76-307954DA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A233-2D70-43D8-A51E-5AAB6DB20886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8F2CA4-3614-4EC9-B44B-59E6E4D7F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CB0C17-F572-459B-984C-93FF1305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2F6F-2E01-435B-9B99-F7B8B78A3D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11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A265B4-5614-45E9-8594-184ADBAC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46ED860-A474-4A9E-8E2D-B432EAAA75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8FBE89-FF73-48EC-BCB6-8D29F159A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8EA518-4B03-45C6-8BAA-C3A8000BA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A233-2D70-43D8-A51E-5AAB6DB20886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65E1CE-0AC2-453B-AEC0-AD6F5CEF2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FA3A1D-62C1-4434-B5FB-D2FD1A402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2F6F-2E01-435B-9B99-F7B8B78A3D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39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63759FF-9398-4421-8CEC-6EFA0A9D1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479887-21C3-4DB7-96B9-DC21C18BD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0CC0F7-92C6-4E2C-BC2F-F23B05DE9C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6A233-2D70-43D8-A51E-5AAB6DB20886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44DFEC-CA08-4851-AC47-F6E9D8E40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6DC1C3-F039-4CF0-B90C-F90E8FE9E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92F6F-2E01-435B-9B99-F7B8B78A3D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720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>
            <a:extLst>
              <a:ext uri="{FF2B5EF4-FFF2-40B4-BE49-F238E27FC236}">
                <a16:creationId xmlns:a16="http://schemas.microsoft.com/office/drawing/2014/main" id="{016775F2-15DD-42D7-9433-7454677451FA}"/>
              </a:ext>
            </a:extLst>
          </p:cNvPr>
          <p:cNvSpPr txBox="1">
            <a:spLocks/>
          </p:cNvSpPr>
          <p:nvPr/>
        </p:nvSpPr>
        <p:spPr>
          <a:xfrm>
            <a:off x="1047749" y="72333"/>
            <a:ext cx="10515599" cy="1556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Séance 1 :  Que s’est-il passé au début de la seconde guerre mondiale ?</a:t>
            </a:r>
          </a:p>
          <a:p>
            <a:pPr algn="ctr"/>
            <a:r>
              <a:rPr lang="fr-FR" sz="1600" b="1" i="1" dirty="0">
                <a:solidFill>
                  <a:schemeClr val="accent1"/>
                </a:solidFill>
              </a:rPr>
              <a:t>Correction des questions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7D93818E-B8B9-40BE-8C28-A504D1FE6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774" y="1628775"/>
            <a:ext cx="10515600" cy="3336925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Les français ont construit la ligne Maginot pour essayer d’empêcher les allemands d’envahir la France. C’est une ligne de fortifications lourdes et légères. Ils voulaient aussi protéger l’Alsace.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La seconde guerre mondiale débute en septembre 1939.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Les Français appelaient les Allemands « les boches ».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La première année de la guerre est une année sans combats, c’est pourquoi on l’appelle la « drôle de guerre ».</a:t>
            </a:r>
          </a:p>
        </p:txBody>
      </p:sp>
    </p:spTree>
    <p:extLst>
      <p:ext uri="{BB962C8B-B14F-4D97-AF65-F5344CB8AC3E}">
        <p14:creationId xmlns:p14="http://schemas.microsoft.com/office/powerpoint/2010/main" val="4131312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CFE313-EA13-43DB-B693-96E83B05F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Qui gouvernait la France en juin 1940 (tu sais écrire son nom) 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Explique comment et pourquoi la France a été partagée en deux en 1940 (tu sais tracer les deux zones sur une carte de France) ? Tu utilises le vocabulaire pour décrire les zones et leur séparation.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Comment on a appelé l’action d’aider les Allemands, et, au contraire, l’action de continuer à se battre contre eux ?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Tu sais quel homme s’est opposé au gouvernement officiel de la France en juin 1940 et ce qu’il a fait (date, évènement). Tu sais écrire son nom.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591418C-29B8-4480-ADD6-F138CBBE58E5}"/>
              </a:ext>
            </a:extLst>
          </p:cNvPr>
          <p:cNvSpPr txBox="1">
            <a:spLocks/>
          </p:cNvSpPr>
          <p:nvPr/>
        </p:nvSpPr>
        <p:spPr>
          <a:xfrm>
            <a:off x="1047749" y="72333"/>
            <a:ext cx="10515599" cy="1556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Séance 2 : Quand les combat ont-ils commencé ? </a:t>
            </a:r>
          </a:p>
          <a:p>
            <a:pPr algn="ctr"/>
            <a:r>
              <a:rPr lang="fr-FR" sz="2800" b="1" i="1" dirty="0">
                <a:solidFill>
                  <a:schemeClr val="accent1"/>
                </a:solidFill>
              </a:rPr>
              <a:t>Correction des questions</a:t>
            </a: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65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CFE313-EA13-43DB-B693-96E83B05F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1900"/>
            <a:ext cx="10515600" cy="1584325"/>
          </a:xfrm>
        </p:spPr>
        <p:txBody>
          <a:bodyPr/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Pourquoi la vie quotidienne était difficile pendant l’occupation.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Donne au moins trois exemples d’actions des résistants.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endParaRPr lang="fr-FR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7CDE7B64-D74E-4EA7-BF5C-86F0412CBC71}"/>
              </a:ext>
            </a:extLst>
          </p:cNvPr>
          <p:cNvSpPr txBox="1">
            <a:spLocks/>
          </p:cNvSpPr>
          <p:nvPr/>
        </p:nvSpPr>
        <p:spPr>
          <a:xfrm>
            <a:off x="361949" y="72333"/>
            <a:ext cx="10401300" cy="1556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b="1" i="1" dirty="0">
                <a:solidFill>
                  <a:schemeClr val="accent1"/>
                </a:solidFill>
              </a:rPr>
              <a:t>Correction des questions</a:t>
            </a: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Séance 3 : Comment vivaient les français sous l’occupation ? 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9455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CFE313-EA13-43DB-B693-96E83B05F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1900"/>
            <a:ext cx="10515600" cy="1584325"/>
          </a:xfrm>
        </p:spPr>
        <p:txBody>
          <a:bodyPr/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Explique quelques mesures prises contre les Juifs pendant la 2ème guerre mondiale (en reprenant les mots soulignés de la leçon).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endParaRPr lang="fr-FR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AC318DB7-49C3-4338-AF6E-E176F5C2E161}"/>
              </a:ext>
            </a:extLst>
          </p:cNvPr>
          <p:cNvSpPr txBox="1">
            <a:spLocks/>
          </p:cNvSpPr>
          <p:nvPr/>
        </p:nvSpPr>
        <p:spPr>
          <a:xfrm>
            <a:off x="361949" y="72333"/>
            <a:ext cx="10401300" cy="1556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b="1" i="1" dirty="0">
                <a:solidFill>
                  <a:schemeClr val="accent1"/>
                </a:solidFill>
              </a:rPr>
              <a:t>Correction des questions</a:t>
            </a: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fr-FR" sz="36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Séance 4 : Qu’est-il arrivé aux juifs ?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8895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CFE313-EA13-43DB-B693-96E83B05F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1900"/>
            <a:ext cx="10515600" cy="22225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Où et quand (jour/mois/année) a eu lieu de débarquement ?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Cite au moins trois nationalités de soldats qui ont débarqué pour libérer la France.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Indique la date (jour, mois, année) de la capitulation allemande (fin de la guerre en Europe) ?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endParaRPr lang="fr-FR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E634C57F-A65E-4A61-AA39-05D379C75F66}"/>
              </a:ext>
            </a:extLst>
          </p:cNvPr>
          <p:cNvSpPr txBox="1">
            <a:spLocks/>
          </p:cNvSpPr>
          <p:nvPr/>
        </p:nvSpPr>
        <p:spPr>
          <a:xfrm>
            <a:off x="361949" y="72333"/>
            <a:ext cx="10401300" cy="1556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b="1" i="1" dirty="0">
                <a:solidFill>
                  <a:schemeClr val="accent1"/>
                </a:solidFill>
              </a:rPr>
              <a:t>Correction des questions</a:t>
            </a: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fr-FR" sz="36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Séance 5 : Comment la guerre s’est-elle terminée ?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88830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F514698E4E0C47A0B97D4822A3332F" ma:contentTypeVersion="11" ma:contentTypeDescription="Crée un document." ma:contentTypeScope="" ma:versionID="c970a558c257894fbf0fd8b38a3b18a6">
  <xsd:schema xmlns:xsd="http://www.w3.org/2001/XMLSchema" xmlns:xs="http://www.w3.org/2001/XMLSchema" xmlns:p="http://schemas.microsoft.com/office/2006/metadata/properties" xmlns:ns3="4224c512-71a9-4306-8d8d-714d37ed442f" xmlns:ns4="6b4d04ff-3a76-4b12-9fe6-24849a4dfd01" targetNamespace="http://schemas.microsoft.com/office/2006/metadata/properties" ma:root="true" ma:fieldsID="568c40ab733d0e7470648b47a96744ba" ns3:_="" ns4:_="">
    <xsd:import namespace="4224c512-71a9-4306-8d8d-714d37ed442f"/>
    <xsd:import namespace="6b4d04ff-3a76-4b12-9fe6-24849a4dfd0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4c512-71a9-4306-8d8d-714d37ed44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4d04ff-3a76-4b12-9fe6-24849a4dfd0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D264F7-AB83-4295-BE57-F664CD22FDE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9921A91-1911-4E9E-93F9-B0305B9D9E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B641D1-5866-4F5F-8661-D9C449C319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24c512-71a9-4306-8d8d-714d37ed442f"/>
    <ds:schemaRef ds:uri="6b4d04ff-3a76-4b12-9fe6-24849a4dfd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Grand écran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Valérie Savary</dc:creator>
  <cp:lastModifiedBy>Valérie Savary</cp:lastModifiedBy>
  <cp:revision>6</cp:revision>
  <dcterms:created xsi:type="dcterms:W3CDTF">2020-04-24T07:23:19Z</dcterms:created>
  <dcterms:modified xsi:type="dcterms:W3CDTF">2020-06-11T17:42:37Z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0x0101007BF514698E4E0C47A0B97D4822A3332F</vt:lpwstr>
  </property>
</Properties>
</file>