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2" r:id="rId3"/>
    <p:sldId id="274" r:id="rId4"/>
    <p:sldId id="273" r:id="rId5"/>
    <p:sldId id="275" r:id="rId6"/>
  </p:sldIdLst>
  <p:sldSz cx="7272338" cy="10369550"/>
  <p:notesSz cx="6858000" cy="9144000"/>
  <p:defaultTextStyle>
    <a:defPPr>
      <a:defRPr lang="fr-FR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AD3"/>
    <a:srgbClr val="FF66FF"/>
    <a:srgbClr val="F2B9FF"/>
    <a:srgbClr val="FCD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76" autoAdjust="0"/>
  </p:normalViewPr>
  <p:slideViewPr>
    <p:cSldViewPr>
      <p:cViewPr>
        <p:scale>
          <a:sx n="100" d="100"/>
          <a:sy n="100" d="100"/>
        </p:scale>
        <p:origin x="-1716" y="864"/>
      </p:cViewPr>
      <p:guideLst>
        <p:guide orient="horz" pos="3266"/>
        <p:guide pos="2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4D5F-DAA4-4F05-A12D-3D532D443085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685800"/>
            <a:ext cx="2403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D61B8-EB44-4F47-928A-63B0778CD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4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5426" y="3221284"/>
            <a:ext cx="6181487" cy="22227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851" y="5876078"/>
            <a:ext cx="5090637" cy="26499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54333" y="554484"/>
            <a:ext cx="1227208" cy="11795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2713" y="554484"/>
            <a:ext cx="3560416" cy="11795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465" y="6663396"/>
            <a:ext cx="6181487" cy="205950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4465" y="4395059"/>
            <a:ext cx="6181487" cy="226833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713" y="3226083"/>
            <a:ext cx="2393811" cy="91237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87730" y="3226083"/>
            <a:ext cx="2393811" cy="91237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617" y="415263"/>
            <a:ext cx="6545104" cy="172825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618" y="2321147"/>
            <a:ext cx="3213212" cy="9673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3618" y="3288491"/>
            <a:ext cx="3213212" cy="59744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94248" y="2321147"/>
            <a:ext cx="3214474" cy="9673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94248" y="3288491"/>
            <a:ext cx="3214474" cy="59744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618" y="412862"/>
            <a:ext cx="2392549" cy="175706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82" y="412863"/>
            <a:ext cx="4065439" cy="885012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3618" y="2169925"/>
            <a:ext cx="2392549" cy="7093061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5429" y="7258686"/>
            <a:ext cx="4363403" cy="8569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25429" y="926538"/>
            <a:ext cx="4363403" cy="6221730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25429" y="8115615"/>
            <a:ext cx="4363403" cy="1216981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3617" y="415263"/>
            <a:ext cx="6545104" cy="1728258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617" y="2419564"/>
            <a:ext cx="6545104" cy="6843423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3617" y="9611038"/>
            <a:ext cx="1696879" cy="55208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14/07/2014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84716" y="9611038"/>
            <a:ext cx="2302907" cy="55208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1842" y="9611038"/>
            <a:ext cx="1696879" cy="55208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17" Type="http://schemas.microsoft.com/office/2007/relationships/hdphoto" Target="../media/hdphoto2.wdp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-44476" y="-20515"/>
            <a:ext cx="1470629" cy="1036955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3" y="2101725"/>
            <a:ext cx="5700769" cy="3806186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23246" y="131964"/>
            <a:ext cx="4306785" cy="11580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405527">
            <a:off x="1953115" y="439123"/>
            <a:ext cx="4339048" cy="77889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Projet de la </a:t>
            </a:r>
            <a:r>
              <a:rPr lang="fr-FR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clis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  <a:latin typeface="Amandine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8" y="200742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6"/>
            <a:ext cx="785003" cy="83133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23" y="1353235"/>
            <a:ext cx="513749" cy="549412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6"/>
          <a:stretch/>
        </p:blipFill>
        <p:spPr>
          <a:xfrm>
            <a:off x="6795858" y="5413902"/>
            <a:ext cx="548811" cy="1621179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4" y="-24120"/>
            <a:ext cx="656961" cy="1459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23" y="6224491"/>
            <a:ext cx="5584135" cy="3806186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2844081" y="1360467"/>
            <a:ext cx="3412216" cy="50189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b="1" dirty="0" smtClean="0">
                <a:solidFill>
                  <a:schemeClr val="tx2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Fonctionnement de la classe</a:t>
            </a:r>
            <a:endParaRPr lang="fr-FR" sz="2600" b="1" dirty="0">
              <a:solidFill>
                <a:schemeClr val="tx2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2" b="18645"/>
          <a:stretch/>
        </p:blipFill>
        <p:spPr>
          <a:xfrm rot="5400000">
            <a:off x="4041676" y="-453976"/>
            <a:ext cx="1048564" cy="416383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1356" y="919931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1"/>
            <a:ext cx="2777512" cy="770211"/>
          </a:xfrm>
          <a:prstGeom prst="rect">
            <a:avLst/>
          </a:prstGeom>
        </p:spPr>
      </p:pic>
      <p:sp>
        <p:nvSpPr>
          <p:cNvPr id="62" name="Rectangle à coins arrondis 61"/>
          <p:cNvSpPr/>
          <p:nvPr/>
        </p:nvSpPr>
        <p:spPr>
          <a:xfrm rot="16200000">
            <a:off x="2014290" y="1442851"/>
            <a:ext cx="3380406" cy="5103612"/>
          </a:xfrm>
          <a:prstGeom prst="roundRect">
            <a:avLst>
              <a:gd name="adj" fmla="val 680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 rot="21402503">
            <a:off x="1035745" y="1974099"/>
            <a:ext cx="2504996" cy="563453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3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Les règles de vie</a:t>
            </a:r>
            <a:endParaRPr lang="fr-FR" sz="3000" dirty="0">
              <a:solidFill>
                <a:schemeClr val="accent5">
                  <a:lumMod val="60000"/>
                  <a:lumOff val="40000"/>
                </a:scheme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" y="9552633"/>
            <a:ext cx="965518" cy="7640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96" y="1462028"/>
            <a:ext cx="310287" cy="3318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0" y="698094"/>
            <a:ext cx="811220" cy="836494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0" y="6190768"/>
            <a:ext cx="5619528" cy="3839910"/>
          </a:xfrm>
          <a:prstGeom prst="rect">
            <a:avLst/>
          </a:prstGeom>
        </p:spPr>
      </p:pic>
      <p:sp>
        <p:nvSpPr>
          <p:cNvPr id="77" name="Rectangle à coins arrondis 76"/>
          <p:cNvSpPr/>
          <p:nvPr/>
        </p:nvSpPr>
        <p:spPr>
          <a:xfrm rot="16200000">
            <a:off x="2434542" y="5485390"/>
            <a:ext cx="3304898" cy="5251763"/>
          </a:xfrm>
          <a:prstGeom prst="roundRect">
            <a:avLst>
              <a:gd name="adj" fmla="val 680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 rot="21402503">
            <a:off x="1143359" y="6084437"/>
            <a:ext cx="3045826" cy="563453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3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L’organisation spatiale</a:t>
            </a:r>
            <a:endParaRPr lang="fr-FR" sz="3000" dirty="0">
              <a:solidFill>
                <a:schemeClr val="accent5">
                  <a:lumMod val="60000"/>
                  <a:lumOff val="40000"/>
                </a:scheme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3" y="2028521"/>
            <a:ext cx="5774223" cy="39099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71" y="1433277"/>
            <a:ext cx="310287" cy="3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611833" cy="1036955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23246" y="131964"/>
            <a:ext cx="4306785" cy="11580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405527">
            <a:off x="1953115" y="439123"/>
            <a:ext cx="4339048" cy="77889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Projet de la </a:t>
            </a:r>
            <a:r>
              <a:rPr lang="fr-FR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clis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  <a:latin typeface="Amandine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1" y="200742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7" y="108366"/>
            <a:ext cx="785003" cy="83133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/>
          <a:stretch/>
        </p:blipFill>
        <p:spPr>
          <a:xfrm>
            <a:off x="212521" y="1443876"/>
            <a:ext cx="6500351" cy="903402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/>
          <a:stretch/>
        </p:blipFill>
        <p:spPr>
          <a:xfrm rot="16200000">
            <a:off x="-3750782" y="5401869"/>
            <a:ext cx="9021878" cy="898265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4" y="-24120"/>
            <a:ext cx="656961" cy="14591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0167" y="1009880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0572" y="4364115"/>
            <a:ext cx="2777512" cy="770211"/>
          </a:xfrm>
          <a:prstGeom prst="rect">
            <a:avLst/>
          </a:prstGeom>
        </p:spPr>
      </p:pic>
      <p:sp>
        <p:nvSpPr>
          <p:cNvPr id="62" name="Rectangle à coins arrondis 61"/>
          <p:cNvSpPr/>
          <p:nvPr/>
        </p:nvSpPr>
        <p:spPr>
          <a:xfrm rot="16200000">
            <a:off x="-451410" y="3892696"/>
            <a:ext cx="2397037" cy="750990"/>
          </a:xfrm>
          <a:prstGeom prst="roundRect">
            <a:avLst>
              <a:gd name="adj" fmla="val 1050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 rot="16200000">
            <a:off x="-527668" y="3980212"/>
            <a:ext cx="2488595" cy="37878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1800" dirty="0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Les projets d’apprentissage</a:t>
            </a:r>
            <a:endParaRPr lang="fr-FR" sz="1800" dirty="0">
              <a:solidFill>
                <a:schemeClr val="accent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13" y="9464908"/>
            <a:ext cx="965518" cy="7640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0572" y="7880988"/>
            <a:ext cx="2777512" cy="770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8" y="710976"/>
            <a:ext cx="811220" cy="8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1470629" cy="1036955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23246" y="131964"/>
            <a:ext cx="4306785" cy="11580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405527">
            <a:off x="1953115" y="439123"/>
            <a:ext cx="4339048" cy="77889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Projet de la </a:t>
            </a:r>
            <a:r>
              <a:rPr lang="fr-FR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clis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  <a:latin typeface="Amandine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8" y="200742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6"/>
            <a:ext cx="785003" cy="83133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/>
          <a:stretch/>
        </p:blipFill>
        <p:spPr>
          <a:xfrm>
            <a:off x="821205" y="1500915"/>
            <a:ext cx="6151701" cy="881576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/>
          <a:stretch/>
        </p:blipFill>
        <p:spPr>
          <a:xfrm rot="16200000">
            <a:off x="-3117457" y="5422273"/>
            <a:ext cx="9021878" cy="89826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7"/>
          <a:stretch/>
        </p:blipFill>
        <p:spPr>
          <a:xfrm>
            <a:off x="6504636" y="5413902"/>
            <a:ext cx="840033" cy="1621179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4" y="-24120"/>
            <a:ext cx="656961" cy="14591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1356" y="919931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1"/>
            <a:ext cx="2777512" cy="770211"/>
          </a:xfrm>
          <a:prstGeom prst="rect">
            <a:avLst/>
          </a:prstGeom>
        </p:spPr>
      </p:pic>
      <p:sp>
        <p:nvSpPr>
          <p:cNvPr id="62" name="Rectangle à coins arrondis 61"/>
          <p:cNvSpPr/>
          <p:nvPr/>
        </p:nvSpPr>
        <p:spPr>
          <a:xfrm rot="16200000">
            <a:off x="137272" y="3981359"/>
            <a:ext cx="2488037" cy="664665"/>
          </a:xfrm>
          <a:prstGeom prst="roundRect">
            <a:avLst>
              <a:gd name="adj" fmla="val 1050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" y="9552633"/>
            <a:ext cx="965518" cy="7640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0" y="698094"/>
            <a:ext cx="811220" cy="836494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 rot="16200000">
            <a:off x="128795" y="4024816"/>
            <a:ext cx="2504996" cy="37878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1800" dirty="0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Supports et matériel </a:t>
            </a:r>
            <a:r>
              <a:rPr lang="fr-FR" sz="1800" dirty="0" err="1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péda</a:t>
            </a:r>
            <a:r>
              <a:rPr lang="fr-FR" sz="1800" dirty="0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.</a:t>
            </a:r>
            <a:endParaRPr lang="fr-FR" sz="1800" dirty="0">
              <a:solidFill>
                <a:schemeClr val="accent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696619" cy="1036955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23246" y="131964"/>
            <a:ext cx="4306785" cy="11580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405527">
            <a:off x="1953115" y="439123"/>
            <a:ext cx="4339048" cy="77889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Projet de la </a:t>
            </a:r>
            <a:r>
              <a:rPr lang="fr-FR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clis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  <a:latin typeface="Amandine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8" y="200742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6"/>
            <a:ext cx="785003" cy="83133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75" y="1400999"/>
            <a:ext cx="488742" cy="522669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4" y="-24120"/>
            <a:ext cx="656961" cy="145917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" y="1820891"/>
            <a:ext cx="6823690" cy="3567538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3348137" y="1360467"/>
            <a:ext cx="2908160" cy="50189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b="1" dirty="0" smtClean="0">
                <a:solidFill>
                  <a:schemeClr val="tx2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Dispositifs d’évaluation</a:t>
            </a:r>
            <a:endParaRPr lang="fr-FR" sz="2600" b="1" dirty="0">
              <a:solidFill>
                <a:schemeClr val="tx2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2" b="18645"/>
          <a:stretch/>
        </p:blipFill>
        <p:spPr>
          <a:xfrm rot="5400000">
            <a:off x="4195031" y="-16840"/>
            <a:ext cx="1048564" cy="335752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036" y="1075732"/>
            <a:ext cx="2777512" cy="770211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030944" y="1971284"/>
            <a:ext cx="3672408" cy="47112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Les évaluations diagnostiques</a:t>
            </a:r>
            <a:r>
              <a:rPr lang="fr-FR" sz="1800" dirty="0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.</a:t>
            </a:r>
            <a:endParaRPr lang="fr-FR" sz="1800" dirty="0">
              <a:solidFill>
                <a:schemeClr val="accent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5" y="1496009"/>
            <a:ext cx="310287" cy="3318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0" y="698094"/>
            <a:ext cx="811220" cy="83649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33" y="1496009"/>
            <a:ext cx="310287" cy="33182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" y="5039007"/>
            <a:ext cx="6975253" cy="501709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2015143" y="5388429"/>
            <a:ext cx="3672408" cy="47112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Les évaluations trimestrielles</a:t>
            </a:r>
            <a:r>
              <a:rPr lang="fr-FR" sz="1800" dirty="0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.</a:t>
            </a:r>
            <a:endParaRPr lang="fr-FR" sz="1800" dirty="0">
              <a:solidFill>
                <a:schemeClr val="accent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484" y="4708433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036" y="7880988"/>
            <a:ext cx="2777512" cy="7702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39" y="9552633"/>
            <a:ext cx="965518" cy="7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539825" cy="1036955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23246" y="131964"/>
            <a:ext cx="4306785" cy="11580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405527">
            <a:off x="1953115" y="439123"/>
            <a:ext cx="4339048" cy="77889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Projet de la </a:t>
            </a:r>
            <a:r>
              <a:rPr lang="fr-FR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clis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  <a:latin typeface="Amandine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8" y="200742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6"/>
            <a:ext cx="785003" cy="83133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4" y="-24120"/>
            <a:ext cx="656961" cy="145917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" y="1235182"/>
            <a:ext cx="6732412" cy="566104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9884" y="907834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9884" y="4572147"/>
            <a:ext cx="2777512" cy="770211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1351547" y="1572668"/>
            <a:ext cx="3672408" cy="47112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Les évaluations des inclusions</a:t>
            </a:r>
            <a:r>
              <a:rPr lang="fr-FR" sz="1800" dirty="0" smtClean="0">
                <a:solidFill>
                  <a:schemeClr val="accent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.</a:t>
            </a:r>
            <a:endParaRPr lang="fr-FR" sz="1800" dirty="0">
              <a:solidFill>
                <a:schemeClr val="accent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6" y="9521364"/>
            <a:ext cx="965518" cy="7640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4115" y="8129523"/>
            <a:ext cx="2777512" cy="7702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0" y="698094"/>
            <a:ext cx="811220" cy="8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53</Words>
  <Application>Microsoft Office PowerPoint</Application>
  <PresentationFormat>Personnalisé</PresentationFormat>
  <Paragraphs>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</cp:lastModifiedBy>
  <cp:revision>76</cp:revision>
  <dcterms:created xsi:type="dcterms:W3CDTF">2014-06-08T19:14:39Z</dcterms:created>
  <dcterms:modified xsi:type="dcterms:W3CDTF">2014-07-14T18:59:03Z</dcterms:modified>
</cp:coreProperties>
</file>