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25/02/2019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2214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1-</a:t>
            </a:r>
            <a:r>
              <a:rPr lang="fr-FR" sz="2000" dirty="0" err="1"/>
              <a:t>Écrire</a:t>
            </a:r>
            <a:r>
              <a:rPr lang="fr-FR" sz="2000" dirty="0"/>
              <a:t> un nombre </a:t>
            </a:r>
            <a:br>
              <a:rPr lang="fr-FR" sz="2000" dirty="0"/>
            </a:br>
            <a:r>
              <a:rPr lang="fr-FR" dirty="0"/>
              <a:t>Écris les nombres dans lesquels tu entends 7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300" dirty="0"/>
          </a:p>
          <a:p>
            <a:pPr marL="0" indent="0">
              <a:buNone/>
            </a:pPr>
            <a:r>
              <a:rPr lang="fr-FR" sz="7200" dirty="0"/>
              <a:t>723 - 273 - 372 - 327 - 732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10- </a:t>
            </a:r>
            <a:r>
              <a:rPr lang="fr-FR" sz="2000" dirty="0"/>
              <a:t>Poser et calculer une addition, une soustraction (rapidement)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6636027" cy="5290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7200" dirty="0"/>
              <a:t>Pose et calcule</a:t>
            </a:r>
          </a:p>
          <a:p>
            <a:pPr marL="0" indent="0">
              <a:buNone/>
            </a:pPr>
            <a:r>
              <a:rPr lang="fr-FR" sz="7200" dirty="0"/>
              <a:t>La somme de 482 et 137</a:t>
            </a:r>
          </a:p>
          <a:p>
            <a:pPr marL="0" indent="0">
              <a:buNone/>
            </a:pPr>
            <a:endParaRPr lang="fr-FR" sz="115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C3C2EC-90A8-4FF6-92EF-4F81D682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770" y="3047381"/>
            <a:ext cx="3533030" cy="344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2- Écris le nombre en lettres.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1500" dirty="0"/>
              <a:t>428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21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3- </a:t>
            </a:r>
            <a:r>
              <a:rPr lang="fr-FR" sz="2000" dirty="0"/>
              <a:t>Écrire un nombre par recomposition   60 + 200 +5</a:t>
            </a:r>
            <a:br>
              <a:rPr lang="fr-FR" dirty="0"/>
            </a:br>
            <a:r>
              <a:rPr lang="fr-FR" sz="9600" dirty="0" err="1"/>
              <a:t>Ecris</a:t>
            </a:r>
            <a:r>
              <a:rPr lang="fr-FR" sz="9600" dirty="0"/>
              <a:t> le nombre</a:t>
            </a:r>
            <a:br>
              <a:rPr lang="fr-FR" sz="96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8487"/>
            <a:ext cx="10515600" cy="320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 err="1"/>
              <a:t>6c</a:t>
            </a:r>
            <a:r>
              <a:rPr lang="fr-FR" sz="9600" dirty="0"/>
              <a:t> et </a:t>
            </a:r>
            <a:r>
              <a:rPr lang="fr-FR" sz="9600" dirty="0" err="1"/>
              <a:t>2u</a:t>
            </a:r>
            <a:r>
              <a:rPr lang="fr-FR" sz="9600" dirty="0"/>
              <a:t>  c’est …</a:t>
            </a:r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7626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4-</a:t>
            </a:r>
            <a:r>
              <a:rPr lang="fr-FR" sz="2000" dirty="0" err="1"/>
              <a:t>Compare</a:t>
            </a:r>
            <a:r>
              <a:rPr lang="fr-FR" sz="2000" dirty="0"/>
              <a:t> deux nombres //  Range ces trois nombres dans l’ordre croissant/ Décroissant  /</a:t>
            </a:r>
            <a:br>
              <a:rPr lang="fr-FR" sz="2000" dirty="0"/>
            </a:br>
            <a:r>
              <a:rPr lang="fr-FR" sz="8900" dirty="0"/>
              <a:t>Compare</a:t>
            </a:r>
            <a:br>
              <a:rPr lang="fr-FR" sz="20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2659583"/>
            <a:ext cx="11433313" cy="2159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7200" dirty="0"/>
              <a:t>60+100+100 … 200+30+10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5-</a:t>
            </a:r>
            <a:r>
              <a:rPr lang="fr-FR" sz="2000" dirty="0" err="1"/>
              <a:t>Encadrer</a:t>
            </a:r>
            <a:r>
              <a:rPr lang="fr-FR" sz="2000" dirty="0"/>
              <a:t> un nombre à l’unité, à la dizaine, à la centaine</a:t>
            </a:r>
            <a:br>
              <a:rPr lang="fr-FR" sz="2000" dirty="0"/>
            </a:br>
            <a:r>
              <a:rPr lang="fr-FR" sz="6000" dirty="0"/>
              <a:t>Encadre ce nombre à l’unité. 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8985"/>
            <a:ext cx="11062648" cy="3037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3900" dirty="0"/>
              <a:t>…… &lt; 600 &lt; …..</a:t>
            </a:r>
          </a:p>
          <a:p>
            <a:pPr marL="0" indent="0" algn="ctr">
              <a:buNone/>
            </a:pPr>
            <a:r>
              <a:rPr lang="fr-FR" sz="1800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1484"/>
          </a:xfrm>
        </p:spPr>
        <p:txBody>
          <a:bodyPr>
            <a:normAutofit fontScale="90000"/>
          </a:bodyPr>
          <a:lstStyle/>
          <a:p>
            <a:r>
              <a:rPr lang="fr-FR" dirty="0"/>
              <a:t>6- </a:t>
            </a:r>
            <a:r>
              <a:rPr lang="fr-FR" sz="2000" dirty="0"/>
              <a:t>Continue la suite des nombres  (écris les trois nombres suivants en appliquant la règle) / Ajouter, soustraire deux nombres </a:t>
            </a:r>
            <a:br>
              <a:rPr lang="fr-FR" sz="2000" dirty="0"/>
            </a:br>
            <a:r>
              <a:rPr lang="fr-FR" sz="8000" dirty="0"/>
              <a:t>Continue Calcule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9703"/>
            <a:ext cx="10515600" cy="3407259"/>
          </a:xfrm>
        </p:spPr>
        <p:txBody>
          <a:bodyPr/>
          <a:lstStyle/>
          <a:p>
            <a:pPr marL="0" indent="0">
              <a:buNone/>
            </a:pPr>
            <a:r>
              <a:rPr lang="fr-FR" sz="8800" dirty="0"/>
              <a:t>326-328-330-…-…-…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77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7- </a:t>
            </a:r>
            <a:r>
              <a:rPr lang="fr-FR" sz="2000" dirty="0"/>
              <a:t>Compléter à la dizaine sup , à la centaine sup / Compléter à un nombre ex. 43 + …. = 65     ou avec retenue   46 + …. = 65</a:t>
            </a:r>
            <a:br>
              <a:rPr lang="fr-FR" dirty="0"/>
            </a:br>
            <a:r>
              <a:rPr lang="fr-FR" sz="9600" dirty="0"/>
              <a:t>Complète</a:t>
            </a:r>
            <a:br>
              <a:rPr lang="fr-FR" sz="96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6209"/>
            <a:ext cx="10515600" cy="3380754"/>
          </a:xfrm>
        </p:spPr>
        <p:txBody>
          <a:bodyPr/>
          <a:lstStyle/>
          <a:p>
            <a:pPr marL="0" indent="0" algn="ctr">
              <a:buNone/>
            </a:pPr>
            <a:r>
              <a:rPr lang="fr-FR" sz="11500" dirty="0"/>
              <a:t>153 + … = 166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20" y="1253331"/>
            <a:ext cx="10515600" cy="10127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4000" dirty="0"/>
              <a:t>Écris la valeur du canard et celle de la poule.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B7A19DC-957A-47BE-B093-111B97DBC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096" y="2266121"/>
            <a:ext cx="5253818" cy="422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3" y="10277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9- </a:t>
            </a:r>
            <a:r>
              <a:rPr lang="fr-FR" sz="2000" dirty="0"/>
              <a:t>Donner une somme par lecture et calcul des pièces et billets en euros et en centimes d’euros. </a:t>
            </a:r>
            <a:br>
              <a:rPr lang="fr-FR" dirty="0"/>
            </a:br>
            <a:r>
              <a:rPr lang="fr-FR" dirty="0"/>
              <a:t>Quelle est cette somme ? N’oublie pas l’unité ! </a:t>
            </a:r>
            <a:br>
              <a:rPr lang="fr-FR" dirty="0"/>
            </a:br>
            <a:endParaRPr lang="fr-FR" dirty="0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F909CDD5-D234-49B9-B4DB-C654A72B6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645" y="3180177"/>
            <a:ext cx="8740996" cy="31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185</Words>
  <Application>Microsoft Office PowerPoint</Application>
  <PresentationFormat>Grand écran</PresentationFormat>
  <Paragraphs>25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1-Écrire un nombre  Écris les nombres dans lesquels tu entends 7 </vt:lpstr>
      <vt:lpstr>2- Écris le nombre en lettres. </vt:lpstr>
      <vt:lpstr>3- Écrire un nombre par recomposition   60 + 200 +5 Ecris le nombre </vt:lpstr>
      <vt:lpstr>4-Compare deux nombres //  Range ces trois nombres dans l’ordre croissant/ Décroissant  / Compare </vt:lpstr>
      <vt:lpstr>5-Encadrer un nombre à l’unité, à la dizaine, à la centaine Encadre ce nombre à l’unité.  </vt:lpstr>
      <vt:lpstr>6- Continue la suite des nombres  (écris les trois nombres suivants en appliquant la règle) / Ajouter, soustraire deux nombres  Continue Calcule </vt:lpstr>
      <vt:lpstr>7- Compléter à la dizaine sup , à la centaine sup / Compléter à un nombre ex. 43 + …. = 65     ou avec retenue   46 + …. = 65 Complète </vt:lpstr>
      <vt:lpstr>8-</vt:lpstr>
      <vt:lpstr>9- Donner une somme par lecture et calcul des pièces et billets en euros et en centimes d’euros.  Quelle est cette somme ? N’oublie pas l’unité !  </vt:lpstr>
      <vt:lpstr>10- Poser et calculer une addition, une soustraction (rapidement)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27</cp:revision>
  <dcterms:created xsi:type="dcterms:W3CDTF">2019-01-05T09:58:09Z</dcterms:created>
  <dcterms:modified xsi:type="dcterms:W3CDTF">2019-02-25T16:55:29Z</dcterms:modified>
</cp:coreProperties>
</file>