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6BA82-134E-414C-B9E9-AAB1A7CA1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1961386-6DE6-4FEC-8FC6-03137E4EE6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22CF4DD-ABC5-453E-A4C5-65F59A48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8075175-0905-4074-8310-9D7757530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7465197-E23B-438E-99EB-756103AC2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910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21A96CF-94C8-44A6-B6FD-BD10ADBBE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5BA1D2-0133-45DA-8FEC-B2B64FB58C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7886E76-3F31-4D65-9619-C2B28896C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6A3528F-F1F6-4892-903A-A81BB7725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261083-478D-41C2-86CD-E89C3C3F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13098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1FAB25C-7F4D-4B73-959F-45B0B9399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D9210D5-F58E-489D-93B3-08C624B792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148109E-6C02-4478-8222-8DAE9CB43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9E16DA-8B9E-4CFA-896C-3462BB7763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DA42B96-D9FA-4BCE-8707-6094E7AA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87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38BFF6-AFFE-4020-839C-AD0A1815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AD5EB5-CCA0-4376-BF17-D00E92517C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F974B6-F9E8-4168-8E0A-71AC018A9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517C4D8-1816-4A62-81F8-2C901E91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EE3697-F608-4FD4-B327-3B84ABBD7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034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322A2A-12C7-4E07-AFF3-9B1F626C39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852028-247B-4840-895D-787308EB3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D2B492-697B-4B5D-9A76-A544A4E8A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5F1B62-A538-4D41-8956-C993678F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66577ED-1CA8-4A5A-8B4F-4B74CA444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0879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AAE32D-232A-4251-8504-498372F3F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89BB058-0FA5-4043-A83A-92575AF94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A89661-3760-42C7-A626-144E6C92DA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B53CF54-6EB9-49E0-A4B6-B88B049A3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DC6F59F-469E-4E48-8960-E2676087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230774-0A5E-42F8-A69E-D3B1992A4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12054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145ED1-BC58-4A78-BC86-7FA86512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CB4C7D-A69A-4FFB-BC54-6AA8297AF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868ED0-6025-4363-B8A6-37F8B8EF8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B881305-775E-4997-8F73-661378B14D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4B27A62-B6A8-4168-8FD5-955C8F99F4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861CB36-53CA-4A50-A89A-B1DCB0F5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0D3A4C6-57DB-4884-9177-BFAA19A11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7170EC8-0DA2-46D4-A1D9-0108A61D7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4187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85A715-6115-4878-B871-3A1DE688D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688BB64-00CF-4CD4-B016-C7B69D78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2F36159-2775-4AD4-A81B-51F489415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3DD330E-DAC2-40E3-AB7C-7F20961C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6149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835C80A-B09A-4D2F-ACBC-6C04FDB00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1B70AD5-E794-4123-8F2A-B83F9CB0E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C8C7D83-B826-4579-8D30-CEBA29AE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9576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324A5-3791-4BD2-AD3A-C6A987732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E91A14-3EAC-44D3-B1E0-4D7EE038F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A0A416-0383-4CAC-B2E4-CC8737F79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5967F7-826D-4DEA-90E0-3E4CBD689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3F85CD-CA60-4099-92B0-977ED0556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40A147-411C-4856-9BF1-3BFFC09B8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057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135075-7434-482A-A243-7F907BBCD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B7D8FBF-A305-4C27-9E61-4C367A054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8D6C14-333E-4633-9C67-7DF7B56CD6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981EA4-1BE2-4F27-BE32-C09A46ACF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EC3C1C3-8E36-4E72-9619-7D00C641D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B205F4-AFD5-447D-9721-6A59C6DB0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3982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BF97DF5-52B6-4902-BF63-27F58285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432BF0D-291B-4BCE-95BF-0FFF56CDB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9983847-98B5-409B-9F1F-A5797A6C5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16917-A3A5-48A3-AC1C-BA59864AD0CE}" type="datetimeFigureOut">
              <a:rPr lang="fr-FR" smtClean="0"/>
              <a:t>05/06/2019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FFD650-54CB-4D3D-B513-6771CCAE3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BC9917-F05D-402E-BEEB-BADDC00FD0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D5DE1-DFBD-4A90-AAB5-2F7DB39E7C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56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8EEB9-B7FD-4E55-AF18-6BE69EF86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/>
              <a:t>Petits problèmes</a:t>
            </a:r>
          </a:p>
        </p:txBody>
      </p:sp>
    </p:spTree>
    <p:extLst>
      <p:ext uri="{BB962C8B-B14F-4D97-AF65-F5344CB8AC3E}">
        <p14:creationId xmlns:p14="http://schemas.microsoft.com/office/powerpoint/2010/main" val="39068373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33F2A5C0-8FFD-485B-87D9-632B6D463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54" y="527685"/>
            <a:ext cx="1767840" cy="207264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1B465EE-AB44-409D-82F4-7F6085FECC07}"/>
              </a:ext>
            </a:extLst>
          </p:cNvPr>
          <p:cNvSpPr txBox="1"/>
          <p:nvPr/>
        </p:nvSpPr>
        <p:spPr>
          <a:xfrm>
            <a:off x="1122438" y="2607435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Laura a </a:t>
            </a:r>
            <a:r>
              <a:rPr lang="fr-FR" sz="3200" b="1" dirty="0">
                <a:solidFill>
                  <a:srgbClr val="FF0000"/>
                </a:solidFill>
              </a:rPr>
              <a:t>7</a:t>
            </a:r>
            <a:r>
              <a:rPr lang="fr-FR" sz="3200" b="1" dirty="0"/>
              <a:t>6 images</a:t>
            </a:r>
          </a:p>
        </p:txBody>
      </p:sp>
      <p:pic>
        <p:nvPicPr>
          <p:cNvPr id="6" name="Image 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52519958-EFA5-479E-91C5-77FD1C9478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1207" y="527685"/>
            <a:ext cx="1767840" cy="207264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A9EDB586-9EC2-4B6F-80F7-A8B2C5F316E8}"/>
              </a:ext>
            </a:extLst>
          </p:cNvPr>
          <p:cNvSpPr txBox="1"/>
          <p:nvPr/>
        </p:nvSpPr>
        <p:spPr>
          <a:xfrm>
            <a:off x="7658239" y="2600324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Lisa a </a:t>
            </a:r>
            <a:r>
              <a:rPr lang="fr-FR" sz="3200" b="1" dirty="0">
                <a:solidFill>
                  <a:srgbClr val="FF0000"/>
                </a:solidFill>
              </a:rPr>
              <a:t>4</a:t>
            </a:r>
            <a:r>
              <a:rPr lang="fr-FR" sz="3200" b="1" dirty="0"/>
              <a:t>9 images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ED02573-B07D-48AC-BFEA-89217C962DA1}"/>
              </a:ext>
            </a:extLst>
          </p:cNvPr>
          <p:cNvSpPr txBox="1"/>
          <p:nvPr/>
        </p:nvSpPr>
        <p:spPr>
          <a:xfrm>
            <a:off x="503961" y="3665790"/>
            <a:ext cx="67454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Quel enfant a le plus d’images ?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FC85455-FAB0-45C8-8F0F-496D06B58D8E}"/>
              </a:ext>
            </a:extLst>
          </p:cNvPr>
          <p:cNvSpPr txBox="1"/>
          <p:nvPr/>
        </p:nvSpPr>
        <p:spPr>
          <a:xfrm>
            <a:off x="1098764" y="4929156"/>
            <a:ext cx="9394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200" b="1" dirty="0">
                <a:solidFill>
                  <a:srgbClr val="0070C0"/>
                </a:solidFill>
              </a:rPr>
              <a:t>C’est </a:t>
            </a:r>
            <a:r>
              <a:rPr lang="fr-FR" sz="3200" b="1" dirty="0"/>
              <a:t>Laura</a:t>
            </a:r>
            <a:r>
              <a:rPr lang="fr-FR" sz="3200" b="1" dirty="0">
                <a:solidFill>
                  <a:srgbClr val="0070C0"/>
                </a:solidFill>
              </a:rPr>
              <a:t>, parce que </a:t>
            </a:r>
            <a:r>
              <a:rPr lang="fr-FR" sz="3200" b="1" dirty="0">
                <a:solidFill>
                  <a:srgbClr val="FF0000"/>
                </a:solidFill>
              </a:rPr>
              <a:t>7</a:t>
            </a:r>
            <a:r>
              <a:rPr lang="fr-FR" sz="3200" b="1" dirty="0"/>
              <a:t>6</a:t>
            </a:r>
            <a:r>
              <a:rPr lang="fr-FR" sz="3200" b="1" dirty="0">
                <a:solidFill>
                  <a:srgbClr val="0070C0"/>
                </a:solidFill>
              </a:rPr>
              <a:t> c’est </a:t>
            </a:r>
            <a:r>
              <a:rPr lang="fr-FR" sz="3200" b="1" dirty="0"/>
              <a:t>plus grand </a:t>
            </a:r>
            <a:r>
              <a:rPr lang="fr-FR" sz="3200" b="1" dirty="0">
                <a:solidFill>
                  <a:srgbClr val="0070C0"/>
                </a:solidFill>
              </a:rPr>
              <a:t>que </a:t>
            </a:r>
            <a:r>
              <a:rPr lang="fr-FR" sz="3200" b="1" dirty="0">
                <a:solidFill>
                  <a:srgbClr val="FF0000"/>
                </a:solidFill>
              </a:rPr>
              <a:t>4</a:t>
            </a:r>
            <a:r>
              <a:rPr lang="fr-FR" sz="3200" b="1" dirty="0"/>
              <a:t>9</a:t>
            </a:r>
            <a:r>
              <a:rPr lang="fr-FR" sz="3200" b="1" dirty="0">
                <a:solidFill>
                  <a:srgbClr val="0070C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50844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E0A12707-87AE-4EAF-B842-90C04C3134F2}"/>
              </a:ext>
            </a:extLst>
          </p:cNvPr>
          <p:cNvSpPr txBox="1"/>
          <p:nvPr/>
        </p:nvSpPr>
        <p:spPr>
          <a:xfrm>
            <a:off x="1122438" y="2607435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Toudou a </a:t>
            </a:r>
            <a:r>
              <a:rPr lang="fr-FR" sz="3200" b="1" dirty="0">
                <a:solidFill>
                  <a:srgbClr val="FF0000"/>
                </a:solidFill>
              </a:rPr>
              <a:t>3</a:t>
            </a:r>
            <a:r>
              <a:rPr lang="fr-FR" sz="3200" b="1" dirty="0"/>
              <a:t>5 images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25C60E54-ED4B-41B8-95CA-E58B1A68154C}"/>
              </a:ext>
            </a:extLst>
          </p:cNvPr>
          <p:cNvSpPr txBox="1"/>
          <p:nvPr/>
        </p:nvSpPr>
        <p:spPr>
          <a:xfrm>
            <a:off x="7658239" y="2600324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Léo a </a:t>
            </a:r>
            <a:r>
              <a:rPr lang="fr-FR" sz="3200" b="1" dirty="0">
                <a:solidFill>
                  <a:srgbClr val="FF0000"/>
                </a:solidFill>
              </a:rPr>
              <a:t>6</a:t>
            </a:r>
            <a:r>
              <a:rPr lang="fr-FR" sz="3200" b="1" dirty="0"/>
              <a:t>7 images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2BB548D-AEAD-466A-9E99-3287816FE2A9}"/>
              </a:ext>
            </a:extLst>
          </p:cNvPr>
          <p:cNvSpPr txBox="1"/>
          <p:nvPr/>
        </p:nvSpPr>
        <p:spPr>
          <a:xfrm>
            <a:off x="503961" y="3665790"/>
            <a:ext cx="707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Quel est celui qui a le moins d’images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B5A27AE-AD11-44D6-B742-74C9F87CA61C}"/>
              </a:ext>
            </a:extLst>
          </p:cNvPr>
          <p:cNvSpPr txBox="1"/>
          <p:nvPr/>
        </p:nvSpPr>
        <p:spPr>
          <a:xfrm>
            <a:off x="1098764" y="4929156"/>
            <a:ext cx="93946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200" b="1" dirty="0">
                <a:solidFill>
                  <a:srgbClr val="0070C0"/>
                </a:solidFill>
              </a:rPr>
              <a:t>C’est </a:t>
            </a:r>
            <a:r>
              <a:rPr lang="fr-FR" sz="3200" b="1" dirty="0"/>
              <a:t>Toudou</a:t>
            </a:r>
            <a:r>
              <a:rPr lang="fr-FR" sz="3200" b="1" dirty="0">
                <a:solidFill>
                  <a:srgbClr val="0070C0"/>
                </a:solidFill>
              </a:rPr>
              <a:t>, parce que </a:t>
            </a:r>
            <a:r>
              <a:rPr lang="fr-FR" sz="3200" b="1" dirty="0">
                <a:solidFill>
                  <a:srgbClr val="FF0000"/>
                </a:solidFill>
              </a:rPr>
              <a:t>3</a:t>
            </a:r>
            <a:r>
              <a:rPr lang="fr-FR" sz="3200" b="1" dirty="0"/>
              <a:t>5</a:t>
            </a:r>
            <a:r>
              <a:rPr lang="fr-FR" sz="3200" b="1" dirty="0">
                <a:solidFill>
                  <a:srgbClr val="0070C0"/>
                </a:solidFill>
              </a:rPr>
              <a:t> c’est </a:t>
            </a:r>
            <a:r>
              <a:rPr lang="fr-FR" sz="3200" b="1" dirty="0"/>
              <a:t>plus petit </a:t>
            </a:r>
            <a:r>
              <a:rPr lang="fr-FR" sz="3200" b="1" dirty="0">
                <a:solidFill>
                  <a:srgbClr val="0070C0"/>
                </a:solidFill>
              </a:rPr>
              <a:t>que </a:t>
            </a:r>
            <a:r>
              <a:rPr lang="fr-FR" sz="3200" b="1" dirty="0">
                <a:solidFill>
                  <a:srgbClr val="FF0000"/>
                </a:solidFill>
              </a:rPr>
              <a:t>6</a:t>
            </a:r>
            <a:r>
              <a:rPr lang="fr-FR" sz="3200" b="1" dirty="0"/>
              <a:t>7</a:t>
            </a:r>
            <a:r>
              <a:rPr lang="fr-FR" sz="3200" b="1" dirty="0">
                <a:solidFill>
                  <a:srgbClr val="0070C0"/>
                </a:solidFill>
              </a:rPr>
              <a:t>.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3D329D6B-39F4-4477-ACC4-C8ED06786BC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42"/>
          <a:stretch/>
        </p:blipFill>
        <p:spPr>
          <a:xfrm>
            <a:off x="2033031" y="468027"/>
            <a:ext cx="2008629" cy="2042319"/>
          </a:xfrm>
          <a:prstGeom prst="rect">
            <a:avLst/>
          </a:prstGeom>
        </p:spPr>
      </p:pic>
      <p:pic>
        <p:nvPicPr>
          <p:cNvPr id="11" name="Image 1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46839AB3-86E7-49AA-BD11-DD5ACE3CA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0306" y="445246"/>
            <a:ext cx="1943100" cy="208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081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34B016C-A743-4EC1-ADEC-8F475CF9EE67}"/>
              </a:ext>
            </a:extLst>
          </p:cNvPr>
          <p:cNvSpPr txBox="1"/>
          <p:nvPr/>
        </p:nvSpPr>
        <p:spPr>
          <a:xfrm>
            <a:off x="1122438" y="2607435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Lisa a </a:t>
            </a:r>
            <a:r>
              <a:rPr lang="fr-FR" sz="3200" b="1" dirty="0">
                <a:solidFill>
                  <a:srgbClr val="FF0000"/>
                </a:solidFill>
              </a:rPr>
              <a:t>4</a:t>
            </a:r>
            <a:r>
              <a:rPr lang="fr-FR" sz="3200" b="1" dirty="0"/>
              <a:t>9 images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0CAE48B-CE4E-402B-8DE8-49A055351486}"/>
              </a:ext>
            </a:extLst>
          </p:cNvPr>
          <p:cNvSpPr txBox="1"/>
          <p:nvPr/>
        </p:nvSpPr>
        <p:spPr>
          <a:xfrm>
            <a:off x="7658239" y="2600324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Jules a </a:t>
            </a:r>
            <a:r>
              <a:rPr lang="fr-FR" sz="3200" b="1" dirty="0">
                <a:solidFill>
                  <a:srgbClr val="FF0000"/>
                </a:solidFill>
              </a:rPr>
              <a:t>5</a:t>
            </a:r>
            <a:r>
              <a:rPr lang="fr-FR" sz="3200" b="1" dirty="0"/>
              <a:t>5 images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42B4495C-2360-449E-A8E1-FF995DB3D5C1}"/>
              </a:ext>
            </a:extLst>
          </p:cNvPr>
          <p:cNvSpPr txBox="1"/>
          <p:nvPr/>
        </p:nvSpPr>
        <p:spPr>
          <a:xfrm>
            <a:off x="503961" y="3665790"/>
            <a:ext cx="10509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Combien manque-t-il d’images à Lisa pour qu’elle en ait autant que Jules ?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787CC325-F9B5-4DE9-8BFC-98AF98533A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192" y="224426"/>
            <a:ext cx="2065020" cy="2270760"/>
          </a:xfrm>
          <a:prstGeom prst="rect">
            <a:avLst/>
          </a:prstGeom>
        </p:spPr>
      </p:pic>
      <p:pic>
        <p:nvPicPr>
          <p:cNvPr id="10" name="Image 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11DB8F8F-1F09-4553-B4AC-D8863EE3BE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727" y="422546"/>
            <a:ext cx="1767840" cy="207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24862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75E78FC0-EDFD-45BE-A6B7-5E872F730625}"/>
              </a:ext>
            </a:extLst>
          </p:cNvPr>
          <p:cNvSpPr txBox="1"/>
          <p:nvPr/>
        </p:nvSpPr>
        <p:spPr>
          <a:xfrm>
            <a:off x="275273" y="1961976"/>
            <a:ext cx="23791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Lisa a </a:t>
            </a:r>
            <a:r>
              <a:rPr lang="fr-FR" sz="2400" b="1" dirty="0">
                <a:solidFill>
                  <a:srgbClr val="FF0000"/>
                </a:solidFill>
              </a:rPr>
              <a:t>4</a:t>
            </a:r>
            <a:r>
              <a:rPr lang="fr-FR" sz="2400" b="1" dirty="0"/>
              <a:t>9 images</a:t>
            </a:r>
          </a:p>
        </p:txBody>
      </p:sp>
      <p:pic>
        <p:nvPicPr>
          <p:cNvPr id="3" name="Image 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8D92F804-09E9-40AE-83E9-71CA119C2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41" y="395913"/>
            <a:ext cx="1176513" cy="1379360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65AFCAEB-40FA-439A-82C5-86089F68B6A3}"/>
              </a:ext>
            </a:extLst>
          </p:cNvPr>
          <p:cNvSpPr txBox="1"/>
          <p:nvPr/>
        </p:nvSpPr>
        <p:spPr>
          <a:xfrm>
            <a:off x="275273" y="5338366"/>
            <a:ext cx="23791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Jules a </a:t>
            </a:r>
            <a:r>
              <a:rPr lang="fr-FR" sz="2400" b="1" dirty="0">
                <a:solidFill>
                  <a:srgbClr val="FF0000"/>
                </a:solidFill>
              </a:rPr>
              <a:t>5</a:t>
            </a:r>
            <a:r>
              <a:rPr lang="fr-FR" sz="2400" b="1" dirty="0"/>
              <a:t>5 images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B55608C-ED88-4243-A5CF-A895FC0136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2" y="3840812"/>
            <a:ext cx="1257152" cy="1382403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8D985CA-D8EA-4398-85A6-8FD6324DB4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488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B1923F84-49CF-4A6F-8882-D190F9CD46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6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CA70A961-74FA-4C1D-9034-983522E4D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64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64BAF6DB-F143-4857-8226-143314B049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02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A1C82BDF-60DC-43BC-ADD9-30B1CAA159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40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FF23D70-6BAB-4EE0-81B5-451C433526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78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4EFC4AB5-89F0-4B62-B07C-B182C96EE5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16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4DAABF0B-A15E-4B73-897E-D9B9BDFF3A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054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5" name="Image 14">
            <a:extLst>
              <a:ext uri="{FF2B5EF4-FFF2-40B4-BE49-F238E27FC236}">
                <a16:creationId xmlns:a16="http://schemas.microsoft.com/office/drawing/2014/main" id="{343FFE3C-DCEC-4DBC-852D-3B113C5EB9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92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144A2AF-73FC-4334-99B7-C0E26DF744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930" y="623928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F0C34F59-2E1F-4381-89C8-1A595D9B87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488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D7C5F7B0-1E13-4751-96C5-DA68CB4EE7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6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2AEE88B-879E-4CB3-9475-FD3B8988A15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64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FD65F85F-8963-4DFE-A0EA-C345EAB5F1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02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1" name="Image 20">
            <a:extLst>
              <a:ext uri="{FF2B5EF4-FFF2-40B4-BE49-F238E27FC236}">
                <a16:creationId xmlns:a16="http://schemas.microsoft.com/office/drawing/2014/main" id="{0580BAB3-67D7-4866-80CA-88E28393E7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40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64015615-2B49-4D83-9421-8E2BB447C66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78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7E50039-A007-4796-82F0-7ED7E590B8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16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E46CC63C-F1BB-4587-8BDB-8FC03B78BB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054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BBFCA0E-044C-431D-8B36-7EC13F8700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92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5E8C4FA4-5D15-4511-B19D-DFA011ADEB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930" y="1211334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8705FE0-B6EA-4B29-BC3D-638309C478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488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A4A3D951-4C17-4413-BB8F-1FAF383ED9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6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6FD97519-1CA1-452C-AF90-9923CEDE35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64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0" name="Image 29">
            <a:extLst>
              <a:ext uri="{FF2B5EF4-FFF2-40B4-BE49-F238E27FC236}">
                <a16:creationId xmlns:a16="http://schemas.microsoft.com/office/drawing/2014/main" id="{9CB7E3FD-28A1-4AF1-A3B8-92D79A7750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02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EBE6BEBF-EC50-408E-960A-472BC4338F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40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2" name="Image 31">
            <a:extLst>
              <a:ext uri="{FF2B5EF4-FFF2-40B4-BE49-F238E27FC236}">
                <a16:creationId xmlns:a16="http://schemas.microsoft.com/office/drawing/2014/main" id="{C8A042CA-2F7C-48E8-82D5-46A417819A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78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3" name="Image 32">
            <a:extLst>
              <a:ext uri="{FF2B5EF4-FFF2-40B4-BE49-F238E27FC236}">
                <a16:creationId xmlns:a16="http://schemas.microsoft.com/office/drawing/2014/main" id="{D820F3DC-5136-4E87-AB10-2FB4B7802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16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C86F2BEF-EFA5-4C99-BF8E-807E43A261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054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5" name="Image 34">
            <a:extLst>
              <a:ext uri="{FF2B5EF4-FFF2-40B4-BE49-F238E27FC236}">
                <a16:creationId xmlns:a16="http://schemas.microsoft.com/office/drawing/2014/main" id="{A33D9CA8-09B5-4BB1-945E-6F60AD9F58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92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6" name="Image 35">
            <a:extLst>
              <a:ext uri="{FF2B5EF4-FFF2-40B4-BE49-F238E27FC236}">
                <a16:creationId xmlns:a16="http://schemas.microsoft.com/office/drawing/2014/main" id="{1442CDF2-9FEA-47C6-AA4E-117C691528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930" y="1798740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7" name="Image 36">
            <a:extLst>
              <a:ext uri="{FF2B5EF4-FFF2-40B4-BE49-F238E27FC236}">
                <a16:creationId xmlns:a16="http://schemas.microsoft.com/office/drawing/2014/main" id="{93087549-02B8-4C1B-BDD1-2DC40B7EBF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488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8" name="Image 37">
            <a:extLst>
              <a:ext uri="{FF2B5EF4-FFF2-40B4-BE49-F238E27FC236}">
                <a16:creationId xmlns:a16="http://schemas.microsoft.com/office/drawing/2014/main" id="{B6EBC843-0545-4E90-AA5D-024C793E30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6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39" name="Image 38">
            <a:extLst>
              <a:ext uri="{FF2B5EF4-FFF2-40B4-BE49-F238E27FC236}">
                <a16:creationId xmlns:a16="http://schemas.microsoft.com/office/drawing/2014/main" id="{62012EC5-013B-4AB9-ADEA-9D2432713A8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64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0" name="Image 39">
            <a:extLst>
              <a:ext uri="{FF2B5EF4-FFF2-40B4-BE49-F238E27FC236}">
                <a16:creationId xmlns:a16="http://schemas.microsoft.com/office/drawing/2014/main" id="{8F5A19AC-F89B-44FD-8325-184E5A5466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02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1" name="Image 40">
            <a:extLst>
              <a:ext uri="{FF2B5EF4-FFF2-40B4-BE49-F238E27FC236}">
                <a16:creationId xmlns:a16="http://schemas.microsoft.com/office/drawing/2014/main" id="{207045E3-433E-4339-8FCF-1186027F60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40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2" name="Image 41">
            <a:extLst>
              <a:ext uri="{FF2B5EF4-FFF2-40B4-BE49-F238E27FC236}">
                <a16:creationId xmlns:a16="http://schemas.microsoft.com/office/drawing/2014/main" id="{593D22A2-2498-4626-8FB3-1B70E9FC8B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78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3" name="Image 42">
            <a:extLst>
              <a:ext uri="{FF2B5EF4-FFF2-40B4-BE49-F238E27FC236}">
                <a16:creationId xmlns:a16="http://schemas.microsoft.com/office/drawing/2014/main" id="{DCD7FF51-C310-479D-B13C-B142A2A41C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16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4" name="Image 43">
            <a:extLst>
              <a:ext uri="{FF2B5EF4-FFF2-40B4-BE49-F238E27FC236}">
                <a16:creationId xmlns:a16="http://schemas.microsoft.com/office/drawing/2014/main" id="{E8C20B3A-7668-42D3-80C2-02350E9630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054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5" name="Image 44">
            <a:extLst>
              <a:ext uri="{FF2B5EF4-FFF2-40B4-BE49-F238E27FC236}">
                <a16:creationId xmlns:a16="http://schemas.microsoft.com/office/drawing/2014/main" id="{675BE5A7-B5CA-4033-B2A3-10900D82DB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92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6" name="Image 45">
            <a:extLst>
              <a:ext uri="{FF2B5EF4-FFF2-40B4-BE49-F238E27FC236}">
                <a16:creationId xmlns:a16="http://schemas.microsoft.com/office/drawing/2014/main" id="{00640ED5-3D4B-41A5-8B7A-6BB1582AE8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930" y="2386146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7" name="Image 46">
            <a:extLst>
              <a:ext uri="{FF2B5EF4-FFF2-40B4-BE49-F238E27FC236}">
                <a16:creationId xmlns:a16="http://schemas.microsoft.com/office/drawing/2014/main" id="{80F0D11B-1A0B-4E38-AB55-A4F6A14CF2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3488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8" name="Image 47">
            <a:extLst>
              <a:ext uri="{FF2B5EF4-FFF2-40B4-BE49-F238E27FC236}">
                <a16:creationId xmlns:a16="http://schemas.microsoft.com/office/drawing/2014/main" id="{BF89911C-0322-48AE-B7E3-0329CC7A66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6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49" name="Image 48">
            <a:extLst>
              <a:ext uri="{FF2B5EF4-FFF2-40B4-BE49-F238E27FC236}">
                <a16:creationId xmlns:a16="http://schemas.microsoft.com/office/drawing/2014/main" id="{E458791F-840E-43B7-958C-1F8A8DE9043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1364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0" name="Image 49">
            <a:extLst>
              <a:ext uri="{FF2B5EF4-FFF2-40B4-BE49-F238E27FC236}">
                <a16:creationId xmlns:a16="http://schemas.microsoft.com/office/drawing/2014/main" id="{177B8526-F0DF-4AE9-8C9D-074CF6A204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302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649C269D-D7C4-4722-A5AA-1D1CB725DFB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240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2" name="Image 51">
            <a:extLst>
              <a:ext uri="{FF2B5EF4-FFF2-40B4-BE49-F238E27FC236}">
                <a16:creationId xmlns:a16="http://schemas.microsoft.com/office/drawing/2014/main" id="{C90F2743-9D14-418B-935C-CD5D85917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3178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3" name="Image 52">
            <a:extLst>
              <a:ext uri="{FF2B5EF4-FFF2-40B4-BE49-F238E27FC236}">
                <a16:creationId xmlns:a16="http://schemas.microsoft.com/office/drawing/2014/main" id="{3941C380-ECE3-4C00-9CA2-DE27EF16DC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7116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4" name="Image 53">
            <a:extLst>
              <a:ext uri="{FF2B5EF4-FFF2-40B4-BE49-F238E27FC236}">
                <a16:creationId xmlns:a16="http://schemas.microsoft.com/office/drawing/2014/main" id="{AB909CD4-4FB5-44D8-9172-2EB02B8567A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1054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5" name="Image 54">
            <a:extLst>
              <a:ext uri="{FF2B5EF4-FFF2-40B4-BE49-F238E27FC236}">
                <a16:creationId xmlns:a16="http://schemas.microsoft.com/office/drawing/2014/main" id="{2D78287B-0DD4-4755-B9CB-B399C34D12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4992" y="2973552"/>
            <a:ext cx="591357" cy="461665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9" name="Image 5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57BAD3E-14E9-4220-9636-C604BEC06E3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08" y="4070348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0" name="Image 5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D0FB61ED-1CF7-49D3-BFE8-504A2A7044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4070347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1" name="Image 6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0DC9EF8-4602-4FE2-9A6A-B3D4B5FCA4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4070346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2" name="Image 6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733B5DAF-DA12-416D-AEAF-52C98843B99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4070345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3" name="Image 6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87E2FED7-5FCA-4217-BEA0-C8C2F10B11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4070344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4" name="Image 6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938166B-5B87-4BE0-9BA3-AF932793284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893" y="407034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5" name="Image 6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F78633B-F487-4034-8626-7B1B70C73B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010" y="407034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6" name="Image 6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2FE43E83-D07A-4678-BEA0-F234CA16CD5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27" y="407034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7" name="Image 6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6FB42743-5B5B-4FB1-961B-4634DB047F4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244" y="407034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8" name="Image 6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FD081B9-E6F8-481D-8373-E79D93D8600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361" y="407033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9" name="Image 6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6536710C-AA05-4410-8F56-E4243721465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08" y="4482775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0" name="Image 6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1FAB864-C395-441A-A5A7-36C6D5FEDA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4482774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1" name="Image 7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727EEFE7-DE0D-4FB2-9CC6-36391F1F4D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448277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2" name="Image 7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2D801C7-B058-4166-B8B2-503BBF25975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448277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3" name="Image 7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89E692CD-AEED-46E9-8424-B90426047AD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448277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4" name="Image 7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4DF58A4A-1F37-4168-8B73-EFC91AAF138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893" y="448277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5" name="Image 7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8DE2DB1E-CD25-4EF6-BF42-3B4DF754D5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010" y="448276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6" name="Image 7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FF7D5980-9573-4040-A14C-8A020FB00E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27" y="4482768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7" name="Image 7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79C9ABDD-A987-45E9-9469-5B5471E26A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244" y="4482767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8" name="Image 7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4B91D4B-8ADA-4F0A-928D-85ECC2B3FC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361" y="4482766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9" name="Image 7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E3D5E2FB-09EE-4D2D-A20C-BEB2D79E399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08" y="489520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0" name="Image 7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8B4D090-4A02-4107-8AE6-E80B12974C8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489520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1" name="Image 8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BE48561E-818F-4F22-B477-B5778973455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489520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2" name="Image 8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66AC01BC-4109-47E0-B577-0FEC835A81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489519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3" name="Image 8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9DBC37DA-3C19-4F4C-949C-9D18D60629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4895198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4" name="Image 8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D7877F25-EFAE-41EE-9231-125E26937B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893" y="4895197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5" name="Image 8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554B406-F790-4963-834A-FCAA52F8F8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010" y="4895196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6" name="Image 8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2E028FEA-BD8D-4AC0-83CF-2F61B86767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27" y="4895195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7" name="Image 8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86C2AA17-8CB1-44BB-99A0-C52948C33B9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244" y="4895194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8" name="Image 8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C1F8665-E4BD-4DDC-95E9-84E762574A1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361" y="489519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9" name="Image 8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99EF88E0-F563-4FF9-A855-E45BBF9C44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08" y="530762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0" name="Image 8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BFA703F2-FA2F-4AE7-B267-7567A4E587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5307628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1" name="Image 9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188BFD55-258B-4A26-8D04-362FB13CB2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5307627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2" name="Image 9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9571ABEC-28D2-43DC-A1F4-13320F5E223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5307626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3" name="Image 9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B55C7558-34F8-4490-B06D-129F8F181A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5307625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4" name="Image 9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36E94F4-A1CB-4545-AB3F-06D2732033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893" y="5307624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5" name="Image 9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5BE2C907-3ECB-4FD2-8452-CBFBA836BC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010" y="530762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6" name="Image 9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4A26B5A1-FA76-4539-BC3F-FF56F779550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27" y="530762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7" name="Image 9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FF69E6C-E18D-43FE-BA51-34D6D1B99E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244" y="530762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8" name="Image 9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B4F6FEE7-44DD-4C1A-B984-6F3AB6046DF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361" y="530762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9" name="Image 9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2978F41F-2153-48A6-8F30-6F1672F9F3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04" y="572262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0" name="Image 9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1F999A53-4EB4-4BB5-A3ED-139E5D4E59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5720055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1" name="Image 10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7898EAA2-712F-4203-94BB-B575902A508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5720054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2" name="Image 10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BAAF569-B9AD-44C1-8442-857084EA03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572005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3" name="Image 10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6D459D35-0398-4F09-BA6B-F215C8FA42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572005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4" name="Image 10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AB7FD278-2B54-4BD3-9612-D9A8DEB64B7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893" y="572005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5" name="Image 10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A50CD345-1439-4850-B1A7-4690BF5741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8010" y="572005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6" name="Image 10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B5A72FE-73BD-4B40-9BDF-59CA8FFAC5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127" y="572004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7" name="Image 10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2268D99E-C472-461D-B5BA-E428F586130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4244" y="5720048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8" name="Image 10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D0DCE665-784B-43CE-8FCF-FCEF2B9472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8930" y="5724526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09" name="Image 10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68E3FEF4-AC02-46A3-8D98-C580BAC2D4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08" y="613248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0" name="Image 109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5FAC477F-CE43-44E1-93BC-7DE9862D27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613248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1" name="Image 110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9614C0AC-A8C9-4483-8EDA-EDCA1A9CFA6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613248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2" name="Image 11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3343EE9E-C82D-4C3E-8BCA-F040ED8FF49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613248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113" name="Image 112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F5C05152-59FA-4CF9-A75D-7165519CDE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613247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63504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3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2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2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2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2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6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2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0" dur="2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20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2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2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8" dur="2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2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2" dur="2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2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6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2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0" dur="2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1" dur="20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4" dur="2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20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8" dur="2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2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2" dur="2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20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2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6" dur="2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20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6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10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4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10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8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10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1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4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10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1000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6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10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10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4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1000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8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1000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2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1000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6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10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0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1000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4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1000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8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1000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94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39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09" dur="2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4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5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18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1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4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27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3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2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33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3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8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39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42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21" presetClass="exit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445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628C4A79-FD9C-4D91-8846-2D66CF2FAD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641" y="395913"/>
            <a:ext cx="1176513" cy="1379360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B765F24-D2C8-4FD7-AB43-C8205A86C6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002" y="3840812"/>
            <a:ext cx="1257152" cy="1382403"/>
          </a:xfrm>
          <a:prstGeom prst="rect">
            <a:avLst/>
          </a:prstGeom>
        </p:spPr>
      </p:pic>
      <p:pic>
        <p:nvPicPr>
          <p:cNvPr id="4" name="Image 3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9BCF474E-776A-445E-9554-F5CD6267C5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2361" y="5720047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5" name="Image 4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CA5D69A5-FD0F-4DF5-818C-28066B4674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308" y="6132483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6" name="Image 5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C8D942E-87F4-419A-882A-FB747AC059F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425" y="6132482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7" name="Image 6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018CE5D2-6F3A-4A41-8905-5C00D22C49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5542" y="6132481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5A2BB3E8-0437-4D14-8F9A-D2057FE7F4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3659" y="6132480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 descr="Une image contenant clipart&#10;&#10;Description générée automatiquement">
            <a:extLst>
              <a:ext uri="{FF2B5EF4-FFF2-40B4-BE49-F238E27FC236}">
                <a16:creationId xmlns:a16="http://schemas.microsoft.com/office/drawing/2014/main" id="{715F2897-CE96-4919-9B58-88C2D0A46D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776" y="6132479"/>
            <a:ext cx="591357" cy="349951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8822D3A5-A467-4A27-B2D1-5751ED215EE8}"/>
              </a:ext>
            </a:extLst>
          </p:cNvPr>
          <p:cNvSpPr txBox="1"/>
          <p:nvPr/>
        </p:nvSpPr>
        <p:spPr>
          <a:xfrm>
            <a:off x="4003103" y="1357977"/>
            <a:ext cx="6653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200" b="1" dirty="0">
                <a:solidFill>
                  <a:srgbClr val="0070C0"/>
                </a:solidFill>
              </a:rPr>
              <a:t>La différence entre </a:t>
            </a:r>
            <a:r>
              <a:rPr lang="fr-FR" sz="3200" b="1" dirty="0">
                <a:solidFill>
                  <a:srgbClr val="FF0000"/>
                </a:solidFill>
              </a:rPr>
              <a:t>4</a:t>
            </a:r>
            <a:r>
              <a:rPr lang="fr-FR" sz="3200" b="1" dirty="0"/>
              <a:t>9</a:t>
            </a:r>
            <a:r>
              <a:rPr lang="fr-FR" sz="3200" b="1" dirty="0">
                <a:solidFill>
                  <a:srgbClr val="0070C0"/>
                </a:solidFill>
              </a:rPr>
              <a:t> et </a:t>
            </a:r>
            <a:r>
              <a:rPr lang="fr-FR" sz="3200" b="1" dirty="0">
                <a:solidFill>
                  <a:srgbClr val="FF0000"/>
                </a:solidFill>
              </a:rPr>
              <a:t>5</a:t>
            </a:r>
            <a:r>
              <a:rPr lang="fr-FR" sz="3200" b="1" dirty="0"/>
              <a:t>5 </a:t>
            </a:r>
            <a:r>
              <a:rPr lang="fr-FR" sz="3200" b="1" dirty="0">
                <a:solidFill>
                  <a:srgbClr val="0070C0"/>
                </a:solidFill>
              </a:rPr>
              <a:t>c’est</a:t>
            </a:r>
            <a:r>
              <a:rPr lang="fr-FR" sz="3200" b="1" dirty="0"/>
              <a:t> 6</a:t>
            </a:r>
            <a:r>
              <a:rPr lang="fr-FR" sz="3200" b="1" dirty="0">
                <a:solidFill>
                  <a:srgbClr val="0070C0"/>
                </a:solidFill>
              </a:rPr>
              <a:t>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9CF4979-F848-46B9-A250-D2F10D375BC5}"/>
              </a:ext>
            </a:extLst>
          </p:cNvPr>
          <p:cNvSpPr txBox="1"/>
          <p:nvPr/>
        </p:nvSpPr>
        <p:spPr>
          <a:xfrm>
            <a:off x="4496332" y="3065242"/>
            <a:ext cx="483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7200" b="1" dirty="0">
                <a:solidFill>
                  <a:srgbClr val="FF0000"/>
                </a:solidFill>
              </a:rPr>
              <a:t>4</a:t>
            </a:r>
            <a:r>
              <a:rPr lang="fr-FR" sz="7200" b="1" dirty="0"/>
              <a:t>9</a:t>
            </a:r>
            <a:r>
              <a:rPr lang="fr-FR" sz="7200" b="1" dirty="0">
                <a:solidFill>
                  <a:srgbClr val="0070C0"/>
                </a:solidFill>
              </a:rPr>
              <a:t> + </a:t>
            </a:r>
            <a:r>
              <a:rPr lang="fr-FR" sz="7200" b="1" dirty="0"/>
              <a:t>6 </a:t>
            </a:r>
            <a:r>
              <a:rPr lang="fr-FR" sz="7200" b="1" dirty="0">
                <a:solidFill>
                  <a:srgbClr val="0070C0"/>
                </a:solidFill>
              </a:rPr>
              <a:t>= </a:t>
            </a:r>
            <a:r>
              <a:rPr lang="fr-FR" sz="7200" b="1" dirty="0">
                <a:solidFill>
                  <a:srgbClr val="FF0000"/>
                </a:solidFill>
              </a:rPr>
              <a:t>5</a:t>
            </a:r>
            <a:r>
              <a:rPr lang="fr-FR" sz="7200" b="1" dirty="0"/>
              <a:t>5</a:t>
            </a:r>
            <a:endParaRPr lang="fr-FR" sz="7200" b="1" dirty="0">
              <a:solidFill>
                <a:srgbClr val="0070C0"/>
              </a:solidFill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9BF45CF-B2CA-4275-AF7C-AFDBFB83AD69}"/>
              </a:ext>
            </a:extLst>
          </p:cNvPr>
          <p:cNvSpPr txBox="1"/>
          <p:nvPr/>
        </p:nvSpPr>
        <p:spPr>
          <a:xfrm>
            <a:off x="275273" y="1961976"/>
            <a:ext cx="23791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Lisa a </a:t>
            </a:r>
            <a:r>
              <a:rPr lang="fr-FR" sz="2400" b="1" dirty="0">
                <a:solidFill>
                  <a:srgbClr val="FF0000"/>
                </a:solidFill>
              </a:rPr>
              <a:t>4</a:t>
            </a:r>
            <a:r>
              <a:rPr lang="fr-FR" sz="2400" b="1" dirty="0"/>
              <a:t>9 images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FE4B8788-0FE7-4941-8F44-E0BD3EC32FC7}"/>
              </a:ext>
            </a:extLst>
          </p:cNvPr>
          <p:cNvSpPr txBox="1"/>
          <p:nvPr/>
        </p:nvSpPr>
        <p:spPr>
          <a:xfrm>
            <a:off x="275273" y="5338366"/>
            <a:ext cx="237915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/>
              <a:t>Jules a </a:t>
            </a:r>
            <a:r>
              <a:rPr lang="fr-FR" sz="2400" b="1" dirty="0">
                <a:solidFill>
                  <a:srgbClr val="FF0000"/>
                </a:solidFill>
              </a:rPr>
              <a:t>5</a:t>
            </a:r>
            <a:r>
              <a:rPr lang="fr-FR" sz="2400" b="1" dirty="0"/>
              <a:t>5 images</a:t>
            </a:r>
          </a:p>
        </p:txBody>
      </p:sp>
    </p:spTree>
    <p:extLst>
      <p:ext uri="{BB962C8B-B14F-4D97-AF65-F5344CB8AC3E}">
        <p14:creationId xmlns:p14="http://schemas.microsoft.com/office/powerpoint/2010/main" val="39510163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2957C62-C14F-42FD-AB62-23F4E1EE32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54" y="527685"/>
            <a:ext cx="1767840" cy="207264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2B0B5D6-61AC-463A-A3D5-8039962B645E}"/>
              </a:ext>
            </a:extLst>
          </p:cNvPr>
          <p:cNvSpPr txBox="1"/>
          <p:nvPr/>
        </p:nvSpPr>
        <p:spPr>
          <a:xfrm>
            <a:off x="1122438" y="2607435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Laura a </a:t>
            </a:r>
            <a:r>
              <a:rPr lang="fr-FR" sz="3200" b="1" dirty="0">
                <a:solidFill>
                  <a:srgbClr val="FF0000"/>
                </a:solidFill>
              </a:rPr>
              <a:t>7</a:t>
            </a:r>
            <a:r>
              <a:rPr lang="fr-FR" sz="3200" b="1" dirty="0"/>
              <a:t>6 images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FDCC809-944F-4EBC-938A-18F82C2765A9}"/>
              </a:ext>
            </a:extLst>
          </p:cNvPr>
          <p:cNvSpPr txBox="1"/>
          <p:nvPr/>
        </p:nvSpPr>
        <p:spPr>
          <a:xfrm>
            <a:off x="7658239" y="2600324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Lisa a </a:t>
            </a:r>
            <a:r>
              <a:rPr lang="fr-FR" sz="3200" b="1" dirty="0">
                <a:solidFill>
                  <a:srgbClr val="FF0000"/>
                </a:solidFill>
              </a:rPr>
              <a:t>3</a:t>
            </a:r>
            <a:r>
              <a:rPr lang="fr-FR" sz="3200" b="1" dirty="0"/>
              <a:t>5 images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2A1EA79-3461-4080-8208-1B00BAFCF09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42"/>
          <a:stretch/>
        </p:blipFill>
        <p:spPr>
          <a:xfrm>
            <a:off x="8300417" y="427387"/>
            <a:ext cx="2008629" cy="2042319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E6DDF3FE-DA5D-4F45-8574-3700CD7467F4}"/>
              </a:ext>
            </a:extLst>
          </p:cNvPr>
          <p:cNvSpPr txBox="1"/>
          <p:nvPr/>
        </p:nvSpPr>
        <p:spPr>
          <a:xfrm>
            <a:off x="2586761" y="3650613"/>
            <a:ext cx="60593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Si Laura donne 6 images à Toudou, combien d’images lui restera-t-il ?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A669A9F-6E5C-4229-AF14-3EFAD22E3427}"/>
              </a:ext>
            </a:extLst>
          </p:cNvPr>
          <p:cNvSpPr txBox="1"/>
          <p:nvPr/>
        </p:nvSpPr>
        <p:spPr>
          <a:xfrm>
            <a:off x="635532" y="4955002"/>
            <a:ext cx="483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FF0000"/>
                </a:solidFill>
              </a:rPr>
              <a:t>7</a:t>
            </a:r>
            <a:r>
              <a:rPr lang="fr-FR" sz="7200" b="1" dirty="0"/>
              <a:t>6</a:t>
            </a:r>
            <a:r>
              <a:rPr lang="fr-FR" sz="7200" b="1" dirty="0">
                <a:solidFill>
                  <a:srgbClr val="0070C0"/>
                </a:solidFill>
              </a:rPr>
              <a:t> - </a:t>
            </a:r>
            <a:r>
              <a:rPr lang="fr-FR" sz="7200" b="1" dirty="0"/>
              <a:t>6 </a:t>
            </a:r>
            <a:r>
              <a:rPr lang="fr-FR" sz="7200" b="1" dirty="0">
                <a:solidFill>
                  <a:srgbClr val="0070C0"/>
                </a:solidFill>
              </a:rPr>
              <a:t>= </a:t>
            </a:r>
            <a:r>
              <a:rPr lang="fr-FR" sz="7200" b="1" dirty="0">
                <a:solidFill>
                  <a:srgbClr val="FF0000"/>
                </a:solidFill>
              </a:rPr>
              <a:t>7</a:t>
            </a:r>
            <a:r>
              <a:rPr lang="fr-FR" sz="7200" b="1" dirty="0"/>
              <a:t>0</a:t>
            </a:r>
            <a:endParaRPr lang="fr-FR" sz="7200" b="1" dirty="0">
              <a:solidFill>
                <a:srgbClr val="0070C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FAAEFE5-29C6-4637-9252-70166FF5D77D}"/>
              </a:ext>
            </a:extLst>
          </p:cNvPr>
          <p:cNvSpPr txBox="1"/>
          <p:nvPr/>
        </p:nvSpPr>
        <p:spPr>
          <a:xfrm>
            <a:off x="6187440" y="5333898"/>
            <a:ext cx="4672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200" b="1" dirty="0">
                <a:solidFill>
                  <a:srgbClr val="0070C0"/>
                </a:solidFill>
              </a:rPr>
              <a:t>Il lui restera </a:t>
            </a:r>
            <a:r>
              <a:rPr lang="fr-FR" sz="3200" b="1" dirty="0">
                <a:solidFill>
                  <a:srgbClr val="FF0000"/>
                </a:solidFill>
              </a:rPr>
              <a:t>7</a:t>
            </a:r>
            <a:r>
              <a:rPr lang="fr-FR" sz="3200" b="1" dirty="0"/>
              <a:t>0</a:t>
            </a:r>
            <a:r>
              <a:rPr lang="fr-FR" sz="3200" b="1" dirty="0">
                <a:solidFill>
                  <a:srgbClr val="0070C0"/>
                </a:solidFill>
              </a:rPr>
              <a:t> images.</a:t>
            </a:r>
          </a:p>
        </p:txBody>
      </p:sp>
    </p:spTree>
    <p:extLst>
      <p:ext uri="{BB962C8B-B14F-4D97-AF65-F5344CB8AC3E}">
        <p14:creationId xmlns:p14="http://schemas.microsoft.com/office/powerpoint/2010/main" val="34363569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BCFAD529-22C8-4D29-937D-E924CDA95D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954" y="527685"/>
            <a:ext cx="1767840" cy="2072640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29D249FD-F638-40D6-8A80-637D380D547F}"/>
              </a:ext>
            </a:extLst>
          </p:cNvPr>
          <p:cNvSpPr txBox="1"/>
          <p:nvPr/>
        </p:nvSpPr>
        <p:spPr>
          <a:xfrm>
            <a:off x="1122438" y="2607435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Laura a </a:t>
            </a:r>
            <a:r>
              <a:rPr lang="fr-FR" sz="3200" b="1" dirty="0">
                <a:solidFill>
                  <a:srgbClr val="FF0000"/>
                </a:solidFill>
              </a:rPr>
              <a:t>7</a:t>
            </a:r>
            <a:r>
              <a:rPr lang="fr-FR" sz="3200" b="1" dirty="0"/>
              <a:t>6 images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CB342423-B0A5-4ADD-9D82-2C5542C9680D}"/>
              </a:ext>
            </a:extLst>
          </p:cNvPr>
          <p:cNvSpPr txBox="1"/>
          <p:nvPr/>
        </p:nvSpPr>
        <p:spPr>
          <a:xfrm>
            <a:off x="7658239" y="2600324"/>
            <a:ext cx="3533775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/>
              <a:t>Lisa a </a:t>
            </a:r>
            <a:r>
              <a:rPr lang="fr-FR" sz="3200" b="1" dirty="0">
                <a:solidFill>
                  <a:srgbClr val="FF0000"/>
                </a:solidFill>
              </a:rPr>
              <a:t>3</a:t>
            </a:r>
            <a:r>
              <a:rPr lang="fr-FR" sz="3200" b="1" dirty="0"/>
              <a:t>5 images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03415CB4-1641-41A3-8751-0F87A40EC3F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442"/>
          <a:stretch/>
        </p:blipFill>
        <p:spPr>
          <a:xfrm>
            <a:off x="8300417" y="427387"/>
            <a:ext cx="2008629" cy="2042319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B49FCBFC-25BE-4F45-BD40-9F2337CA57BC}"/>
              </a:ext>
            </a:extLst>
          </p:cNvPr>
          <p:cNvSpPr txBox="1"/>
          <p:nvPr/>
        </p:nvSpPr>
        <p:spPr>
          <a:xfrm>
            <a:off x="2586761" y="3650613"/>
            <a:ext cx="63946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i="1" dirty="0"/>
              <a:t>Si Laura donne 6 images à Toudou, combien d’images Toudou aura-t-il ?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75B6B32-8DD8-4FA9-960D-7784E408C3D4}"/>
              </a:ext>
            </a:extLst>
          </p:cNvPr>
          <p:cNvSpPr txBox="1"/>
          <p:nvPr/>
        </p:nvSpPr>
        <p:spPr>
          <a:xfrm>
            <a:off x="635532" y="4955002"/>
            <a:ext cx="4834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200" b="1" dirty="0">
                <a:solidFill>
                  <a:srgbClr val="FF0000"/>
                </a:solidFill>
              </a:rPr>
              <a:t>3</a:t>
            </a:r>
            <a:r>
              <a:rPr lang="fr-FR" sz="7200" b="1" dirty="0"/>
              <a:t>5</a:t>
            </a:r>
            <a:r>
              <a:rPr lang="fr-FR" sz="7200" b="1" dirty="0">
                <a:solidFill>
                  <a:srgbClr val="0070C0"/>
                </a:solidFill>
              </a:rPr>
              <a:t> + </a:t>
            </a:r>
            <a:r>
              <a:rPr lang="fr-FR" sz="7200" b="1" dirty="0"/>
              <a:t>6 </a:t>
            </a:r>
            <a:r>
              <a:rPr lang="fr-FR" sz="7200" b="1" dirty="0">
                <a:solidFill>
                  <a:srgbClr val="0070C0"/>
                </a:solidFill>
              </a:rPr>
              <a:t>= </a:t>
            </a:r>
            <a:r>
              <a:rPr lang="fr-FR" sz="7200" b="1" dirty="0">
                <a:solidFill>
                  <a:srgbClr val="FF0000"/>
                </a:solidFill>
              </a:rPr>
              <a:t>4</a:t>
            </a:r>
            <a:r>
              <a:rPr lang="fr-FR" sz="7200" b="1" dirty="0"/>
              <a:t>1</a:t>
            </a:r>
            <a:endParaRPr lang="fr-FR" sz="7200" b="1" dirty="0">
              <a:solidFill>
                <a:srgbClr val="0070C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A50B8C1-C8BD-4716-9C69-7F9FF2E4C681}"/>
              </a:ext>
            </a:extLst>
          </p:cNvPr>
          <p:cNvSpPr txBox="1"/>
          <p:nvPr/>
        </p:nvSpPr>
        <p:spPr>
          <a:xfrm>
            <a:off x="6187440" y="5333898"/>
            <a:ext cx="46721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fr-FR" sz="3200" b="1" dirty="0">
                <a:solidFill>
                  <a:srgbClr val="0070C0"/>
                </a:solidFill>
              </a:rPr>
              <a:t>Il </a:t>
            </a:r>
            <a:r>
              <a:rPr lang="fr-FR" sz="3200" b="1">
                <a:solidFill>
                  <a:srgbClr val="0070C0"/>
                </a:solidFill>
              </a:rPr>
              <a:t>aura </a:t>
            </a:r>
            <a:r>
              <a:rPr lang="fr-FR" sz="3200" b="1">
                <a:solidFill>
                  <a:srgbClr val="FF0000"/>
                </a:solidFill>
              </a:rPr>
              <a:t>4</a:t>
            </a:r>
            <a:r>
              <a:rPr lang="fr-FR" sz="3200" b="1"/>
              <a:t>1</a:t>
            </a:r>
            <a:r>
              <a:rPr lang="fr-FR" sz="3200" b="1">
                <a:solidFill>
                  <a:srgbClr val="0070C0"/>
                </a:solidFill>
              </a:rPr>
              <a:t> </a:t>
            </a:r>
            <a:r>
              <a:rPr lang="fr-FR" sz="3200" b="1" dirty="0">
                <a:solidFill>
                  <a:srgbClr val="0070C0"/>
                </a:solidFill>
              </a:rPr>
              <a:t>images.</a:t>
            </a:r>
          </a:p>
        </p:txBody>
      </p:sp>
    </p:spTree>
    <p:extLst>
      <p:ext uri="{BB962C8B-B14F-4D97-AF65-F5344CB8AC3E}">
        <p14:creationId xmlns:p14="http://schemas.microsoft.com/office/powerpoint/2010/main" val="660499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178</Words>
  <Application>Microsoft Office PowerPoint</Application>
  <PresentationFormat>Grand écran</PresentationFormat>
  <Paragraphs>28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Thème Office</vt:lpstr>
      <vt:lpstr>Petits problèmes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Petits problèmes</dc:title>
  <dc:creator>Véronique Lacour</dc:creator>
  <cp:lastModifiedBy>Véronique Lacour</cp:lastModifiedBy>
  <cp:revision>5</cp:revision>
  <dcterms:created xsi:type="dcterms:W3CDTF">2019-06-05T05:21:01Z</dcterms:created>
  <dcterms:modified xsi:type="dcterms:W3CDTF">2019-06-05T05:57:09Z</dcterms:modified>
</cp:coreProperties>
</file>