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858000" cy="9144000"/>
  <p:custDataLst>
    <p:tags r:id="rId6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62EF-EA89-48D2-8805-E09ADDB8A6FF}" type="datetimeFigureOut">
              <a:rPr lang="fr-FR" smtClean="0"/>
              <a:t>16/03/2014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03DC-683A-41B5-BB12-2D3054E79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22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62EF-EA89-48D2-8805-E09ADDB8A6FF}" type="datetimeFigureOut">
              <a:rPr lang="fr-FR" smtClean="0"/>
              <a:t>16/03/2014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03DC-683A-41B5-BB12-2D3054E79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08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62EF-EA89-48D2-8805-E09ADDB8A6FF}" type="datetimeFigureOut">
              <a:rPr lang="fr-FR" smtClean="0"/>
              <a:t>16/03/2014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03DC-683A-41B5-BB12-2D3054E79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11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62EF-EA89-48D2-8805-E09ADDB8A6FF}" type="datetimeFigureOut">
              <a:rPr lang="fr-FR" smtClean="0"/>
              <a:t>16/03/2014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03DC-683A-41B5-BB12-2D3054E79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15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62EF-EA89-48D2-8805-E09ADDB8A6FF}" type="datetimeFigureOut">
              <a:rPr lang="fr-FR" smtClean="0"/>
              <a:t>16/03/2014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03DC-683A-41B5-BB12-2D3054E79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65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62EF-EA89-48D2-8805-E09ADDB8A6FF}" type="datetimeFigureOut">
              <a:rPr lang="fr-FR" smtClean="0"/>
              <a:t>16/03/2014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03DC-683A-41B5-BB12-2D3054E79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5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62EF-EA89-48D2-8805-E09ADDB8A6FF}" type="datetimeFigureOut">
              <a:rPr lang="fr-FR" smtClean="0"/>
              <a:t>16/03/2014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03DC-683A-41B5-BB12-2D3054E79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25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62EF-EA89-48D2-8805-E09ADDB8A6FF}" type="datetimeFigureOut">
              <a:rPr lang="fr-FR" smtClean="0"/>
              <a:t>16/03/2014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03DC-683A-41B5-BB12-2D3054E79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80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62EF-EA89-48D2-8805-E09ADDB8A6FF}" type="datetimeFigureOut">
              <a:rPr lang="fr-FR" smtClean="0"/>
              <a:t>16/03/2014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03DC-683A-41B5-BB12-2D3054E79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30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62EF-EA89-48D2-8805-E09ADDB8A6FF}" type="datetimeFigureOut">
              <a:rPr lang="fr-FR" smtClean="0"/>
              <a:t>16/03/2014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03DC-683A-41B5-BB12-2D3054E79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86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62EF-EA89-48D2-8805-E09ADDB8A6FF}" type="datetimeFigureOut">
              <a:rPr lang="fr-FR" smtClean="0"/>
              <a:t>16/03/2014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03DC-683A-41B5-BB12-2D3054E79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09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D62EF-EA89-48D2-8805-E09ADDB8A6FF}" type="datetimeFigureOut">
              <a:rPr lang="fr-FR" smtClean="0"/>
              <a:t>16/03/2014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403DC-683A-41B5-BB12-2D3054E793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49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241" y="615819"/>
            <a:ext cx="87707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quatre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74645" y="0"/>
            <a:ext cx="344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Deux dragons dans la ville, p7  ex 8</a:t>
            </a:r>
            <a:endParaRPr lang="fr-FR" dirty="0"/>
          </a:p>
        </p:txBody>
      </p:sp>
      <p:sp>
        <p:nvSpPr>
          <p:cNvPr id="321" name="Rectangle 320"/>
          <p:cNvSpPr/>
          <p:nvPr/>
        </p:nvSpPr>
        <p:spPr>
          <a:xfrm>
            <a:off x="1194318" y="615819"/>
            <a:ext cx="60361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1797937" y="615816"/>
            <a:ext cx="88811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piqué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335" name="Rectangle 334"/>
          <p:cNvSpPr/>
          <p:nvPr/>
        </p:nvSpPr>
        <p:spPr>
          <a:xfrm>
            <a:off x="3333750" y="615818"/>
            <a:ext cx="129423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moustique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336" name="Rectangle 335"/>
          <p:cNvSpPr/>
          <p:nvPr/>
        </p:nvSpPr>
        <p:spPr>
          <a:xfrm>
            <a:off x="4627983" y="615815"/>
            <a:ext cx="39188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17241" y="1175655"/>
            <a:ext cx="73050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s</a:t>
            </a:r>
            <a:r>
              <a:rPr lang="fr-FR" sz="2000" dirty="0" smtClean="0">
                <a:latin typeface="Cursive standard" pitchFamily="2" charset="0"/>
              </a:rPr>
              <a:t>’est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047750" y="1175654"/>
            <a:ext cx="65042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L’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698172" y="1175654"/>
            <a:ext cx="119431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²karaté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892489" y="1175654"/>
            <a:ext cx="59715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3489648" y="1175654"/>
            <a:ext cx="123164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²qualifié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Cursive standard" pitchFamily="2" charset="0"/>
              </a:rPr>
              <a:t>e</a:t>
            </a:r>
            <a:r>
              <a:rPr lang="fr-FR" sz="2000" dirty="0" smtClean="0">
                <a:latin typeface="Cursive standard" pitchFamily="2" charset="0"/>
              </a:rPr>
              <a:t>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721289" y="1175653"/>
            <a:ext cx="89418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équipe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2686051" y="615819"/>
            <a:ext cx="64769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foi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  <a:latin typeface="Cursive standard" pitchFamily="2" charset="0"/>
              </a:rPr>
              <a:t>$</a:t>
            </a:r>
            <a:r>
              <a:rPr lang="fr-FR" sz="2000" dirty="0" smtClean="0">
                <a:latin typeface="Cursive standard" pitchFamily="2" charset="0"/>
              </a:rPr>
              <a:t>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5019868" y="615819"/>
            <a:ext cx="89263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Chloé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304411" y="1735490"/>
            <a:ext cx="87707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quatre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1181488" y="1735490"/>
            <a:ext cx="60361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1785107" y="1735487"/>
            <a:ext cx="88811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piqué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3320920" y="1735489"/>
            <a:ext cx="129423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moustique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4615153" y="1735486"/>
            <a:ext cx="39188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304411" y="2295326"/>
            <a:ext cx="73050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s</a:t>
            </a:r>
            <a:r>
              <a:rPr lang="fr-FR" sz="2000" dirty="0" smtClean="0">
                <a:latin typeface="Cursive standard" pitchFamily="2" charset="0"/>
              </a:rPr>
              <a:t>’est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1034920" y="2295325"/>
            <a:ext cx="65042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L’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1685342" y="2295325"/>
            <a:ext cx="119431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²karaté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2879659" y="2295325"/>
            <a:ext cx="59715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3476818" y="2295325"/>
            <a:ext cx="123164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²qualifié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Cursive standard" pitchFamily="2" charset="0"/>
              </a:rPr>
              <a:t>e</a:t>
            </a:r>
            <a:r>
              <a:rPr lang="fr-FR" sz="2000" dirty="0" smtClean="0">
                <a:latin typeface="Cursive standard" pitchFamily="2" charset="0"/>
              </a:rPr>
              <a:t>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4708459" y="2295324"/>
            <a:ext cx="89418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équipe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2673221" y="1735490"/>
            <a:ext cx="64769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f</a:t>
            </a:r>
            <a:r>
              <a:rPr lang="fr-FR" sz="2000" dirty="0" smtClean="0">
                <a:latin typeface="Cursive standard" pitchFamily="2" charset="0"/>
              </a:rPr>
              <a:t>oi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Cursive standard" pitchFamily="2" charset="0"/>
              </a:rPr>
              <a:t>s</a:t>
            </a:r>
            <a:r>
              <a:rPr lang="fr-FR" sz="2000" dirty="0" smtClean="0">
                <a:latin typeface="Cursive standard" pitchFamily="2" charset="0"/>
              </a:rPr>
              <a:t>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5007038" y="1735490"/>
            <a:ext cx="89263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Chloé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303439" y="2855161"/>
            <a:ext cx="87707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quatre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1180516" y="2855161"/>
            <a:ext cx="60361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1784135" y="2855158"/>
            <a:ext cx="88811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piqué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24" name="Rectangle 223"/>
          <p:cNvSpPr/>
          <p:nvPr/>
        </p:nvSpPr>
        <p:spPr>
          <a:xfrm>
            <a:off x="3319948" y="2855160"/>
            <a:ext cx="129423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moustique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4614181" y="2855157"/>
            <a:ext cx="39188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26" name="Rectangle 225"/>
          <p:cNvSpPr/>
          <p:nvPr/>
        </p:nvSpPr>
        <p:spPr>
          <a:xfrm>
            <a:off x="303439" y="3414997"/>
            <a:ext cx="73050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s</a:t>
            </a:r>
            <a:r>
              <a:rPr lang="fr-FR" sz="2000" dirty="0" smtClean="0">
                <a:latin typeface="Cursive standard" pitchFamily="2" charset="0"/>
              </a:rPr>
              <a:t>’est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1033948" y="3414996"/>
            <a:ext cx="65042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L’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1684370" y="3414996"/>
            <a:ext cx="119431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²karaté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2878687" y="3414996"/>
            <a:ext cx="59715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3475846" y="3414996"/>
            <a:ext cx="123164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²qualifié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Cursive standard" pitchFamily="2" charset="0"/>
              </a:rPr>
              <a:t>e</a:t>
            </a:r>
            <a:r>
              <a:rPr lang="fr-FR" sz="2000" dirty="0" smtClean="0">
                <a:latin typeface="Cursive standard" pitchFamily="2" charset="0"/>
              </a:rPr>
              <a:t>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4707487" y="3414995"/>
            <a:ext cx="89418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équipe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32" name="Rectangle 231"/>
          <p:cNvSpPr/>
          <p:nvPr/>
        </p:nvSpPr>
        <p:spPr>
          <a:xfrm>
            <a:off x="2672249" y="2855161"/>
            <a:ext cx="64769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f</a:t>
            </a:r>
            <a:r>
              <a:rPr lang="fr-FR" sz="2000" dirty="0" smtClean="0">
                <a:latin typeface="Cursive standard" pitchFamily="2" charset="0"/>
              </a:rPr>
              <a:t>oi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Cursive standard" pitchFamily="2" charset="0"/>
              </a:rPr>
              <a:t>s</a:t>
            </a:r>
            <a:r>
              <a:rPr lang="fr-FR" sz="2000" dirty="0" smtClean="0">
                <a:latin typeface="Cursive standard" pitchFamily="2" charset="0"/>
              </a:rPr>
              <a:t>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33" name="Rectangle 232"/>
          <p:cNvSpPr/>
          <p:nvPr/>
        </p:nvSpPr>
        <p:spPr>
          <a:xfrm>
            <a:off x="5006066" y="2855161"/>
            <a:ext cx="89263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Chloé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303438" y="3974832"/>
            <a:ext cx="87707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quatre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1180515" y="3974832"/>
            <a:ext cx="60361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36" name="Rectangle 235"/>
          <p:cNvSpPr/>
          <p:nvPr/>
        </p:nvSpPr>
        <p:spPr>
          <a:xfrm>
            <a:off x="1784134" y="3974829"/>
            <a:ext cx="88811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piqué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37" name="Rectangle 236"/>
          <p:cNvSpPr/>
          <p:nvPr/>
        </p:nvSpPr>
        <p:spPr>
          <a:xfrm>
            <a:off x="3319947" y="3974831"/>
            <a:ext cx="129423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moustique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4614180" y="3974828"/>
            <a:ext cx="39188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303438" y="4534668"/>
            <a:ext cx="73050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s</a:t>
            </a:r>
            <a:r>
              <a:rPr lang="fr-FR" sz="2000" dirty="0" smtClean="0">
                <a:latin typeface="Cursive standard" pitchFamily="2" charset="0"/>
              </a:rPr>
              <a:t>’est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1033947" y="4534667"/>
            <a:ext cx="65042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L’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1684369" y="4534667"/>
            <a:ext cx="119431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²karaté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2878686" y="4534667"/>
            <a:ext cx="59715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3475845" y="4534667"/>
            <a:ext cx="123164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²qualifié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Cursive standard" pitchFamily="2" charset="0"/>
              </a:rPr>
              <a:t>e</a:t>
            </a:r>
            <a:r>
              <a:rPr lang="fr-FR" sz="2000" dirty="0" smtClean="0">
                <a:latin typeface="Cursive standard" pitchFamily="2" charset="0"/>
              </a:rPr>
              <a:t>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4707486" y="4534666"/>
            <a:ext cx="89418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équipe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2672248" y="3974832"/>
            <a:ext cx="64769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f</a:t>
            </a:r>
            <a:r>
              <a:rPr lang="fr-FR" sz="2000" dirty="0" smtClean="0">
                <a:latin typeface="Cursive standard" pitchFamily="2" charset="0"/>
              </a:rPr>
              <a:t>oi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Cursive standard" pitchFamily="2" charset="0"/>
              </a:rPr>
              <a:t>s</a:t>
            </a:r>
            <a:r>
              <a:rPr lang="fr-FR" sz="2000" dirty="0" smtClean="0">
                <a:latin typeface="Cursive standard" pitchFamily="2" charset="0"/>
              </a:rPr>
              <a:t>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5006065" y="3974832"/>
            <a:ext cx="89263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Chloé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60" name="Rectangle 259"/>
          <p:cNvSpPr/>
          <p:nvPr/>
        </p:nvSpPr>
        <p:spPr>
          <a:xfrm>
            <a:off x="304411" y="5094505"/>
            <a:ext cx="87707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quatre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1181488" y="5094505"/>
            <a:ext cx="60361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62" name="Rectangle 261"/>
          <p:cNvSpPr/>
          <p:nvPr/>
        </p:nvSpPr>
        <p:spPr>
          <a:xfrm>
            <a:off x="1785107" y="5094502"/>
            <a:ext cx="88811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piqué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3320920" y="5094504"/>
            <a:ext cx="129423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moustique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4615153" y="5094501"/>
            <a:ext cx="39188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304411" y="5654341"/>
            <a:ext cx="73050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s</a:t>
            </a:r>
            <a:r>
              <a:rPr lang="fr-FR" sz="2000" dirty="0" smtClean="0">
                <a:latin typeface="Cursive standard" pitchFamily="2" charset="0"/>
              </a:rPr>
              <a:t>’est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66" name="Rectangle 265"/>
          <p:cNvSpPr/>
          <p:nvPr/>
        </p:nvSpPr>
        <p:spPr>
          <a:xfrm>
            <a:off x="1034920" y="5654340"/>
            <a:ext cx="65042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L’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1685342" y="5654340"/>
            <a:ext cx="119431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²karaté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2879659" y="5654340"/>
            <a:ext cx="59715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69" name="Rectangle 268"/>
          <p:cNvSpPr/>
          <p:nvPr/>
        </p:nvSpPr>
        <p:spPr>
          <a:xfrm>
            <a:off x="3476818" y="5654340"/>
            <a:ext cx="123164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²qualifié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Cursive standard" pitchFamily="2" charset="0"/>
              </a:rPr>
              <a:t>e</a:t>
            </a:r>
            <a:r>
              <a:rPr lang="fr-FR" sz="2000" dirty="0" smtClean="0">
                <a:latin typeface="Cursive standard" pitchFamily="2" charset="0"/>
              </a:rPr>
              <a:t>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70" name="Rectangle 269"/>
          <p:cNvSpPr/>
          <p:nvPr/>
        </p:nvSpPr>
        <p:spPr>
          <a:xfrm>
            <a:off x="4708459" y="5654339"/>
            <a:ext cx="89418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équipe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71" name="Rectangle 270"/>
          <p:cNvSpPr/>
          <p:nvPr/>
        </p:nvSpPr>
        <p:spPr>
          <a:xfrm>
            <a:off x="2673221" y="5094505"/>
            <a:ext cx="64769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f</a:t>
            </a:r>
            <a:r>
              <a:rPr lang="fr-FR" sz="2000" dirty="0" smtClean="0">
                <a:latin typeface="Cursive standard" pitchFamily="2" charset="0"/>
              </a:rPr>
              <a:t>oi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Cursive standard" pitchFamily="2" charset="0"/>
              </a:rPr>
              <a:t>s</a:t>
            </a:r>
            <a:r>
              <a:rPr lang="fr-FR" sz="2000" dirty="0" smtClean="0">
                <a:latin typeface="Cursive standard" pitchFamily="2" charset="0"/>
              </a:rPr>
              <a:t>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5007038" y="5094505"/>
            <a:ext cx="89263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Chloé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304411" y="6214178"/>
            <a:ext cx="87707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quatre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74" name="Rectangle 273"/>
          <p:cNvSpPr/>
          <p:nvPr/>
        </p:nvSpPr>
        <p:spPr>
          <a:xfrm>
            <a:off x="1181488" y="6214178"/>
            <a:ext cx="60361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1785107" y="6214175"/>
            <a:ext cx="88811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piqué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3320920" y="6214177"/>
            <a:ext cx="129423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moustique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4615153" y="6214174"/>
            <a:ext cx="39188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304411" y="6774014"/>
            <a:ext cx="73050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s</a:t>
            </a:r>
            <a:r>
              <a:rPr lang="fr-FR" sz="2000" dirty="0" smtClean="0">
                <a:latin typeface="Cursive standard" pitchFamily="2" charset="0"/>
              </a:rPr>
              <a:t>’est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1034920" y="6774013"/>
            <a:ext cx="65042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L’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80" name="Rectangle 279"/>
          <p:cNvSpPr/>
          <p:nvPr/>
        </p:nvSpPr>
        <p:spPr>
          <a:xfrm>
            <a:off x="1685342" y="6774013"/>
            <a:ext cx="119431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²karaté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2879659" y="6774013"/>
            <a:ext cx="59715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3476818" y="6774013"/>
            <a:ext cx="123164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²qualifié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Cursive standard" pitchFamily="2" charset="0"/>
              </a:rPr>
              <a:t>e</a:t>
            </a:r>
            <a:r>
              <a:rPr lang="fr-FR" sz="2000" dirty="0" smtClean="0">
                <a:latin typeface="Cursive standard" pitchFamily="2" charset="0"/>
              </a:rPr>
              <a:t>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83" name="Rectangle 282"/>
          <p:cNvSpPr/>
          <p:nvPr/>
        </p:nvSpPr>
        <p:spPr>
          <a:xfrm>
            <a:off x="4708459" y="6774012"/>
            <a:ext cx="89418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équipe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84" name="Rectangle 283"/>
          <p:cNvSpPr/>
          <p:nvPr/>
        </p:nvSpPr>
        <p:spPr>
          <a:xfrm>
            <a:off x="2673221" y="6214178"/>
            <a:ext cx="64769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f</a:t>
            </a:r>
            <a:r>
              <a:rPr lang="fr-FR" sz="2000" dirty="0" smtClean="0">
                <a:latin typeface="Cursive standard" pitchFamily="2" charset="0"/>
              </a:rPr>
              <a:t>oi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Cursive standard" pitchFamily="2" charset="0"/>
              </a:rPr>
              <a:t>s</a:t>
            </a:r>
            <a:r>
              <a:rPr lang="fr-FR" sz="2000" dirty="0" smtClean="0">
                <a:latin typeface="Cursive standard" pitchFamily="2" charset="0"/>
              </a:rPr>
              <a:t>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5007038" y="6214178"/>
            <a:ext cx="89263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Chloé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303437" y="7333851"/>
            <a:ext cx="87707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quatre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1180514" y="7333851"/>
            <a:ext cx="60361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1784133" y="7333848"/>
            <a:ext cx="88811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piqué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89" name="Rectangle 288"/>
          <p:cNvSpPr/>
          <p:nvPr/>
        </p:nvSpPr>
        <p:spPr>
          <a:xfrm>
            <a:off x="3319946" y="7333850"/>
            <a:ext cx="129423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moustique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90" name="Rectangle 289"/>
          <p:cNvSpPr/>
          <p:nvPr/>
        </p:nvSpPr>
        <p:spPr>
          <a:xfrm>
            <a:off x="4614179" y="7333847"/>
            <a:ext cx="39188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91" name="Rectangle 290"/>
          <p:cNvSpPr/>
          <p:nvPr/>
        </p:nvSpPr>
        <p:spPr>
          <a:xfrm>
            <a:off x="303437" y="7893687"/>
            <a:ext cx="73050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s</a:t>
            </a:r>
            <a:r>
              <a:rPr lang="fr-FR" sz="2000" dirty="0" smtClean="0">
                <a:latin typeface="Cursive standard" pitchFamily="2" charset="0"/>
              </a:rPr>
              <a:t>’est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92" name="Rectangle 291"/>
          <p:cNvSpPr/>
          <p:nvPr/>
        </p:nvSpPr>
        <p:spPr>
          <a:xfrm>
            <a:off x="1033946" y="7893686"/>
            <a:ext cx="65042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L’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93" name="Rectangle 292"/>
          <p:cNvSpPr/>
          <p:nvPr/>
        </p:nvSpPr>
        <p:spPr>
          <a:xfrm>
            <a:off x="1684368" y="7893686"/>
            <a:ext cx="119431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²karaté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94" name="Rectangle 293"/>
          <p:cNvSpPr/>
          <p:nvPr/>
        </p:nvSpPr>
        <p:spPr>
          <a:xfrm>
            <a:off x="2878685" y="7893686"/>
            <a:ext cx="59715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95" name="Rectangle 294"/>
          <p:cNvSpPr/>
          <p:nvPr/>
        </p:nvSpPr>
        <p:spPr>
          <a:xfrm>
            <a:off x="3475844" y="7893686"/>
            <a:ext cx="123164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²qualifié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Cursive standard" pitchFamily="2" charset="0"/>
              </a:rPr>
              <a:t>e</a:t>
            </a:r>
            <a:r>
              <a:rPr lang="fr-FR" sz="2000" dirty="0" smtClean="0">
                <a:latin typeface="Cursive standard" pitchFamily="2" charset="0"/>
              </a:rPr>
              <a:t>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96" name="Rectangle 295"/>
          <p:cNvSpPr/>
          <p:nvPr/>
        </p:nvSpPr>
        <p:spPr>
          <a:xfrm>
            <a:off x="4707485" y="7893685"/>
            <a:ext cx="89418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équipe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97" name="Rectangle 296"/>
          <p:cNvSpPr/>
          <p:nvPr/>
        </p:nvSpPr>
        <p:spPr>
          <a:xfrm>
            <a:off x="2672247" y="7333851"/>
            <a:ext cx="64769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f</a:t>
            </a:r>
            <a:r>
              <a:rPr lang="fr-FR" sz="2000" dirty="0" smtClean="0">
                <a:latin typeface="Cursive standard" pitchFamily="2" charset="0"/>
              </a:rPr>
              <a:t>oi</a:t>
            </a:r>
            <a:r>
              <a:rPr lang="fr-FR" sz="2000" dirty="0" smtClean="0">
                <a:solidFill>
                  <a:schemeClr val="bg1">
                    <a:lumMod val="50000"/>
                  </a:schemeClr>
                </a:solidFill>
                <a:latin typeface="Cursive standard" pitchFamily="2" charset="0"/>
              </a:rPr>
              <a:t>s</a:t>
            </a:r>
            <a:r>
              <a:rPr lang="fr-FR" sz="2000" dirty="0" smtClean="0">
                <a:latin typeface="Cursive standard" pitchFamily="2" charset="0"/>
              </a:rPr>
              <a:t>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5006064" y="7333851"/>
            <a:ext cx="89263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Chloé</a:t>
            </a:r>
            <a:endParaRPr lang="fr-FR" sz="2000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45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241" y="615819"/>
            <a:ext cx="87707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gratte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74645" y="0"/>
            <a:ext cx="2666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Retour à l’écurie, p27  ex 7</a:t>
            </a:r>
            <a:endParaRPr lang="fr-FR" dirty="0"/>
          </a:p>
        </p:txBody>
      </p:sp>
      <p:sp>
        <p:nvSpPr>
          <p:cNvPr id="321" name="Rectangle 320"/>
          <p:cNvSpPr/>
          <p:nvPr/>
        </p:nvSpPr>
        <p:spPr>
          <a:xfrm>
            <a:off x="1194318" y="615819"/>
            <a:ext cx="49004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l</a:t>
            </a:r>
            <a:r>
              <a:rPr lang="fr-FR" sz="2000" dirty="0" smtClean="0">
                <a:latin typeface="Cursive standard" pitchFamily="2" charset="0"/>
              </a:rPr>
              <a:t>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1698171" y="615816"/>
            <a:ext cx="66402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avec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335" name="Rectangle 334"/>
          <p:cNvSpPr/>
          <p:nvPr/>
        </p:nvSpPr>
        <p:spPr>
          <a:xfrm>
            <a:off x="3191068" y="615818"/>
            <a:ext cx="59035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foin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17241" y="1175655"/>
            <a:ext cx="86327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prend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047750" y="1175654"/>
            <a:ext cx="65042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La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698172" y="1175654"/>
            <a:ext cx="53099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ses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209801" y="1175654"/>
            <a:ext cx="46342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672247" y="1175654"/>
            <a:ext cx="97582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chatte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648076" y="1175653"/>
            <a:ext cx="81915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soin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2362201" y="615819"/>
            <a:ext cx="82886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cochon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5019868" y="615819"/>
            <a:ext cx="89263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781426" y="615818"/>
            <a:ext cx="75247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groin.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4538909" y="615819"/>
            <a:ext cx="48095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467226" y="1175654"/>
            <a:ext cx="97582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chatons.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17241" y="1722662"/>
            <a:ext cx="87707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gratte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194318" y="1722662"/>
            <a:ext cx="49004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l</a:t>
            </a:r>
            <a:r>
              <a:rPr lang="fr-FR" sz="2000" dirty="0" smtClean="0">
                <a:latin typeface="Cursive standard" pitchFamily="2" charset="0"/>
              </a:rPr>
              <a:t>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698171" y="1722659"/>
            <a:ext cx="66402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avec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191068" y="1722661"/>
            <a:ext cx="59035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foin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17241" y="2282498"/>
            <a:ext cx="86327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prend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047750" y="2282497"/>
            <a:ext cx="65042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La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698172" y="2282497"/>
            <a:ext cx="53099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ses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209801" y="2282497"/>
            <a:ext cx="46342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672247" y="2282497"/>
            <a:ext cx="97582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chatte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648076" y="2282496"/>
            <a:ext cx="81915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soin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2362201" y="1722662"/>
            <a:ext cx="82886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cochon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019868" y="1722662"/>
            <a:ext cx="89263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3781426" y="1722661"/>
            <a:ext cx="75247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groin.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4538909" y="1722662"/>
            <a:ext cx="48095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4467226" y="2282497"/>
            <a:ext cx="97582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chatons.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10338" y="2842722"/>
            <a:ext cx="87707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gratte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1187415" y="2842722"/>
            <a:ext cx="49004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l</a:t>
            </a:r>
            <a:r>
              <a:rPr lang="fr-FR" sz="2000" dirty="0" smtClean="0">
                <a:latin typeface="Cursive standard" pitchFamily="2" charset="0"/>
              </a:rPr>
              <a:t>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1691268" y="2842719"/>
            <a:ext cx="66402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avec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3184165" y="2842721"/>
            <a:ext cx="59035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foin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310338" y="3402558"/>
            <a:ext cx="86327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prend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1040847" y="3402557"/>
            <a:ext cx="65042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La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1691269" y="3402557"/>
            <a:ext cx="53099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ses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202898" y="3402557"/>
            <a:ext cx="46342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2665344" y="3402557"/>
            <a:ext cx="97582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chatte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3641173" y="3402556"/>
            <a:ext cx="81915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soin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2355298" y="2842722"/>
            <a:ext cx="82886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cochon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5012965" y="2842722"/>
            <a:ext cx="89263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3774523" y="2842721"/>
            <a:ext cx="75247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groin.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4532006" y="2842722"/>
            <a:ext cx="48095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4460323" y="3402557"/>
            <a:ext cx="97582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chatons.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23073" y="3962393"/>
            <a:ext cx="87707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gratte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1200150" y="3962393"/>
            <a:ext cx="49004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l</a:t>
            </a:r>
            <a:r>
              <a:rPr lang="fr-FR" sz="2000" dirty="0" smtClean="0">
                <a:latin typeface="Cursive standard" pitchFamily="2" charset="0"/>
              </a:rPr>
              <a:t>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1704003" y="3962390"/>
            <a:ext cx="66402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avec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3196900" y="3962392"/>
            <a:ext cx="59035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foin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323073" y="4522229"/>
            <a:ext cx="86327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prend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1053582" y="4522228"/>
            <a:ext cx="65042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La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1704004" y="4522228"/>
            <a:ext cx="53099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ses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2215633" y="4522228"/>
            <a:ext cx="46342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2678079" y="4522228"/>
            <a:ext cx="97582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chatte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3653908" y="4522227"/>
            <a:ext cx="81915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soin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2368033" y="3962393"/>
            <a:ext cx="82886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cochon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5025700" y="3962393"/>
            <a:ext cx="89263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787258" y="3962392"/>
            <a:ext cx="75247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groin.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4544741" y="3962393"/>
            <a:ext cx="48095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4473058" y="4522228"/>
            <a:ext cx="97582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chatons.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23073" y="5101503"/>
            <a:ext cx="87707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gratte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1200150" y="5101503"/>
            <a:ext cx="49004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l</a:t>
            </a:r>
            <a:r>
              <a:rPr lang="fr-FR" sz="2000" dirty="0" smtClean="0">
                <a:latin typeface="Cursive standard" pitchFamily="2" charset="0"/>
              </a:rPr>
              <a:t>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1704003" y="5101500"/>
            <a:ext cx="66402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avec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3196900" y="5101502"/>
            <a:ext cx="59035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foin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323073" y="5661339"/>
            <a:ext cx="86327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prend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1053582" y="5661338"/>
            <a:ext cx="65042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La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1704004" y="5661338"/>
            <a:ext cx="53099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ses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2215633" y="5661338"/>
            <a:ext cx="46342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2678079" y="5661338"/>
            <a:ext cx="97582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chatte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3653908" y="5661337"/>
            <a:ext cx="81915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soin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2368033" y="5101503"/>
            <a:ext cx="82886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cochon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5025700" y="5101503"/>
            <a:ext cx="89263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3787258" y="5101502"/>
            <a:ext cx="75247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groin.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4544741" y="5101503"/>
            <a:ext cx="48095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4473058" y="5661338"/>
            <a:ext cx="97582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chatons.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338327" y="6221174"/>
            <a:ext cx="87707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gratte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1215404" y="6221174"/>
            <a:ext cx="49004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l</a:t>
            </a:r>
            <a:r>
              <a:rPr lang="fr-FR" sz="2000" dirty="0" smtClean="0">
                <a:latin typeface="Cursive standard" pitchFamily="2" charset="0"/>
              </a:rPr>
              <a:t>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1719257" y="6221171"/>
            <a:ext cx="66402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avec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3212154" y="6221173"/>
            <a:ext cx="59035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foin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338327" y="6781010"/>
            <a:ext cx="86327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prend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1068836" y="6781009"/>
            <a:ext cx="65042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La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1719258" y="6781009"/>
            <a:ext cx="53099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ses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2230887" y="6781009"/>
            <a:ext cx="46342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2693333" y="6781009"/>
            <a:ext cx="97582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chatte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669162" y="6781008"/>
            <a:ext cx="81915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soin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2383287" y="6221174"/>
            <a:ext cx="82886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cochon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5040954" y="6221174"/>
            <a:ext cx="89263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802512" y="6221173"/>
            <a:ext cx="75247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groin.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4559995" y="6221174"/>
            <a:ext cx="48095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4488312" y="6781009"/>
            <a:ext cx="97582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chatons.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352131" y="7367669"/>
            <a:ext cx="87707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gratte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1229208" y="7367669"/>
            <a:ext cx="49004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l</a:t>
            </a:r>
            <a:r>
              <a:rPr lang="fr-FR" sz="2000" dirty="0" smtClean="0">
                <a:latin typeface="Cursive standard" pitchFamily="2" charset="0"/>
              </a:rPr>
              <a:t>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1733061" y="7367666"/>
            <a:ext cx="66402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avec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3225958" y="7367668"/>
            <a:ext cx="59035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foin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352131" y="7927505"/>
            <a:ext cx="86327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prend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1082640" y="7927504"/>
            <a:ext cx="65042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La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1733062" y="7927504"/>
            <a:ext cx="53099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ses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2244691" y="7927504"/>
            <a:ext cx="46342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2707137" y="7927504"/>
            <a:ext cx="97582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chatte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3682966" y="7927503"/>
            <a:ext cx="81915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soin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2397091" y="7367669"/>
            <a:ext cx="82886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cochon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5054758" y="7367669"/>
            <a:ext cx="89263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3816316" y="7367668"/>
            <a:ext cx="75247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groin.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4573799" y="7367669"/>
            <a:ext cx="48095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4502116" y="7927504"/>
            <a:ext cx="97582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chatons.</a:t>
            </a:r>
            <a:endParaRPr lang="fr-FR" sz="2000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36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241" y="615819"/>
            <a:ext cx="87707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c</a:t>
            </a:r>
            <a:r>
              <a:rPr lang="fr-FR" sz="2000" dirty="0" smtClean="0">
                <a:latin typeface="Cursive standard" pitchFamily="2" charset="0"/>
              </a:rPr>
              <a:t>œur.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74645" y="0"/>
            <a:ext cx="2681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Croisière marine, p36  ex </a:t>
            </a:r>
            <a:r>
              <a:rPr lang="fr-FR" dirty="0"/>
              <a:t>9</a:t>
            </a:r>
          </a:p>
        </p:txBody>
      </p:sp>
      <p:sp>
        <p:nvSpPr>
          <p:cNvPr id="321" name="Rectangle 320"/>
          <p:cNvSpPr/>
          <p:nvPr/>
        </p:nvSpPr>
        <p:spPr>
          <a:xfrm>
            <a:off x="1082640" y="615819"/>
            <a:ext cx="87412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connaît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334" name="Rectangle 333"/>
          <p:cNvSpPr/>
          <p:nvPr/>
        </p:nvSpPr>
        <p:spPr>
          <a:xfrm>
            <a:off x="1956764" y="615816"/>
            <a:ext cx="40543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l’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335" name="Rectangle 334"/>
          <p:cNvSpPr/>
          <p:nvPr/>
        </p:nvSpPr>
        <p:spPr>
          <a:xfrm>
            <a:off x="2952750" y="615818"/>
            <a:ext cx="113979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Philippine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17241" y="1175655"/>
            <a:ext cx="104881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phoques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366057" y="1175654"/>
            <a:ext cx="111034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d</a:t>
            </a:r>
            <a:r>
              <a:rPr lang="fr-FR" sz="2000" dirty="0" smtClean="0">
                <a:latin typeface="Cursive standard" pitchFamily="2" charset="0"/>
              </a:rPr>
              <a:t>auphins.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476401" y="1175654"/>
            <a:ext cx="46944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et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945847" y="1161070"/>
            <a:ext cx="561485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des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2341779" y="615819"/>
            <a:ext cx="61097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par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4092541" y="615819"/>
            <a:ext cx="107953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alphabet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522645" y="1175654"/>
            <a:ext cx="801705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Sophie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17241" y="1722662"/>
            <a:ext cx="112793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demande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445175" y="1722659"/>
            <a:ext cx="91702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Fanny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811524" y="1722661"/>
            <a:ext cx="123922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autographe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17241" y="2282498"/>
            <a:ext cx="86327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cahier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047750" y="2282497"/>
            <a:ext cx="65042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Fred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698172" y="2282497"/>
            <a:ext cx="53099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229163" y="2282497"/>
            <a:ext cx="120197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photocopie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431135" y="2282496"/>
            <a:ext cx="1354085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g</a:t>
            </a:r>
            <a:r>
              <a:rPr lang="fr-FR" sz="2000" dirty="0" smtClean="0">
                <a:latin typeface="Cursive standard" pitchFamily="2" charset="0"/>
              </a:rPr>
              <a:t>éographie.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2362201" y="1722662"/>
            <a:ext cx="44932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au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019868" y="1722662"/>
            <a:ext cx="89263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un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4050749" y="1722662"/>
            <a:ext cx="112132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c</a:t>
            </a:r>
            <a:r>
              <a:rPr lang="fr-FR" sz="2000" dirty="0" smtClean="0">
                <a:latin typeface="Cursive standard" pitchFamily="2" charset="0"/>
              </a:rPr>
              <a:t>hanteur.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4772484" y="2282497"/>
            <a:ext cx="67056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4324350" y="1161069"/>
            <a:ext cx="62388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des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4948236" y="1150564"/>
            <a:ext cx="145256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photographie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317241" y="2858079"/>
            <a:ext cx="87707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c</a:t>
            </a:r>
            <a:r>
              <a:rPr lang="fr-FR" sz="2000" dirty="0" smtClean="0">
                <a:latin typeface="Cursive standard" pitchFamily="2" charset="0"/>
              </a:rPr>
              <a:t>œur.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1082640" y="2858079"/>
            <a:ext cx="87412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connaît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1956764" y="2858076"/>
            <a:ext cx="40543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l’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2952750" y="2858078"/>
            <a:ext cx="113979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Philippine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317241" y="3417915"/>
            <a:ext cx="104881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phoques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1366057" y="3417914"/>
            <a:ext cx="111034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d</a:t>
            </a:r>
            <a:r>
              <a:rPr lang="fr-FR" sz="2000" dirty="0" smtClean="0">
                <a:latin typeface="Cursive standard" pitchFamily="2" charset="0"/>
              </a:rPr>
              <a:t>auphins.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2476401" y="3417914"/>
            <a:ext cx="46944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et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2945847" y="3403330"/>
            <a:ext cx="561485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des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2341779" y="2858079"/>
            <a:ext cx="61097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par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4092541" y="2858079"/>
            <a:ext cx="107953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alphabet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3522645" y="3417914"/>
            <a:ext cx="801705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Sophie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317241" y="3964922"/>
            <a:ext cx="112793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demande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1445175" y="3964919"/>
            <a:ext cx="91702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Fanny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2811524" y="3964921"/>
            <a:ext cx="123922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autographe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317241" y="4524758"/>
            <a:ext cx="86327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cahier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1047750" y="4524757"/>
            <a:ext cx="65042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Fred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1698172" y="4524757"/>
            <a:ext cx="53099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2229163" y="4524757"/>
            <a:ext cx="120197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photocopie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3431135" y="4524756"/>
            <a:ext cx="1354085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g</a:t>
            </a:r>
            <a:r>
              <a:rPr lang="fr-FR" sz="2000" dirty="0" smtClean="0">
                <a:latin typeface="Cursive standard" pitchFamily="2" charset="0"/>
              </a:rPr>
              <a:t>éographie.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2362201" y="3964922"/>
            <a:ext cx="44932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au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5019868" y="3964922"/>
            <a:ext cx="89263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un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4050749" y="3964922"/>
            <a:ext cx="112132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c</a:t>
            </a:r>
            <a:r>
              <a:rPr lang="fr-FR" sz="2000" dirty="0" smtClean="0">
                <a:latin typeface="Cursive standard" pitchFamily="2" charset="0"/>
              </a:rPr>
              <a:t>hanteur.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4772484" y="4524757"/>
            <a:ext cx="67056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4324350" y="3403329"/>
            <a:ext cx="62388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des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21" name="Rectangle 220"/>
          <p:cNvSpPr/>
          <p:nvPr/>
        </p:nvSpPr>
        <p:spPr>
          <a:xfrm>
            <a:off x="4948236" y="3392824"/>
            <a:ext cx="145256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photographie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303437" y="5113557"/>
            <a:ext cx="87707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c</a:t>
            </a:r>
            <a:r>
              <a:rPr lang="fr-FR" sz="2000" dirty="0" smtClean="0">
                <a:latin typeface="Cursive standard" pitchFamily="2" charset="0"/>
              </a:rPr>
              <a:t>œur.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1068836" y="5113557"/>
            <a:ext cx="87412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connaît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24" name="Rectangle 223"/>
          <p:cNvSpPr/>
          <p:nvPr/>
        </p:nvSpPr>
        <p:spPr>
          <a:xfrm>
            <a:off x="1942960" y="5113554"/>
            <a:ext cx="40543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l’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2938946" y="5113556"/>
            <a:ext cx="113979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Philippine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26" name="Rectangle 225"/>
          <p:cNvSpPr/>
          <p:nvPr/>
        </p:nvSpPr>
        <p:spPr>
          <a:xfrm>
            <a:off x="303437" y="5673393"/>
            <a:ext cx="104881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phoques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1352253" y="5673392"/>
            <a:ext cx="111034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d</a:t>
            </a:r>
            <a:r>
              <a:rPr lang="fr-FR" sz="2000" dirty="0" smtClean="0">
                <a:latin typeface="Cursive standard" pitchFamily="2" charset="0"/>
              </a:rPr>
              <a:t>auphins.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2462597" y="5673392"/>
            <a:ext cx="46944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et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2932043" y="5658808"/>
            <a:ext cx="561485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des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2327975" y="5113557"/>
            <a:ext cx="61097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par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4078737" y="5113557"/>
            <a:ext cx="107953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alphabet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32" name="Rectangle 231"/>
          <p:cNvSpPr/>
          <p:nvPr/>
        </p:nvSpPr>
        <p:spPr>
          <a:xfrm>
            <a:off x="3508841" y="5673392"/>
            <a:ext cx="801705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Sophie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33" name="Rectangle 232"/>
          <p:cNvSpPr/>
          <p:nvPr/>
        </p:nvSpPr>
        <p:spPr>
          <a:xfrm>
            <a:off x="303437" y="6220400"/>
            <a:ext cx="112793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demande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1431371" y="6220397"/>
            <a:ext cx="91702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Fanny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2797720" y="6220399"/>
            <a:ext cx="123922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autographe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36" name="Rectangle 235"/>
          <p:cNvSpPr/>
          <p:nvPr/>
        </p:nvSpPr>
        <p:spPr>
          <a:xfrm>
            <a:off x="303437" y="6780236"/>
            <a:ext cx="86327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cahier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37" name="Rectangle 236"/>
          <p:cNvSpPr/>
          <p:nvPr/>
        </p:nvSpPr>
        <p:spPr>
          <a:xfrm>
            <a:off x="1033946" y="6780235"/>
            <a:ext cx="65042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Fred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1684368" y="6780235"/>
            <a:ext cx="53099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2215359" y="6780235"/>
            <a:ext cx="120197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photocopie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3417331" y="6780234"/>
            <a:ext cx="1354085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g</a:t>
            </a:r>
            <a:r>
              <a:rPr lang="fr-FR" sz="2000" dirty="0" smtClean="0">
                <a:latin typeface="Cursive standard" pitchFamily="2" charset="0"/>
              </a:rPr>
              <a:t>éographie.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2348397" y="6220400"/>
            <a:ext cx="44932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au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5006064" y="6220400"/>
            <a:ext cx="89263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un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4036945" y="6220400"/>
            <a:ext cx="112132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c</a:t>
            </a:r>
            <a:r>
              <a:rPr lang="fr-FR" sz="2000" dirty="0" smtClean="0">
                <a:latin typeface="Cursive standard" pitchFamily="2" charset="0"/>
              </a:rPr>
              <a:t>hanteur.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4758680" y="6780235"/>
            <a:ext cx="67056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4310546" y="5658807"/>
            <a:ext cx="62388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des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4934432" y="5648302"/>
            <a:ext cx="1452563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photographie</a:t>
            </a:r>
            <a:endParaRPr lang="fr-FR" sz="2000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99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oneTexte 17"/>
          <p:cNvSpPr txBox="1"/>
          <p:nvPr/>
        </p:nvSpPr>
        <p:spPr>
          <a:xfrm>
            <a:off x="74645" y="0"/>
            <a:ext cx="364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l’assaut du château fort !, p56  ex 8</a:t>
            </a:r>
            <a:endParaRPr lang="fr-FR" dirty="0"/>
          </a:p>
        </p:txBody>
      </p:sp>
      <p:sp>
        <p:nvSpPr>
          <p:cNvPr id="80" name="Rectangle 79"/>
          <p:cNvSpPr/>
          <p:nvPr/>
        </p:nvSpPr>
        <p:spPr>
          <a:xfrm>
            <a:off x="317240" y="2297451"/>
            <a:ext cx="87707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b</a:t>
            </a:r>
            <a:r>
              <a:rPr lang="fr-FR" sz="2000" dirty="0" smtClean="0">
                <a:latin typeface="Cursive standard" pitchFamily="2" charset="0"/>
              </a:rPr>
              <a:t>étail.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082639" y="2297451"/>
            <a:ext cx="87412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portail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956762" y="2297448"/>
            <a:ext cx="75436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ouvre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711123" y="2297450"/>
            <a:ext cx="91790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fermier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17240" y="2857287"/>
            <a:ext cx="104881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v</a:t>
            </a:r>
            <a:r>
              <a:rPr lang="fr-FR" sz="2000" dirty="0" smtClean="0">
                <a:latin typeface="Cursive standard" pitchFamily="2" charset="0"/>
              </a:rPr>
              <a:t>itrail.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366056" y="2857286"/>
            <a:ext cx="111034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brille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476400" y="2857286"/>
            <a:ext cx="46944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945846" y="2842702"/>
            <a:ext cx="561485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à</a:t>
            </a:r>
          </a:p>
        </p:txBody>
      </p:sp>
      <p:sp>
        <p:nvSpPr>
          <p:cNvPr id="88" name="Rectangle 87"/>
          <p:cNvSpPr/>
          <p:nvPr/>
        </p:nvSpPr>
        <p:spPr>
          <a:xfrm>
            <a:off x="4092540" y="2297451"/>
            <a:ext cx="50506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au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522644" y="2857286"/>
            <a:ext cx="801705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soleil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17240" y="3404294"/>
            <a:ext cx="76539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082640" y="3404291"/>
            <a:ext cx="615532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La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476401" y="3404293"/>
            <a:ext cx="94092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dame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1684369" y="3404294"/>
            <a:ext cx="792032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agite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476749" y="3404294"/>
            <a:ext cx="85725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vieille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431134" y="3404294"/>
            <a:ext cx="1045615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éventail.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324349" y="2853188"/>
            <a:ext cx="100965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travers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347024" y="2860000"/>
            <a:ext cx="57849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629024" y="2297447"/>
            <a:ext cx="46944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611411" y="2300163"/>
            <a:ext cx="46944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01639" y="3930519"/>
            <a:ext cx="87707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b</a:t>
            </a:r>
            <a:r>
              <a:rPr lang="fr-FR" sz="2000" dirty="0" smtClean="0">
                <a:latin typeface="Cursive standard" pitchFamily="2" charset="0"/>
              </a:rPr>
              <a:t>étail.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1067038" y="3930519"/>
            <a:ext cx="87412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portail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1941161" y="3930516"/>
            <a:ext cx="75436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ouvre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2695522" y="3930518"/>
            <a:ext cx="91790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fermier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301639" y="4490355"/>
            <a:ext cx="104881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v</a:t>
            </a:r>
            <a:r>
              <a:rPr lang="fr-FR" sz="2000" dirty="0" smtClean="0">
                <a:latin typeface="Cursive standard" pitchFamily="2" charset="0"/>
              </a:rPr>
              <a:t>itrail.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1350455" y="4490354"/>
            <a:ext cx="111034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brille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2460799" y="4490354"/>
            <a:ext cx="46944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930245" y="4475770"/>
            <a:ext cx="561485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à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4076939" y="3930519"/>
            <a:ext cx="50506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au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3507043" y="4490354"/>
            <a:ext cx="801705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soleil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301639" y="5037362"/>
            <a:ext cx="76539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1067039" y="5037359"/>
            <a:ext cx="615532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La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2460800" y="5037361"/>
            <a:ext cx="94092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dame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1668768" y="5037362"/>
            <a:ext cx="792032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agite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4461148" y="5037362"/>
            <a:ext cx="85725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vieille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415533" y="5037362"/>
            <a:ext cx="1045615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éventail.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4308748" y="4486256"/>
            <a:ext cx="100965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travers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5318399" y="4493068"/>
            <a:ext cx="57849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3613423" y="3930515"/>
            <a:ext cx="46944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4595810" y="3933231"/>
            <a:ext cx="46944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301638" y="5612151"/>
            <a:ext cx="87707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b</a:t>
            </a:r>
            <a:r>
              <a:rPr lang="fr-FR" sz="2000" dirty="0" smtClean="0">
                <a:latin typeface="Cursive standard" pitchFamily="2" charset="0"/>
              </a:rPr>
              <a:t>étail.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1067037" y="5612151"/>
            <a:ext cx="87412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portail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1941160" y="5612148"/>
            <a:ext cx="75436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ouvre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2695521" y="5612150"/>
            <a:ext cx="91790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fermier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301638" y="6171987"/>
            <a:ext cx="104881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v</a:t>
            </a:r>
            <a:r>
              <a:rPr lang="fr-FR" sz="2000" dirty="0" smtClean="0">
                <a:latin typeface="Cursive standard" pitchFamily="2" charset="0"/>
              </a:rPr>
              <a:t>itrail.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1350454" y="6171986"/>
            <a:ext cx="111034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brille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2460798" y="6171986"/>
            <a:ext cx="46944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2930244" y="6157402"/>
            <a:ext cx="561485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à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4076938" y="5612151"/>
            <a:ext cx="50506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au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3507042" y="6171986"/>
            <a:ext cx="801705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soleil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01638" y="6718994"/>
            <a:ext cx="76539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1067038" y="6718991"/>
            <a:ext cx="615532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La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2460799" y="6718993"/>
            <a:ext cx="94092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dame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1668767" y="6718994"/>
            <a:ext cx="792032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agite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4461147" y="6718994"/>
            <a:ext cx="85725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vieille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3415532" y="6718994"/>
            <a:ext cx="1045615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éventail.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4308747" y="6167888"/>
            <a:ext cx="100965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travers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5318398" y="6174700"/>
            <a:ext cx="57849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3613422" y="5612147"/>
            <a:ext cx="46944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4595809" y="5614863"/>
            <a:ext cx="46944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295180" y="7313428"/>
            <a:ext cx="87707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b</a:t>
            </a:r>
            <a:r>
              <a:rPr lang="fr-FR" sz="2000" dirty="0" smtClean="0">
                <a:latin typeface="Cursive standard" pitchFamily="2" charset="0"/>
              </a:rPr>
              <a:t>étail.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1060579" y="7313428"/>
            <a:ext cx="87412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portail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1934702" y="7313425"/>
            <a:ext cx="75436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ouvre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2689063" y="7313427"/>
            <a:ext cx="91790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fermier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295180" y="7873264"/>
            <a:ext cx="104881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v</a:t>
            </a:r>
            <a:r>
              <a:rPr lang="fr-FR" sz="2000" dirty="0" smtClean="0">
                <a:latin typeface="Cursive standard" pitchFamily="2" charset="0"/>
              </a:rPr>
              <a:t>itrail.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1343996" y="7873263"/>
            <a:ext cx="111034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brille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454340" y="7873263"/>
            <a:ext cx="46944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2923786" y="7858679"/>
            <a:ext cx="561485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à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4070480" y="7313428"/>
            <a:ext cx="50506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au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3500584" y="7873263"/>
            <a:ext cx="801705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soleil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295180" y="8420271"/>
            <a:ext cx="76539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1060580" y="8420268"/>
            <a:ext cx="615532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La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2454341" y="8420270"/>
            <a:ext cx="94092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dame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1662309" y="8420271"/>
            <a:ext cx="792032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agite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4454689" y="8420271"/>
            <a:ext cx="85725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vieille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3409074" y="8420271"/>
            <a:ext cx="1045615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éventail.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4302289" y="7869165"/>
            <a:ext cx="100965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travers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5311940" y="7875977"/>
            <a:ext cx="57849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3606964" y="7313424"/>
            <a:ext cx="46944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4589351" y="7316140"/>
            <a:ext cx="46944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317241" y="615819"/>
            <a:ext cx="87707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b</a:t>
            </a:r>
            <a:r>
              <a:rPr lang="fr-FR" sz="2000" dirty="0" smtClean="0">
                <a:latin typeface="Cursive standard" pitchFamily="2" charset="0"/>
              </a:rPr>
              <a:t>étail.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1082640" y="615819"/>
            <a:ext cx="87412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portail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1956763" y="615816"/>
            <a:ext cx="75436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ouvre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2711124" y="615818"/>
            <a:ext cx="917901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fermier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317241" y="1175655"/>
            <a:ext cx="104881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v</a:t>
            </a:r>
            <a:r>
              <a:rPr lang="fr-FR" sz="2000" dirty="0" smtClean="0">
                <a:latin typeface="Cursive standard" pitchFamily="2" charset="0"/>
              </a:rPr>
              <a:t>itrail.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1366057" y="1175654"/>
            <a:ext cx="1110344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brille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2476401" y="1175654"/>
            <a:ext cx="46944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58" name="Rectangle 257"/>
          <p:cNvSpPr/>
          <p:nvPr/>
        </p:nvSpPr>
        <p:spPr>
          <a:xfrm>
            <a:off x="2945847" y="1161070"/>
            <a:ext cx="561485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Cursive standard" pitchFamily="2" charset="0"/>
              </a:rPr>
              <a:t>à</a:t>
            </a:r>
          </a:p>
        </p:txBody>
      </p:sp>
      <p:sp>
        <p:nvSpPr>
          <p:cNvPr id="259" name="Rectangle 258"/>
          <p:cNvSpPr/>
          <p:nvPr/>
        </p:nvSpPr>
        <p:spPr>
          <a:xfrm>
            <a:off x="4092541" y="615819"/>
            <a:ext cx="505067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au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60" name="Rectangle 259"/>
          <p:cNvSpPr/>
          <p:nvPr/>
        </p:nvSpPr>
        <p:spPr>
          <a:xfrm>
            <a:off x="3522645" y="1175654"/>
            <a:ext cx="801705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soleil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317241" y="1722662"/>
            <a:ext cx="76539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son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62" name="Rectangle 261"/>
          <p:cNvSpPr/>
          <p:nvPr/>
        </p:nvSpPr>
        <p:spPr>
          <a:xfrm>
            <a:off x="1082641" y="1722659"/>
            <a:ext cx="615532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La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2476402" y="1722661"/>
            <a:ext cx="940929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dame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1684370" y="1722662"/>
            <a:ext cx="792032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agite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4476750" y="1722662"/>
            <a:ext cx="85725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vieille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66" name="Rectangle 265"/>
          <p:cNvSpPr/>
          <p:nvPr/>
        </p:nvSpPr>
        <p:spPr>
          <a:xfrm>
            <a:off x="3431135" y="1722662"/>
            <a:ext cx="1045615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éventail.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4324350" y="1171556"/>
            <a:ext cx="1009650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travers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5334001" y="1178368"/>
            <a:ext cx="578498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69" name="Rectangle 268"/>
          <p:cNvSpPr/>
          <p:nvPr/>
        </p:nvSpPr>
        <p:spPr>
          <a:xfrm>
            <a:off x="3629025" y="615815"/>
            <a:ext cx="46944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  <p:sp>
        <p:nvSpPr>
          <p:cNvPr id="270" name="Rectangle 269"/>
          <p:cNvSpPr/>
          <p:nvPr/>
        </p:nvSpPr>
        <p:spPr>
          <a:xfrm>
            <a:off x="4611412" y="618531"/>
            <a:ext cx="469446" cy="5598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atin typeface="Cursive standard" pitchFamily="2" charset="0"/>
              </a:rPr>
              <a:t>Le</a:t>
            </a:r>
            <a:endParaRPr lang="fr-FR" sz="2000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6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d22fb39eb6fafdc708da4d67c419fc982479d9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467</Words>
  <Application>Microsoft Office PowerPoint</Application>
  <PresentationFormat>Format A4 (210 x 297 mm)</PresentationFormat>
  <Paragraphs>375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Cursive standard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sanléane</dc:creator>
  <cp:lastModifiedBy>Sandrine Wendling</cp:lastModifiedBy>
  <cp:revision>17</cp:revision>
  <dcterms:created xsi:type="dcterms:W3CDTF">2014-01-31T10:35:57Z</dcterms:created>
  <dcterms:modified xsi:type="dcterms:W3CDTF">2014-03-16T10:43:16Z</dcterms:modified>
</cp:coreProperties>
</file>