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custDataLst>
    <p:tags r:id="rId6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2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086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11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5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65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5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25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180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30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86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09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62EF-EA89-48D2-8805-E09ADDB8A6FF}" type="datetimeFigureOut">
              <a:rPr lang="fr-FR" smtClean="0"/>
              <a:t>16/03/2014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03DC-683A-41B5-BB12-2D3054E793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49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241" y="61581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645" y="0"/>
            <a:ext cx="344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Deux dragons dans la ville, p7  ex 8</a:t>
            </a:r>
            <a:endParaRPr lang="fr-FR" dirty="0"/>
          </a:p>
        </p:txBody>
      </p:sp>
      <p:sp>
        <p:nvSpPr>
          <p:cNvPr id="321" name="Rectangle 320"/>
          <p:cNvSpPr/>
          <p:nvPr/>
        </p:nvSpPr>
        <p:spPr>
          <a:xfrm>
            <a:off x="1194318" y="615819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1797937" y="615816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5" name="Rectangle 334"/>
          <p:cNvSpPr/>
          <p:nvPr/>
        </p:nvSpPr>
        <p:spPr>
          <a:xfrm>
            <a:off x="3333750" y="615818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6" name="Rectangle 335"/>
          <p:cNvSpPr/>
          <p:nvPr/>
        </p:nvSpPr>
        <p:spPr>
          <a:xfrm>
            <a:off x="4627983" y="615815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17241" y="1175655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047750" y="1175654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698172" y="1175654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92489" y="1175654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489648" y="1175654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21289" y="1175653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2686051" y="615819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</a:t>
            </a:r>
            <a:r>
              <a:rPr lang="fr-FR" sz="2000" dirty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$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5019868" y="615819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304411" y="1735490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181488" y="1735490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1785107" y="1735487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3320920" y="1735489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4615153" y="1735486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304411" y="2295326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034920" y="2295325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1685342" y="2295325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2879659" y="2295325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3476818" y="2295325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708459" y="2295324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2673221" y="1735490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5007038" y="1735490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303439" y="2855161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1180516" y="2855161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784135" y="2855158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3319948" y="2855160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4614181" y="2855157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303439" y="3414997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1033948" y="3414996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1684370" y="3414996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2878687" y="3414996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3475846" y="3414996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4707487" y="3414995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2672249" y="2855161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5006066" y="2855161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303438" y="3974832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180515" y="3974832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784134" y="3974829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3319947" y="3974831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4614180" y="3974828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303438" y="4534668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1033947" y="4534667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1684369" y="4534667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2878686" y="4534667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3475845" y="4534667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4707486" y="4534666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2672248" y="3974832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5006065" y="3974832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304411" y="5094505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1181488" y="5094505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1785107" y="5094502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3320920" y="5094504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4615153" y="5094501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04411" y="5654341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1034920" y="5654340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1685342" y="5654340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2879659" y="5654340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3476818" y="5654340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4708459" y="5654339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2673221" y="5094505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5007038" y="5094505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304411" y="6214178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4" name="Rectangle 273"/>
          <p:cNvSpPr/>
          <p:nvPr/>
        </p:nvSpPr>
        <p:spPr>
          <a:xfrm>
            <a:off x="1181488" y="6214178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1785107" y="6214175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3320920" y="6214177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4615153" y="6214174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304411" y="6774014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1034920" y="6774013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1685342" y="6774013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2879659" y="6774013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3476818" y="6774013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4708459" y="6774012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2673221" y="6214178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5007038" y="6214178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03437" y="7333851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quatre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1180514" y="7333851"/>
            <a:ext cx="60361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784133" y="7333848"/>
            <a:ext cx="88811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piqué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3319946" y="7333850"/>
            <a:ext cx="12942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moustique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614179" y="7333847"/>
            <a:ext cx="39188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303437" y="7893687"/>
            <a:ext cx="73050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’est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1033946" y="7893686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1684368" y="7893686"/>
            <a:ext cx="119431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²karaté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2878685" y="7893686"/>
            <a:ext cx="5971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3475844" y="7893686"/>
            <a:ext cx="123164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²qualifié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e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4707485" y="7893685"/>
            <a:ext cx="89418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équipe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2672247" y="7333851"/>
            <a:ext cx="6476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f</a:t>
            </a:r>
            <a:r>
              <a:rPr lang="fr-FR" sz="2000" dirty="0" smtClean="0">
                <a:latin typeface="Cursive standard" pitchFamily="2" charset="0"/>
              </a:rPr>
              <a:t>oi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  <a:latin typeface="Cursive standard" pitchFamily="2" charset="0"/>
              </a:rPr>
              <a:t>s</a:t>
            </a:r>
            <a:r>
              <a:rPr lang="fr-FR" sz="2000" dirty="0" smtClean="0">
                <a:latin typeface="Cursive standard" pitchFamily="2" charset="0"/>
              </a:rPr>
              <a:t>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5006064" y="7333851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Chloé</a:t>
            </a:r>
            <a:endParaRPr lang="fr-FR" sz="2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5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241" y="61581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645" y="0"/>
            <a:ext cx="2666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Retour à l’écurie, p27  ex 7</a:t>
            </a:r>
            <a:endParaRPr lang="fr-FR" dirty="0"/>
          </a:p>
        </p:txBody>
      </p:sp>
      <p:sp>
        <p:nvSpPr>
          <p:cNvPr id="321" name="Rectangle 320"/>
          <p:cNvSpPr/>
          <p:nvPr/>
        </p:nvSpPr>
        <p:spPr>
          <a:xfrm>
            <a:off x="1194318" y="615819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1698171" y="615816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5" name="Rectangle 334"/>
          <p:cNvSpPr/>
          <p:nvPr/>
        </p:nvSpPr>
        <p:spPr>
          <a:xfrm>
            <a:off x="3191068" y="615818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17241" y="1175655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047750" y="1175654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698172" y="1175654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209801" y="1175654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672247" y="1175654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648076" y="1175653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2362201" y="615819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5019868" y="615819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781426" y="615818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538909" y="615819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467226" y="1175654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17241" y="1722662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194318" y="1722662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698171" y="1722659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3191068" y="1722661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17241" y="2282498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047750" y="2282497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698172" y="2282497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209801" y="2282497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672247" y="2282497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648076" y="2282496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362201" y="1722662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019868" y="1722662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781426" y="1722661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538909" y="1722662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467226" y="2282497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10338" y="2842722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187415" y="2842722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691268" y="2842719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184165" y="2842721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10338" y="3402558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040847" y="3402557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691269" y="3402557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202898" y="3402557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665344" y="3402557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641173" y="3402556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355298" y="2842722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5012965" y="2842722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3774523" y="2842721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532006" y="2842722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460323" y="3402557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23073" y="3962393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1200150" y="3962393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1704003" y="3962390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196900" y="3962392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23073" y="4522229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1053582" y="4522228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704004" y="4522228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2215633" y="4522228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678079" y="4522228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653908" y="4522227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368033" y="3962393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025700" y="3962393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787258" y="3962392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4544741" y="3962393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473058" y="4522228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23073" y="5101503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200150" y="5101503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1704003" y="5101500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3196900" y="5101502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23073" y="5661339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053582" y="5661338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1704004" y="5661338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215633" y="5661338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2678079" y="5661338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653908" y="5661337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2368033" y="5101503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025700" y="5101503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3787258" y="5101502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4544741" y="5101503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4473058" y="5661338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338327" y="6221174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215404" y="6221174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1719257" y="6221171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3212154" y="6221173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338327" y="6781010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1068836" y="6781009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1719258" y="6781009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2230887" y="6781009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693333" y="6781009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669162" y="6781008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2383287" y="6221174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040954" y="6221174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3802512" y="6221173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4559995" y="6221174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4488312" y="6781009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352131" y="736766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1229208" y="7367669"/>
            <a:ext cx="49004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l</a:t>
            </a:r>
            <a:r>
              <a:rPr lang="fr-FR" sz="2000" dirty="0" smtClean="0">
                <a:latin typeface="Cursive standard" pitchFamily="2" charset="0"/>
              </a:rPr>
              <a:t>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733061" y="7367666"/>
            <a:ext cx="6640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avec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225958" y="7367668"/>
            <a:ext cx="59035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352131" y="7927505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prend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082640" y="7927504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1733062" y="7927504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244691" y="7927504"/>
            <a:ext cx="46342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2707137" y="7927504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682966" y="7927503"/>
            <a:ext cx="8191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soin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397091" y="7367669"/>
            <a:ext cx="8288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cochon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5054758" y="7367669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3816316" y="7367668"/>
            <a:ext cx="75247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groin.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4573799" y="7367669"/>
            <a:ext cx="48095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502116" y="7927504"/>
            <a:ext cx="97582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chatons.</a:t>
            </a:r>
            <a:endParaRPr lang="fr-FR" sz="2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6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241" y="61581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œur.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645" y="0"/>
            <a:ext cx="268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Croisière marine, p36  ex </a:t>
            </a:r>
            <a:r>
              <a:rPr lang="fr-FR" dirty="0"/>
              <a:t>9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1082640" y="615819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connaît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4" name="Rectangle 333"/>
          <p:cNvSpPr/>
          <p:nvPr/>
        </p:nvSpPr>
        <p:spPr>
          <a:xfrm>
            <a:off x="1956764" y="615816"/>
            <a:ext cx="40543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335" name="Rectangle 334"/>
          <p:cNvSpPr/>
          <p:nvPr/>
        </p:nvSpPr>
        <p:spPr>
          <a:xfrm>
            <a:off x="2952750" y="615818"/>
            <a:ext cx="11397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Philippine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317241" y="1175655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phoques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366057" y="1175654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d</a:t>
            </a:r>
            <a:r>
              <a:rPr lang="fr-FR" sz="2000" dirty="0" smtClean="0">
                <a:latin typeface="Cursive standard" pitchFamily="2" charset="0"/>
              </a:rPr>
              <a:t>auphins.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476401" y="1175654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2945847" y="1161070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2341779" y="615819"/>
            <a:ext cx="61097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par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092541" y="615819"/>
            <a:ext cx="107953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alphabet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3522645" y="1175654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Sophie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17241" y="1722662"/>
            <a:ext cx="11279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demande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445175" y="1722659"/>
            <a:ext cx="9170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Fanny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811524" y="1722661"/>
            <a:ext cx="12392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autographe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317241" y="2282498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cahier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047750" y="2282497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Fred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698172" y="2282497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229163" y="2282497"/>
            <a:ext cx="12019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photocopie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431135" y="2282496"/>
            <a:ext cx="13540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g</a:t>
            </a:r>
            <a:r>
              <a:rPr lang="fr-FR" sz="2000" dirty="0" smtClean="0">
                <a:latin typeface="Cursive standard" pitchFamily="2" charset="0"/>
              </a:rPr>
              <a:t>éographie.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2362201" y="1722662"/>
            <a:ext cx="44932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5019868" y="1722662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un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050749" y="1722662"/>
            <a:ext cx="11213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hanteur.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772484" y="2282497"/>
            <a:ext cx="67056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4324350" y="1161069"/>
            <a:ext cx="62388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4" name="Rectangle 193"/>
          <p:cNvSpPr/>
          <p:nvPr/>
        </p:nvSpPr>
        <p:spPr>
          <a:xfrm>
            <a:off x="4948236" y="1150564"/>
            <a:ext cx="145256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photographie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5" name="Rectangle 194"/>
          <p:cNvSpPr/>
          <p:nvPr/>
        </p:nvSpPr>
        <p:spPr>
          <a:xfrm>
            <a:off x="317241" y="285807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œur.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6" name="Rectangle 195"/>
          <p:cNvSpPr/>
          <p:nvPr/>
        </p:nvSpPr>
        <p:spPr>
          <a:xfrm>
            <a:off x="1082640" y="2858079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connaît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1956764" y="2858076"/>
            <a:ext cx="40543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2952750" y="2858078"/>
            <a:ext cx="11397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Philippine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317241" y="3417915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phoques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0" name="Rectangle 199"/>
          <p:cNvSpPr/>
          <p:nvPr/>
        </p:nvSpPr>
        <p:spPr>
          <a:xfrm>
            <a:off x="1366057" y="3417914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d</a:t>
            </a:r>
            <a:r>
              <a:rPr lang="fr-FR" sz="2000" dirty="0" smtClean="0">
                <a:latin typeface="Cursive standard" pitchFamily="2" charset="0"/>
              </a:rPr>
              <a:t>auphins.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2476401" y="3417914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2945847" y="3403330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2341779" y="2858079"/>
            <a:ext cx="61097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par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4092541" y="2858079"/>
            <a:ext cx="107953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alphabet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3522645" y="3417914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Sophie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317241" y="3964922"/>
            <a:ext cx="11279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demande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445175" y="3964919"/>
            <a:ext cx="9170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Fanny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2811524" y="3964921"/>
            <a:ext cx="12392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autographe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317241" y="4524758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cahier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1047750" y="4524757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Fred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698172" y="4524757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2229163" y="4524757"/>
            <a:ext cx="12019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photocopie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3431135" y="4524756"/>
            <a:ext cx="13540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g</a:t>
            </a:r>
            <a:r>
              <a:rPr lang="fr-FR" sz="2000" dirty="0" smtClean="0">
                <a:latin typeface="Cursive standard" pitchFamily="2" charset="0"/>
              </a:rPr>
              <a:t>éographie.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2362201" y="3964922"/>
            <a:ext cx="44932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7" name="Rectangle 216"/>
          <p:cNvSpPr/>
          <p:nvPr/>
        </p:nvSpPr>
        <p:spPr>
          <a:xfrm>
            <a:off x="5019868" y="3964922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un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050749" y="3964922"/>
            <a:ext cx="11213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hanteur.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4772484" y="4524757"/>
            <a:ext cx="67056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0" name="Rectangle 219"/>
          <p:cNvSpPr/>
          <p:nvPr/>
        </p:nvSpPr>
        <p:spPr>
          <a:xfrm>
            <a:off x="4324350" y="3403329"/>
            <a:ext cx="62388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4948236" y="3392824"/>
            <a:ext cx="145256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photographie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303437" y="5113557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œur.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068836" y="5113557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connaît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1942960" y="5113554"/>
            <a:ext cx="40543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l’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2938946" y="5113556"/>
            <a:ext cx="11397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Philippine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303437" y="5673393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phoques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1352253" y="5673392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d</a:t>
            </a:r>
            <a:r>
              <a:rPr lang="fr-FR" sz="2000" dirty="0" smtClean="0">
                <a:latin typeface="Cursive standard" pitchFamily="2" charset="0"/>
              </a:rPr>
              <a:t>auphins.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2462597" y="5673392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2932043" y="5658808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2327975" y="5113557"/>
            <a:ext cx="61097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par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4078737" y="5113557"/>
            <a:ext cx="107953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alphabet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3508841" y="5673392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Sophie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303437" y="6220400"/>
            <a:ext cx="112793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demande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431371" y="6220397"/>
            <a:ext cx="9170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Fanny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2797720" y="6220399"/>
            <a:ext cx="12392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autographe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303437" y="6780236"/>
            <a:ext cx="8632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cahier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1033946" y="6780235"/>
            <a:ext cx="65042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Fred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1684368" y="6780235"/>
            <a:ext cx="53099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2215359" y="6780235"/>
            <a:ext cx="120197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photocopie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3417331" y="6780234"/>
            <a:ext cx="13540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g</a:t>
            </a:r>
            <a:r>
              <a:rPr lang="fr-FR" sz="2000" dirty="0" smtClean="0">
                <a:latin typeface="Cursive standard" pitchFamily="2" charset="0"/>
              </a:rPr>
              <a:t>éographie.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1" name="Rectangle 240"/>
          <p:cNvSpPr/>
          <p:nvPr/>
        </p:nvSpPr>
        <p:spPr>
          <a:xfrm>
            <a:off x="2348397" y="6220400"/>
            <a:ext cx="44932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5006064" y="6220400"/>
            <a:ext cx="89263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un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4036945" y="6220400"/>
            <a:ext cx="112132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c</a:t>
            </a:r>
            <a:r>
              <a:rPr lang="fr-FR" sz="2000" dirty="0" smtClean="0">
                <a:latin typeface="Cursive standard" pitchFamily="2" charset="0"/>
              </a:rPr>
              <a:t>hanteur.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4758680" y="6780235"/>
            <a:ext cx="67056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4310546" y="5658807"/>
            <a:ext cx="62388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des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4934432" y="5648302"/>
            <a:ext cx="1452563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photographie</a:t>
            </a:r>
            <a:endParaRPr lang="fr-FR" sz="2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99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7"/>
          <p:cNvSpPr txBox="1"/>
          <p:nvPr/>
        </p:nvSpPr>
        <p:spPr>
          <a:xfrm>
            <a:off x="74645" y="0"/>
            <a:ext cx="3643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 l’assaut du château fort !, p56  ex 8</a:t>
            </a:r>
            <a:endParaRPr lang="fr-FR" dirty="0"/>
          </a:p>
        </p:txBody>
      </p:sp>
      <p:sp>
        <p:nvSpPr>
          <p:cNvPr id="80" name="Rectangle 79"/>
          <p:cNvSpPr/>
          <p:nvPr/>
        </p:nvSpPr>
        <p:spPr>
          <a:xfrm>
            <a:off x="317240" y="2297451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b</a:t>
            </a:r>
            <a:r>
              <a:rPr lang="fr-FR" sz="2000" dirty="0" smtClean="0">
                <a:latin typeface="Cursive standard" pitchFamily="2" charset="0"/>
              </a:rPr>
              <a:t>étail.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1082639" y="2297451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portail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956762" y="2297448"/>
            <a:ext cx="75436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ouvre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711123" y="2297450"/>
            <a:ext cx="91790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fermier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17240" y="2857287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v</a:t>
            </a:r>
            <a:r>
              <a:rPr lang="fr-FR" sz="2000" dirty="0" smtClean="0">
                <a:latin typeface="Cursive standard" pitchFamily="2" charset="0"/>
              </a:rPr>
              <a:t>itrail.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366056" y="2857286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brille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476400" y="2857286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945846" y="2842702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à</a:t>
            </a:r>
          </a:p>
        </p:txBody>
      </p:sp>
      <p:sp>
        <p:nvSpPr>
          <p:cNvPr id="88" name="Rectangle 87"/>
          <p:cNvSpPr/>
          <p:nvPr/>
        </p:nvSpPr>
        <p:spPr>
          <a:xfrm>
            <a:off x="4092540" y="2297451"/>
            <a:ext cx="5050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522644" y="2857286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soleil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17240" y="3404294"/>
            <a:ext cx="7653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082640" y="3404291"/>
            <a:ext cx="6155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476401" y="3404293"/>
            <a:ext cx="9409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dame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684369" y="3404294"/>
            <a:ext cx="7920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agite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476749" y="3404294"/>
            <a:ext cx="8572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vieille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431134" y="3404294"/>
            <a:ext cx="104561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éventail.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324349" y="2853188"/>
            <a:ext cx="10096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travers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347024" y="2860000"/>
            <a:ext cx="57849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629024" y="2297447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611411" y="2300163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01639" y="393051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b</a:t>
            </a:r>
            <a:r>
              <a:rPr lang="fr-FR" sz="2000" dirty="0" smtClean="0">
                <a:latin typeface="Cursive standard" pitchFamily="2" charset="0"/>
              </a:rPr>
              <a:t>étail.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067038" y="3930519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portail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1941161" y="3930516"/>
            <a:ext cx="75436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ouvre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2695522" y="3930518"/>
            <a:ext cx="91790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fermier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301639" y="4490355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v</a:t>
            </a:r>
            <a:r>
              <a:rPr lang="fr-FR" sz="2000" dirty="0" smtClean="0">
                <a:latin typeface="Cursive standard" pitchFamily="2" charset="0"/>
              </a:rPr>
              <a:t>itrail.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1350455" y="4490354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brille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2460799" y="4490354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930245" y="4475770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à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4076939" y="3930519"/>
            <a:ext cx="5050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507043" y="4490354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soleil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01639" y="5037362"/>
            <a:ext cx="7653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067039" y="5037359"/>
            <a:ext cx="6155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2460800" y="5037361"/>
            <a:ext cx="9409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dame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668768" y="5037362"/>
            <a:ext cx="7920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agite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4461148" y="5037362"/>
            <a:ext cx="8572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vieille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415533" y="5037362"/>
            <a:ext cx="104561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éventail.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308748" y="4486256"/>
            <a:ext cx="10096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travers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5318399" y="4493068"/>
            <a:ext cx="57849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3613423" y="3930515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595810" y="3933231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301638" y="5612151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b</a:t>
            </a:r>
            <a:r>
              <a:rPr lang="fr-FR" sz="2000" dirty="0" smtClean="0">
                <a:latin typeface="Cursive standard" pitchFamily="2" charset="0"/>
              </a:rPr>
              <a:t>étail.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067037" y="5612151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portail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1941160" y="5612148"/>
            <a:ext cx="75436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ouvre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695521" y="5612150"/>
            <a:ext cx="91790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fermier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01638" y="6171987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v</a:t>
            </a:r>
            <a:r>
              <a:rPr lang="fr-FR" sz="2000" dirty="0" smtClean="0">
                <a:latin typeface="Cursive standard" pitchFamily="2" charset="0"/>
              </a:rPr>
              <a:t>itrail.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350454" y="6171986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brille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460798" y="6171986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930244" y="6157402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à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4076938" y="5612151"/>
            <a:ext cx="5050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3507042" y="6171986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soleil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301638" y="6718994"/>
            <a:ext cx="7653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067038" y="6718991"/>
            <a:ext cx="6155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460799" y="6718993"/>
            <a:ext cx="9409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dame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1668767" y="6718994"/>
            <a:ext cx="7920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agite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4461147" y="6718994"/>
            <a:ext cx="8572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vieille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3415532" y="6718994"/>
            <a:ext cx="104561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éventail.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08747" y="6167888"/>
            <a:ext cx="10096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travers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318398" y="6174700"/>
            <a:ext cx="57849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3613422" y="5612147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4595809" y="5614863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295180" y="7313428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b</a:t>
            </a:r>
            <a:r>
              <a:rPr lang="fr-FR" sz="2000" dirty="0" smtClean="0">
                <a:latin typeface="Cursive standard" pitchFamily="2" charset="0"/>
              </a:rPr>
              <a:t>étail.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1060579" y="7313428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portail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934702" y="7313425"/>
            <a:ext cx="75436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ouvre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2689063" y="7313427"/>
            <a:ext cx="91790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fermier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295180" y="7873264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v</a:t>
            </a:r>
            <a:r>
              <a:rPr lang="fr-FR" sz="2000" dirty="0" smtClean="0">
                <a:latin typeface="Cursive standard" pitchFamily="2" charset="0"/>
              </a:rPr>
              <a:t>itrail.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1343996" y="7873263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brille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2454340" y="7873263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923786" y="7858679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à</a:t>
            </a:r>
          </a:p>
        </p:txBody>
      </p:sp>
      <p:sp>
        <p:nvSpPr>
          <p:cNvPr id="186" name="Rectangle 185"/>
          <p:cNvSpPr/>
          <p:nvPr/>
        </p:nvSpPr>
        <p:spPr>
          <a:xfrm>
            <a:off x="4070480" y="7313428"/>
            <a:ext cx="5050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3500584" y="7873263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soleil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295180" y="8420271"/>
            <a:ext cx="7653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1060580" y="8420268"/>
            <a:ext cx="6155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2454341" y="8420270"/>
            <a:ext cx="9409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dame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1662309" y="8420271"/>
            <a:ext cx="7920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agite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4454689" y="8420271"/>
            <a:ext cx="8572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vieille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3409074" y="8420271"/>
            <a:ext cx="104561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éventail.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4302289" y="7869165"/>
            <a:ext cx="10096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travers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8" name="Rectangle 247"/>
          <p:cNvSpPr/>
          <p:nvPr/>
        </p:nvSpPr>
        <p:spPr>
          <a:xfrm>
            <a:off x="5311940" y="7875977"/>
            <a:ext cx="57849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3606964" y="7313424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4589351" y="7316140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317241" y="615819"/>
            <a:ext cx="87707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b</a:t>
            </a:r>
            <a:r>
              <a:rPr lang="fr-FR" sz="2000" dirty="0" smtClean="0">
                <a:latin typeface="Cursive standard" pitchFamily="2" charset="0"/>
              </a:rPr>
              <a:t>étail.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1082640" y="615819"/>
            <a:ext cx="87412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portail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3" name="Rectangle 252"/>
          <p:cNvSpPr/>
          <p:nvPr/>
        </p:nvSpPr>
        <p:spPr>
          <a:xfrm>
            <a:off x="1956763" y="615816"/>
            <a:ext cx="75436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ouvre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4" name="Rectangle 253"/>
          <p:cNvSpPr/>
          <p:nvPr/>
        </p:nvSpPr>
        <p:spPr>
          <a:xfrm>
            <a:off x="2711124" y="615818"/>
            <a:ext cx="917901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fermier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5" name="Rectangle 254"/>
          <p:cNvSpPr/>
          <p:nvPr/>
        </p:nvSpPr>
        <p:spPr>
          <a:xfrm>
            <a:off x="317241" y="1175655"/>
            <a:ext cx="104881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v</a:t>
            </a:r>
            <a:r>
              <a:rPr lang="fr-FR" sz="2000" dirty="0" smtClean="0">
                <a:latin typeface="Cursive standard" pitchFamily="2" charset="0"/>
              </a:rPr>
              <a:t>itrail.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1366057" y="1175654"/>
            <a:ext cx="1110344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brille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2476401" y="1175654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58" name="Rectangle 257"/>
          <p:cNvSpPr/>
          <p:nvPr/>
        </p:nvSpPr>
        <p:spPr>
          <a:xfrm>
            <a:off x="2945847" y="1161070"/>
            <a:ext cx="56148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>
                <a:latin typeface="Cursive standard" pitchFamily="2" charset="0"/>
              </a:rPr>
              <a:t>à</a:t>
            </a:r>
          </a:p>
        </p:txBody>
      </p:sp>
      <p:sp>
        <p:nvSpPr>
          <p:cNvPr id="259" name="Rectangle 258"/>
          <p:cNvSpPr/>
          <p:nvPr/>
        </p:nvSpPr>
        <p:spPr>
          <a:xfrm>
            <a:off x="4092541" y="615819"/>
            <a:ext cx="505067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au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3522645" y="1175654"/>
            <a:ext cx="80170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soleil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1" name="Rectangle 260"/>
          <p:cNvSpPr/>
          <p:nvPr/>
        </p:nvSpPr>
        <p:spPr>
          <a:xfrm>
            <a:off x="317241" y="1722662"/>
            <a:ext cx="76539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son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2" name="Rectangle 261"/>
          <p:cNvSpPr/>
          <p:nvPr/>
        </p:nvSpPr>
        <p:spPr>
          <a:xfrm>
            <a:off x="1082641" y="1722659"/>
            <a:ext cx="6155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La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3" name="Rectangle 262"/>
          <p:cNvSpPr/>
          <p:nvPr/>
        </p:nvSpPr>
        <p:spPr>
          <a:xfrm>
            <a:off x="2476402" y="1722661"/>
            <a:ext cx="940929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dame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4" name="Rectangle 263"/>
          <p:cNvSpPr/>
          <p:nvPr/>
        </p:nvSpPr>
        <p:spPr>
          <a:xfrm>
            <a:off x="1684370" y="1722662"/>
            <a:ext cx="792032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agite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4476750" y="1722662"/>
            <a:ext cx="8572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vieille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6" name="Rectangle 265"/>
          <p:cNvSpPr/>
          <p:nvPr/>
        </p:nvSpPr>
        <p:spPr>
          <a:xfrm>
            <a:off x="3431135" y="1722662"/>
            <a:ext cx="1045615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éventail.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324350" y="1171556"/>
            <a:ext cx="1009650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travers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5334001" y="1178368"/>
            <a:ext cx="578498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69" name="Rectangle 268"/>
          <p:cNvSpPr/>
          <p:nvPr/>
        </p:nvSpPr>
        <p:spPr>
          <a:xfrm>
            <a:off x="3629025" y="615815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4611412" y="618531"/>
            <a:ext cx="469446" cy="5598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latin typeface="Cursive standard" pitchFamily="2" charset="0"/>
              </a:rPr>
              <a:t>Le</a:t>
            </a:r>
            <a:endParaRPr lang="fr-FR" sz="2000" dirty="0">
              <a:latin typeface="Cursive standa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d22fb39eb6fafdc708da4d67c419fc982479d9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467</Words>
  <Application>Microsoft Office PowerPoint</Application>
  <PresentationFormat>Format A4 (210 x 297 mm)</PresentationFormat>
  <Paragraphs>375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Cursive standard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sanléane</dc:creator>
  <cp:lastModifiedBy>Sandrine Wendling</cp:lastModifiedBy>
  <cp:revision>17</cp:revision>
  <dcterms:created xsi:type="dcterms:W3CDTF">2014-01-31T10:35:57Z</dcterms:created>
  <dcterms:modified xsi:type="dcterms:W3CDTF">2014-03-16T10:43:16Z</dcterms:modified>
</cp:coreProperties>
</file>