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2046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1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60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6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4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4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4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69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3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5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4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D0F5-5A66-4E12-9CCB-81EB96C89207}" type="datetimeFigureOut">
              <a:rPr lang="fr-FR" smtClean="0"/>
              <a:t>10/07/2020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sv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sv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sv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5.jpeg"/><Relationship Id="rId4" Type="http://schemas.openxmlformats.org/officeDocument/2006/relationships/image" Target="../media/image32.sv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sv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AC98680-11EC-47DB-9CF9-8EC6227A4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18033" r="6183" b="14590"/>
          <a:stretch/>
        </p:blipFill>
        <p:spPr>
          <a:xfrm>
            <a:off x="3429000" y="2652657"/>
            <a:ext cx="3054246" cy="3107166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6032" y="5998464"/>
            <a:ext cx="634593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Le loup est assis près d’une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cascade.</a:t>
            </a:r>
          </a:p>
          <a:p>
            <a:pPr algn="just">
              <a:lnSpc>
                <a:spcPct val="150000"/>
              </a:lnSpc>
            </a:pPr>
            <a:endParaRPr lang="fr-FR" sz="1400" u="sng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hibou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se pose à côté de lui.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Loup va devenir un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artiste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CD2420-4C27-4254-B2DA-BE4F10523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02" y="6394530"/>
            <a:ext cx="538092" cy="538092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BDF2C7B8-996C-445C-BB98-C13C0AFD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2368" y="7061042"/>
            <a:ext cx="538397" cy="538397"/>
          </a:xfrm>
          <a:prstGeom prst="rect">
            <a:avLst/>
          </a:prstGeom>
        </p:spPr>
      </p:pic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74C8EFF2-5955-4911-A242-C3FCC81C8E6D}"/>
              </a:ext>
            </a:extLst>
          </p:cNvPr>
          <p:cNvSpPr/>
          <p:nvPr/>
        </p:nvSpPr>
        <p:spPr>
          <a:xfrm>
            <a:off x="256032" y="2751378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Une cascade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hibou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artiste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9DB5DE-79AD-49D7-A224-90C2B7C76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87" y="3145878"/>
            <a:ext cx="538092" cy="538092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2593E060-03E8-4D7B-853F-93273E385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6243" y="3803290"/>
            <a:ext cx="538397" cy="538397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A2553501-6FBC-42C9-B443-C7EBF72AB1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1876" y="4461007"/>
            <a:ext cx="617778" cy="617778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3AA752E3-548E-49E8-8EF4-E644DC7149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27101" y="7599439"/>
            <a:ext cx="617778" cy="6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6016752"/>
            <a:ext cx="6611112" cy="2871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Le metteur en scène ouvrit sa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porte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et regarda Loup.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« Quelle voix, mon ami! Vous devriez être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chanteur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!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- C’est vrai que j’ai toujours aimé chanter! »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10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FC7A93A-E820-4684-B21E-3A8F40C9F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910" y="7270872"/>
            <a:ext cx="455675" cy="455675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72BC7509-F868-456C-A9B6-D167EB0FA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1093" y="6432322"/>
            <a:ext cx="511629" cy="5116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83C0D03-6D79-4E87-947F-5F1AE8B465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6325" r="16102" b="3688"/>
          <a:stretch/>
        </p:blipFill>
        <p:spPr>
          <a:xfrm rot="16200000">
            <a:off x="3646755" y="2777609"/>
            <a:ext cx="2772225" cy="2868337"/>
          </a:xfrm>
          <a:prstGeom prst="rect">
            <a:avLst/>
          </a:prstGeom>
        </p:spPr>
      </p:pic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52CFC7AB-60BC-40CB-AFD0-6D7641A6483C}"/>
              </a:ext>
            </a:extLst>
          </p:cNvPr>
          <p:cNvSpPr/>
          <p:nvPr/>
        </p:nvSpPr>
        <p:spPr>
          <a:xfrm>
            <a:off x="344444" y="2781157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Une porte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chanteur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4532BA8F-7DD8-4807-BE8F-FEF8230A1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5752" y="3447940"/>
            <a:ext cx="511629" cy="511629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94B6449C-A94A-460D-8945-A2FCCD99A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1566" y="4398514"/>
            <a:ext cx="455675" cy="4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6016752"/>
            <a:ext cx="6611112" cy="2871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Gros-Louis va jouer de la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batterie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! 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Alfred va jouer du saxo.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Valentin va jouer de la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guitare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Joshua va écrire des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chansons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Les filles seront choristes.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11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7D86DCA4-85B6-41ED-90C6-35C3C30E0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2307" y="6016752"/>
            <a:ext cx="545413" cy="545413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19A6AB07-1A1E-473F-A105-C7A48DFA9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9053" y="7248516"/>
            <a:ext cx="563880" cy="5638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89BBFF-161C-4C47-A2AD-E2C190342D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24746" r="1816" b="28474"/>
          <a:stretch/>
        </p:blipFill>
        <p:spPr>
          <a:xfrm>
            <a:off x="3353901" y="3139337"/>
            <a:ext cx="3257147" cy="2152093"/>
          </a:xfrm>
          <a:prstGeom prst="rect">
            <a:avLst/>
          </a:prstGeom>
        </p:spPr>
      </p:pic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A674EE6F-3212-4D37-8FFC-B428970DD46A}"/>
              </a:ext>
            </a:extLst>
          </p:cNvPr>
          <p:cNvSpPr/>
          <p:nvPr/>
        </p:nvSpPr>
        <p:spPr>
          <a:xfrm>
            <a:off x="246952" y="2788918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Une batterie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Une guitare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Une chanson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C65029F1-F35F-4E73-8CB1-7FCE37875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300" y="3207418"/>
            <a:ext cx="545413" cy="545413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47DCB0BD-63BE-4822-AF5F-34155085D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075" y="3847266"/>
            <a:ext cx="563880" cy="56388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4D0AB448-B7F5-48BC-947A-4FDC5514C7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60588" y="8004110"/>
            <a:ext cx="545414" cy="54541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B75ADE53-E9B0-4F02-A073-5E7A055746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6166" y="4569820"/>
            <a:ext cx="626507" cy="62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6016752"/>
            <a:ext cx="6611112" cy="2871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Les amis préparent le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concert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Des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affiches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furent collées dans la forêt: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« Venez nombreux au concert des </a:t>
            </a:r>
            <a:r>
              <a:rPr lang="fr-FR" sz="1400" dirty="0" err="1">
                <a:solidFill>
                  <a:schemeClr val="tx1"/>
                </a:solidFill>
                <a:latin typeface="OpenDyslexic" panose="00000500000000000000" pitchFamily="50" charset="0"/>
              </a:rPr>
              <a:t>Rocking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-Loups! »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FE74AB-23F8-402B-9950-7D5860EE2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14068" r="5491" b="17932"/>
          <a:stretch/>
        </p:blipFill>
        <p:spPr>
          <a:xfrm>
            <a:off x="3503207" y="2826898"/>
            <a:ext cx="2824441" cy="2816732"/>
          </a:xfrm>
          <a:prstGeom prst="rect">
            <a:avLst/>
          </a:prstGeom>
        </p:spPr>
      </p:pic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79E3E14C-18E3-406B-BB0B-41C066E5148F}"/>
              </a:ext>
            </a:extLst>
          </p:cNvPr>
          <p:cNvSpPr/>
          <p:nvPr/>
        </p:nvSpPr>
        <p:spPr>
          <a:xfrm>
            <a:off x="374754" y="2826898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concert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Une affiche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B4F592B-6D52-48BF-BCDA-EF1AFC10F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5183" y="3306447"/>
            <a:ext cx="550818" cy="550818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BB7B1D0-7494-491A-82BB-49E22FC08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0513" y="6400800"/>
            <a:ext cx="550818" cy="55081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7F629ED8-EC75-4099-A96B-B86CB7070E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0201" y="7028699"/>
            <a:ext cx="590006" cy="590006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F1831532-1A11-4365-9CF8-799537C52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5297" y="7157357"/>
            <a:ext cx="590006" cy="590006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A729108E-C077-4506-80E6-49DD0E41C8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5183" y="4319235"/>
            <a:ext cx="590006" cy="5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6016752"/>
            <a:ext cx="6611112" cy="2871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Loup pris son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micro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et commença à chanter.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Les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applaudissements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explosèrent.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« Une autre, une autre! » criaient les animaux déchaînés.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13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089FB0F-AA3E-4F5B-B02F-991A915AD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7899" y="7173444"/>
            <a:ext cx="472440" cy="47244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974BF7C-108A-4E87-8EC1-9C637F23F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3491" y="6275887"/>
            <a:ext cx="452846" cy="4528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E8D8B3-FE42-46D1-B28F-572926EC43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416" r="25819" b="1745"/>
          <a:stretch/>
        </p:blipFill>
        <p:spPr>
          <a:xfrm rot="16200000">
            <a:off x="3770508" y="2688261"/>
            <a:ext cx="2371233" cy="3054246"/>
          </a:xfrm>
          <a:prstGeom prst="rect">
            <a:avLst/>
          </a:prstGeom>
        </p:spPr>
      </p:pic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9B259F66-048E-46AA-8E16-EE95AAD6C711}"/>
              </a:ext>
            </a:extLst>
          </p:cNvPr>
          <p:cNvSpPr/>
          <p:nvPr/>
        </p:nvSpPr>
        <p:spPr>
          <a:xfrm>
            <a:off x="277872" y="2770632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micro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Des applaudissements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79D50F7-7C00-42E2-801C-761E642A0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1570" y="3340314"/>
            <a:ext cx="452846" cy="452846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9D7B041D-B88F-41C9-9464-26CC25B2F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4119" y="4246265"/>
            <a:ext cx="472440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6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6016752"/>
            <a:ext cx="6611112" cy="2871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Le lendemain, les </a:t>
            </a:r>
            <a:r>
              <a:rPr lang="fr-FR" sz="1400" dirty="0" err="1">
                <a:solidFill>
                  <a:schemeClr val="tx1"/>
                </a:solidFill>
                <a:latin typeface="OpenDyslexic" panose="00000500000000000000" pitchFamily="50" charset="0"/>
              </a:rPr>
              <a:t>Rocking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-Loups firent la une de tous les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journaux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A toutes les invitations, Loup répondit: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« Être une star       c’est super, mais j’ai des tas d’autres choses à faire. »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25D120-3EC1-4570-99D0-4BD3069DB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3017" r="15424" b="5273"/>
          <a:stretch/>
        </p:blipFill>
        <p:spPr>
          <a:xfrm rot="16200000">
            <a:off x="3655434" y="2801193"/>
            <a:ext cx="2710055" cy="2828381"/>
          </a:xfrm>
          <a:prstGeom prst="rect">
            <a:avLst/>
          </a:prstGeom>
        </p:spPr>
      </p:pic>
      <p:sp>
        <p:nvSpPr>
          <p:cNvPr id="6" name="Rectangle à coins arrondis 4">
            <a:extLst>
              <a:ext uri="{FF2B5EF4-FFF2-40B4-BE49-F238E27FC236}">
                <a16:creationId xmlns:a16="http://schemas.microsoft.com/office/drawing/2014/main" id="{438E30B8-F952-4AB7-BBAB-F6B56D4B683E}"/>
              </a:ext>
            </a:extLst>
          </p:cNvPr>
          <p:cNvSpPr/>
          <p:nvPr/>
        </p:nvSpPr>
        <p:spPr>
          <a:xfrm>
            <a:off x="445021" y="2770632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Des journaux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Une star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2FDCFB-E312-4DB2-ADB4-AA3A7A614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5107" r="8880" b="10425"/>
          <a:stretch/>
        </p:blipFill>
        <p:spPr>
          <a:xfrm>
            <a:off x="2488428" y="3497411"/>
            <a:ext cx="427375" cy="4560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95919A-A730-4B4E-ABB6-7968C551B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5107" r="8880" b="10425"/>
          <a:stretch/>
        </p:blipFill>
        <p:spPr>
          <a:xfrm>
            <a:off x="2081751" y="3319103"/>
            <a:ext cx="427375" cy="4560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BCBF2A-B1FD-447C-A23B-439B93D5C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5107" r="8880" b="10425"/>
          <a:stretch/>
        </p:blipFill>
        <p:spPr>
          <a:xfrm>
            <a:off x="1645770" y="6774960"/>
            <a:ext cx="427375" cy="4560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459C40-7F15-4F71-9230-3F1DB53763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5107" r="8880" b="10425"/>
          <a:stretch/>
        </p:blipFill>
        <p:spPr>
          <a:xfrm>
            <a:off x="1279221" y="6620362"/>
            <a:ext cx="427375" cy="456047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04FFAD16-2E29-4AC0-81EF-B694AC6BA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2908" y="4097420"/>
            <a:ext cx="637032" cy="637032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A7DDCDEC-7203-4E94-AE71-3A9810852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0596" y="7594877"/>
            <a:ext cx="637032" cy="6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9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514177F-85E8-464C-94D7-C53BDBA43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2300" r="5747" b="11591"/>
          <a:stretch/>
        </p:blipFill>
        <p:spPr>
          <a:xfrm>
            <a:off x="3547724" y="2638420"/>
            <a:ext cx="3054246" cy="3101839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6032" y="6035040"/>
            <a:ext cx="6345936" cy="28529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Loup fila chercher une toile, un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chevalet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, des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tubes de peinture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, ses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pinceaux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et une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palette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Loup s’installa devant la cascade et se mit à peindre.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2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E2C913CB-22D0-4170-AC5D-746AABE3D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3621" y="6583443"/>
            <a:ext cx="547255" cy="547255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70D94DFE-A0CD-4186-8169-645568A1A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1319" y="7189511"/>
            <a:ext cx="491836" cy="491836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68EF97C2-A588-4077-A5C3-640F91532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72691" y="7205195"/>
            <a:ext cx="512618" cy="512618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3995E6D6-EB32-42DA-96F0-887FE78BC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90932" y="7159680"/>
            <a:ext cx="551498" cy="551498"/>
          </a:xfrm>
          <a:prstGeom prst="rect">
            <a:avLst/>
          </a:prstGeom>
        </p:spPr>
      </p:pic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0A531827-1091-433A-BA3F-58BEC4268606}"/>
              </a:ext>
            </a:extLst>
          </p:cNvPr>
          <p:cNvSpPr/>
          <p:nvPr/>
        </p:nvSpPr>
        <p:spPr>
          <a:xfrm>
            <a:off x="256032" y="2794497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chevalet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Des pinceaux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Une palette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D0E2B163-F15B-4E25-8DC9-BBC154BCA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7464" y="3171232"/>
            <a:ext cx="547255" cy="547255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1870A1F6-AE0D-4DFB-9542-D3348E6782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1091" y="3901127"/>
            <a:ext cx="512618" cy="512618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CA7A16B7-24F1-4BB3-A8E4-46EBC25165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2211" y="4539916"/>
            <a:ext cx="551498" cy="5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9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B36F33F-20E1-408F-A9EC-1BB4AC181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16088" r="3685" b="14623"/>
          <a:stretch/>
        </p:blipFill>
        <p:spPr>
          <a:xfrm>
            <a:off x="3429000" y="2667000"/>
            <a:ext cx="2971800" cy="3023613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6032" y="5907024"/>
            <a:ext cx="6345936" cy="29809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Louve voit 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  <a:ea typeface="Permanent Marker" panose="02000000000000000000" pitchFamily="2" charset="0"/>
              </a:rPr>
              <a:t>beaucoup de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  <a:ea typeface="Permanent Marker" panose="02000000000000000000" pitchFamily="2" charset="0"/>
              </a:rPr>
              <a:t>violet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  <a:ea typeface="Permanent Marker" panose="02000000000000000000" pitchFamily="2" charset="0"/>
              </a:rPr>
              <a:t>          et beaucoup de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  <a:ea typeface="Permanent Marker" panose="02000000000000000000" pitchFamily="2" charset="0"/>
              </a:rPr>
              <a:t>bleu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  <a:ea typeface="Permanent Marker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  <a:ea typeface="Permanent Marker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  <a:ea typeface="Permanent Marker" panose="02000000000000000000" pitchFamily="2" charset="0"/>
              </a:rPr>
              <a:t>« Tu n’es pas le meilleur des peintres. Par contre tu es le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  <a:ea typeface="Permanent Marker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  <a:ea typeface="Permanent Marker" panose="02000000000000000000" pitchFamily="2" charset="0"/>
              </a:rPr>
              <a:t>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  <a:ea typeface="Permanent Marker" panose="02000000000000000000" pitchFamily="2" charset="0"/>
              </a:rPr>
              <a:t>poète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  <a:ea typeface="Permanent Marker" panose="02000000000000000000" pitchFamily="2" charset="0"/>
              </a:rPr>
              <a:t>          de mon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  <a:ea typeface="Permanent Marker" panose="02000000000000000000" pitchFamily="2" charset="0"/>
              </a:rPr>
              <a:t>cœur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  <a:ea typeface="Permanent Marker" panose="02000000000000000000" pitchFamily="2" charset="0"/>
              </a:rPr>
              <a:t>! »</a:t>
            </a:r>
            <a:endParaRPr lang="fr-FR" sz="1400" dirty="0">
              <a:solidFill>
                <a:schemeClr val="tx1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19293D-06AD-44E3-A552-D8304EAE4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75" y="6465784"/>
            <a:ext cx="634169" cy="5680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622D30-F75B-4AB5-BB65-671947F02D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b="8203"/>
          <a:stretch/>
        </p:blipFill>
        <p:spPr>
          <a:xfrm>
            <a:off x="6064875" y="6528866"/>
            <a:ext cx="525546" cy="4418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83B33F-CBEA-48A6-8DDA-195056F1A5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89" y="7838354"/>
            <a:ext cx="418719" cy="418719"/>
          </a:xfrm>
          <a:prstGeom prst="rect">
            <a:avLst/>
          </a:prstGeom>
        </p:spPr>
      </p:pic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6E72EBC4-0A62-4C6F-A0F1-DA541044A65A}"/>
              </a:ext>
            </a:extLst>
          </p:cNvPr>
          <p:cNvSpPr/>
          <p:nvPr/>
        </p:nvSpPr>
        <p:spPr>
          <a:xfrm>
            <a:off x="256032" y="2794497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Du violet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Du bleu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poète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1C568694-6AC8-4DC7-ACFB-6EB4585DB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0566" y="4552782"/>
            <a:ext cx="636722" cy="6367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4E07E7D-1858-4D42-A55E-78D9B3292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70" y="3308466"/>
            <a:ext cx="634169" cy="5680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01A4106-71E1-4F7C-8FFB-28B722CAF7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b="8203"/>
          <a:stretch/>
        </p:blipFill>
        <p:spPr>
          <a:xfrm>
            <a:off x="1320111" y="3999399"/>
            <a:ext cx="525546" cy="44187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7148695F-1849-4C01-BC18-C8DBED1051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9906" y="7729353"/>
            <a:ext cx="636722" cy="6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9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D83BC8E-50F8-4522-AE60-DCE43F2DF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18524" r="5215" b="12787"/>
          <a:stretch/>
        </p:blipFill>
        <p:spPr>
          <a:xfrm>
            <a:off x="3464741" y="2565545"/>
            <a:ext cx="2965869" cy="3035808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6032" y="5852160"/>
            <a:ext cx="6345936" cy="30358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Loup pris du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papier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et un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crayon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  <a:cs typeface="Courier New" panose="02070309020205020404" pitchFamily="49" charset="0"/>
              </a:rPr>
              <a:t>« Salut Loup! dit Valentin. On dirait une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  <a:cs typeface="Courier New" panose="02070309020205020404" pitchFamily="49" charset="0"/>
              </a:rPr>
              <a:t>statue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  <a:cs typeface="Courier New" panose="02070309020205020404" pitchFamily="49" charset="0"/>
              </a:rPr>
              <a:t>! »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  <a:cs typeface="Courier New" panose="02070309020205020404" pitchFamily="49" charset="0"/>
              </a:rPr>
              <a:t>Loup sursauta: « Mais oui ! Je vais devenir sculpteur! »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1A3E7E-BD36-4318-B57C-9904009EA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93" y="6380481"/>
            <a:ext cx="441016" cy="5979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A378E2C-69F4-4BF3-9322-166B82F60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93" y="6444624"/>
            <a:ext cx="457200" cy="457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84EF80A-BF86-48DC-9B5F-2C48C3C9F5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5" t="5000" r="30088" b="6813"/>
          <a:stretch/>
        </p:blipFill>
        <p:spPr>
          <a:xfrm>
            <a:off x="5217145" y="6711207"/>
            <a:ext cx="338885" cy="749807"/>
          </a:xfrm>
          <a:prstGeom prst="rect">
            <a:avLst/>
          </a:prstGeom>
        </p:spPr>
      </p:pic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38E4D420-0243-4BDF-9309-8A6CCEE84D18}"/>
              </a:ext>
            </a:extLst>
          </p:cNvPr>
          <p:cNvSpPr/>
          <p:nvPr/>
        </p:nvSpPr>
        <p:spPr>
          <a:xfrm>
            <a:off x="339014" y="2664823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Du papier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crayon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Une statue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16B1EA-40CB-4AE7-8921-7FF05C35E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57" y="3068711"/>
            <a:ext cx="441016" cy="5979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976D744-6DC9-420D-A836-F0E98403D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71" y="3841987"/>
            <a:ext cx="457200" cy="457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99756F-A0C5-4046-A74E-3FC6D26BD9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5" t="5000" r="30088" b="6813"/>
          <a:stretch/>
        </p:blipFill>
        <p:spPr>
          <a:xfrm>
            <a:off x="1703065" y="4324939"/>
            <a:ext cx="338885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5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AC27AE4-4C3F-40E2-AD7C-9E033689A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3606" r="3871" b="17050"/>
          <a:stretch/>
        </p:blipFill>
        <p:spPr>
          <a:xfrm>
            <a:off x="3526493" y="2633356"/>
            <a:ext cx="2904614" cy="2902281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767754"/>
            <a:ext cx="6611112" cy="3101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Loup s’installa avec Demoiselle Yéti dans son jardin. 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Il se mit au travail, façonnant la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terre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avec ses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pattes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3537DD-E156-480F-A524-1387FBF40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79" y="6893301"/>
            <a:ext cx="571100" cy="571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2C20D8-9077-4333-A188-2B6DF9DED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52" y="7604267"/>
            <a:ext cx="482295" cy="482295"/>
          </a:xfrm>
          <a:prstGeom prst="rect">
            <a:avLst/>
          </a:prstGeom>
        </p:spPr>
      </p:pic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CE27C9EA-075F-4D77-86B5-8B387BAC5943}"/>
              </a:ext>
            </a:extLst>
          </p:cNvPr>
          <p:cNvSpPr/>
          <p:nvPr/>
        </p:nvSpPr>
        <p:spPr>
          <a:xfrm>
            <a:off x="374754" y="2646133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jardin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De la terre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Une patte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4336C8B-DAB3-4A3E-9174-7DE599A7F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47" y="2963931"/>
            <a:ext cx="655013" cy="6550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C3A526-0491-4B29-BC21-133DAFD2F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24" y="5815149"/>
            <a:ext cx="655013" cy="6550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63E141-54FA-4D4C-AA64-E91FAB677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4" y="3707236"/>
            <a:ext cx="571100" cy="5711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1AB7393-260C-497F-97FD-72FADE91B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5" y="4415174"/>
            <a:ext cx="482295" cy="4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1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8A54CC6-E02C-4A3B-99BB-9C7A582E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5246" r="3685" b="14524"/>
          <a:stretch/>
        </p:blipFill>
        <p:spPr>
          <a:xfrm>
            <a:off x="3588567" y="2697076"/>
            <a:ext cx="2739081" cy="2771851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767753"/>
            <a:ext cx="6611112" cy="31202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Demoiselle Yéti se mit à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hurler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« Je ressemble à un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éléphant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,           tu te trouves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drôle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?»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Elle piétina la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statue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et partie.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« Comique? Mais pourquoi n’y ai-je pas pensé plus tôt? fit Loup. 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6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96FDA13E-B9C0-4BEE-8607-6277D314E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008" y="6603536"/>
            <a:ext cx="613117" cy="6131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8FFE93-4E64-4767-BB62-C150436EF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5" t="5000" r="30088" b="6813"/>
          <a:stretch/>
        </p:blipFill>
        <p:spPr>
          <a:xfrm>
            <a:off x="2364379" y="7216653"/>
            <a:ext cx="338885" cy="74980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0DB52470-AA23-4961-AAEA-BD03FFA23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2239" y="6603536"/>
            <a:ext cx="550817" cy="550817"/>
          </a:xfrm>
          <a:prstGeom prst="rect">
            <a:avLst/>
          </a:prstGeom>
        </p:spPr>
      </p:pic>
      <p:sp>
        <p:nvSpPr>
          <p:cNvPr id="10" name="Rectangle à coins arrondis 4">
            <a:extLst>
              <a:ext uri="{FF2B5EF4-FFF2-40B4-BE49-F238E27FC236}">
                <a16:creationId xmlns:a16="http://schemas.microsoft.com/office/drawing/2014/main" id="{325395FC-25AE-4A0A-8A6E-A3D3BAA84EF5}"/>
              </a:ext>
            </a:extLst>
          </p:cNvPr>
          <p:cNvSpPr/>
          <p:nvPr/>
        </p:nvSpPr>
        <p:spPr>
          <a:xfrm>
            <a:off x="374754" y="2646133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éléphant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Il est drôle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Il hurle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1281CF5-D243-4EE1-B112-17396B4DD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7817" y="3062865"/>
            <a:ext cx="613117" cy="613117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2003A93A-894F-490D-8172-5065DCBDE2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6330" y="3779584"/>
            <a:ext cx="550817" cy="550817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3779CA6-79F5-48D9-A6F6-099E70DB6E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6999" y="4434003"/>
            <a:ext cx="550818" cy="550818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AED9E49E-20F6-4BF5-B477-3C86C7659C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9000" y="6022896"/>
            <a:ext cx="550818" cy="55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71D2D9E-5CA3-4401-978F-2C2985A43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5122" r="13067" b="4070"/>
          <a:stretch/>
        </p:blipFill>
        <p:spPr>
          <a:xfrm rot="16200000">
            <a:off x="3583428" y="2586111"/>
            <a:ext cx="2889502" cy="3016808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636302"/>
            <a:ext cx="6611112" cy="3251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Loup monta son petit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spectacle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dans la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forêt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Ses blagues ne faisaient pas rire.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Les animaux lui jetaient des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tomates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!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7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704004B-008B-4729-8E26-9584083C7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2455" y="6251318"/>
            <a:ext cx="576943" cy="576943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5EE81DB-CD81-4D15-85B0-110D199F17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6367" y="7610283"/>
            <a:ext cx="482600" cy="482600"/>
          </a:xfrm>
          <a:prstGeom prst="rect">
            <a:avLst/>
          </a:prstGeom>
        </p:spPr>
      </p:pic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DBA7F700-C187-4D6E-AE2C-986AD7583FFD}"/>
              </a:ext>
            </a:extLst>
          </p:cNvPr>
          <p:cNvSpPr/>
          <p:nvPr/>
        </p:nvSpPr>
        <p:spPr>
          <a:xfrm>
            <a:off x="374754" y="2646133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La forêt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spectacle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Des tomates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F1855BB-9E76-4413-9898-6BE7E79428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62487" y="6251318"/>
            <a:ext cx="563880" cy="56388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6C9F2E92-8891-47B8-87C9-B5DB02263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3930" y="3159744"/>
            <a:ext cx="576943" cy="576943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ECAEA126-A11B-4907-BA11-4B51657302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1877" y="3818356"/>
            <a:ext cx="576943" cy="5769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4D6FECB-D9D9-43AD-B416-A3E62C7FB7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9954" y="4426310"/>
            <a:ext cx="482600" cy="4826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453E4447-75A7-488E-A094-D59ECC514D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1877" y="4564624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6BA7709-D129-471A-B722-39AEB8C669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9605" r="13067" b="7377"/>
          <a:stretch/>
        </p:blipFill>
        <p:spPr>
          <a:xfrm rot="16200000">
            <a:off x="3412923" y="2744125"/>
            <a:ext cx="3246692" cy="296158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6016752"/>
            <a:ext cx="6611112" cy="2871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Loup s’assit sur son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canapé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,               et lut son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journal.</a:t>
            </a:r>
          </a:p>
          <a:p>
            <a:pPr algn="just">
              <a:lnSpc>
                <a:spcPct val="150000"/>
              </a:lnSpc>
            </a:pPr>
            <a:endParaRPr lang="fr-FR" sz="1400" u="sng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« Recherche comédien pour jouer le rôle du Grand Méchant Loup. »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Vedette de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cinéma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,          il s’y voyait déjà!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8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366A0DE-E70E-405A-BA63-99960BEED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428" y="6300907"/>
            <a:ext cx="546100" cy="546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86F893-3B33-41B2-8330-BFB900A473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5107" r="8880" b="10425"/>
          <a:stretch/>
        </p:blipFill>
        <p:spPr>
          <a:xfrm>
            <a:off x="5900273" y="6399028"/>
            <a:ext cx="427375" cy="456047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8548C670-7417-430B-9940-9B743D2B73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6001" y="7960659"/>
            <a:ext cx="524436" cy="524436"/>
          </a:xfrm>
          <a:prstGeom prst="rect">
            <a:avLst/>
          </a:prstGeom>
        </p:spPr>
      </p:pic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B6207394-CA5A-4470-965F-A2503F54D7B4}"/>
              </a:ext>
            </a:extLst>
          </p:cNvPr>
          <p:cNvSpPr/>
          <p:nvPr/>
        </p:nvSpPr>
        <p:spPr>
          <a:xfrm>
            <a:off x="340941" y="2780162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canapé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Un journal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Le cinéma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328FEF8-6F61-42D4-BD6B-752B5BD20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9901" y="3269236"/>
            <a:ext cx="546100" cy="5461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FE988A-1CB8-41C9-B02C-E5D2678DED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5107" r="8880" b="10425"/>
          <a:stretch/>
        </p:blipFill>
        <p:spPr>
          <a:xfrm>
            <a:off x="1654376" y="3953458"/>
            <a:ext cx="427375" cy="456047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3CF168FB-0782-492E-A02C-444356B5CA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4376" y="4624775"/>
            <a:ext cx="524436" cy="5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FEF2374-5D17-4583-B4E5-E0DEFE1FB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13559" r="3686" b="20001"/>
          <a:stretch/>
        </p:blipFill>
        <p:spPr>
          <a:xfrm>
            <a:off x="3518087" y="2739666"/>
            <a:ext cx="3054330" cy="29785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qui voulait être un artiste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6016752"/>
            <a:ext cx="6611112" cy="28712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Le lendemain, Loup regarda tous les autres loups et il eut la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peur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de sa vie.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« AAAHHHHH! que ces loups ont l’air </a:t>
            </a:r>
            <a:r>
              <a:rPr lang="fr-FR" sz="1400" u="sng" dirty="0">
                <a:solidFill>
                  <a:schemeClr val="tx1"/>
                </a:solidFill>
                <a:latin typeface="OpenDyslexic" panose="00000500000000000000" pitchFamily="50" charset="0"/>
              </a:rPr>
              <a:t>méchants</a:t>
            </a: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! »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594CED-E0ED-407C-97B3-C3B9F18D94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2353"/>
          <a:stretch/>
        </p:blipFill>
        <p:spPr>
          <a:xfrm>
            <a:off x="816744" y="6963595"/>
            <a:ext cx="548010" cy="593268"/>
          </a:xfrm>
          <a:prstGeom prst="rect">
            <a:avLst/>
          </a:prstGeom>
        </p:spPr>
      </p:pic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EBEC3691-2C7A-4535-922A-DF03141308A2}"/>
              </a:ext>
            </a:extLst>
          </p:cNvPr>
          <p:cNvSpPr/>
          <p:nvPr/>
        </p:nvSpPr>
        <p:spPr>
          <a:xfrm>
            <a:off x="256117" y="2784164"/>
            <a:ext cx="305424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Elle a peur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Il est méchant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F238689-0C7C-4AA5-8CE0-EC7D0304F7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12353"/>
          <a:stretch/>
        </p:blipFill>
        <p:spPr>
          <a:xfrm>
            <a:off x="1509235" y="3361218"/>
            <a:ext cx="548010" cy="59326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35E85D88-1564-4BF3-852F-AF6EF4264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5252" y="7685819"/>
            <a:ext cx="539434" cy="539434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C9FAF845-85C5-4C74-ABC0-8C8E27E06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5001" y="4436194"/>
            <a:ext cx="539434" cy="5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721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5237</TotalTime>
  <Words>608</Words>
  <Application>Microsoft Office PowerPoint</Application>
  <PresentationFormat>Affichage à l'écran (4:3)</PresentationFormat>
  <Paragraphs>177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Amandine</vt:lpstr>
      <vt:lpstr>Arial</vt:lpstr>
      <vt:lpstr>Calibri</vt:lpstr>
      <vt:lpstr>Calibri Light</vt:lpstr>
      <vt:lpstr>OpenDyslexic</vt:lpstr>
      <vt:lpstr>Permanent Marker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Yelle</dc:creator>
  <cp:lastModifiedBy>Adeline Michel</cp:lastModifiedBy>
  <cp:revision>64</cp:revision>
  <dcterms:created xsi:type="dcterms:W3CDTF">2020-06-07T13:46:06Z</dcterms:created>
  <dcterms:modified xsi:type="dcterms:W3CDTF">2020-07-10T14:45:29Z</dcterms:modified>
</cp:coreProperties>
</file>