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588" y="3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904C-3226-48BF-BE71-4A9AF03FB14B}" type="datetimeFigureOut">
              <a:rPr lang="fr-FR" smtClean="0"/>
              <a:pPr/>
              <a:t>23/07/2021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94916-A003-465E-864D-35CF1A972EA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6" y="6600825"/>
            <a:ext cx="16764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" name="Rectangle 2" descr="Paper_08"/>
          <p:cNvSpPr>
            <a:spLocks noChangeArrowheads="1"/>
          </p:cNvSpPr>
          <p:nvPr/>
        </p:nvSpPr>
        <p:spPr bwMode="auto">
          <a:xfrm>
            <a:off x="-285776" y="4810124"/>
            <a:ext cx="7558088" cy="35719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7" name="AutoShape 3" descr="sunday-paper-green"/>
          <p:cNvSpPr>
            <a:spLocks noChangeArrowheads="1"/>
          </p:cNvSpPr>
          <p:nvPr/>
        </p:nvSpPr>
        <p:spPr bwMode="auto">
          <a:xfrm>
            <a:off x="500042" y="380968"/>
            <a:ext cx="6045200" cy="1308100"/>
          </a:xfrm>
          <a:prstGeom prst="roundRect">
            <a:avLst>
              <a:gd name="adj" fmla="val 16667"/>
            </a:avLst>
          </a:prstGeom>
          <a:blipFill dpi="0" rotWithShape="0">
            <a:blip r:embed="rId4" cstate="print"/>
            <a:srcRect/>
            <a:stretch>
              <a:fillRect b="-362136"/>
            </a:stretch>
          </a:blipFill>
          <a:ln w="9525" algn="in">
            <a:noFill/>
            <a:round/>
            <a:headEnd/>
            <a:tailEnd/>
          </a:ln>
          <a:effectLst>
            <a:outerShdw dist="35921" dir="2700000" algn="ctr" rotWithShape="0">
              <a:srgbClr val="7F7F7F"/>
            </a:outerShdw>
          </a:effec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6000" dirty="0" smtClean="0">
                <a:latin typeface="Archistico" pitchFamily="18" charset="0"/>
              </a:rPr>
              <a:t>Projet d’école</a:t>
            </a:r>
            <a:endParaRPr lang="fr-FR" sz="6000" dirty="0">
              <a:latin typeface="Archistico" pitchFamily="18" charset="0"/>
            </a:endParaRPr>
          </a:p>
        </p:txBody>
      </p:sp>
      <p:sp>
        <p:nvSpPr>
          <p:cNvPr id="1057" name="Rectangle 33" descr="Paper_05"/>
          <p:cNvSpPr>
            <a:spLocks noChangeArrowheads="1"/>
          </p:cNvSpPr>
          <p:nvPr/>
        </p:nvSpPr>
        <p:spPr bwMode="auto">
          <a:xfrm rot="16200000">
            <a:off x="-4866492" y="4866493"/>
            <a:ext cx="10260013" cy="527028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642918" y="1952604"/>
            <a:ext cx="6072230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Arial Rounded MT Bold" pitchFamily="34" charset="0"/>
              </a:rPr>
              <a:t>Axes du </a:t>
            </a:r>
            <a:r>
              <a:rPr lang="fr-FR" b="1" u="sng" smtClean="0">
                <a:latin typeface="Arial Rounded MT Bold" pitchFamily="34" charset="0"/>
              </a:rPr>
              <a:t>projet </a:t>
            </a:r>
            <a:r>
              <a:rPr lang="fr-FR" b="1" u="sng" smtClean="0">
                <a:latin typeface="Arial Rounded MT Bold" pitchFamily="34" charset="0"/>
              </a:rPr>
              <a:t>2021-2024</a:t>
            </a:r>
            <a:endParaRPr lang="fr-FR" b="1" u="sng" dirty="0" smtClean="0">
              <a:latin typeface="Arial Rounded MT Bold" pitchFamily="34" charset="0"/>
            </a:endParaRPr>
          </a:p>
          <a:p>
            <a:endParaRPr lang="fr-FR" b="1" u="sng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1.Le langage et les mathématiques au service de la maîtrise des fondamentaux.</a:t>
            </a:r>
          </a:p>
          <a:p>
            <a:endParaRPr lang="fr-FR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2.Dynamiser les liaisons inter-cycles visant à personnaliser le parcours scolaire des élèves.</a:t>
            </a:r>
          </a:p>
          <a:p>
            <a:endParaRPr lang="fr-FR" dirty="0" smtClean="0">
              <a:latin typeface="Arial Rounded MT Bold" pitchFamily="34" charset="0"/>
            </a:endParaRPr>
          </a:p>
          <a:p>
            <a:r>
              <a:rPr lang="fr-FR" dirty="0" smtClean="0">
                <a:latin typeface="Arial Rounded MT Bold" pitchFamily="34" charset="0"/>
              </a:rPr>
              <a:t>3.Accroître l’attractivité des écoles du RPI.</a:t>
            </a:r>
          </a:p>
          <a:p>
            <a:endParaRPr lang="fr-FR" sz="2000" u="sng" dirty="0" smtClean="0">
              <a:latin typeface="CAC Pinafore" pitchFamily="2" charset="0"/>
            </a:endParaRPr>
          </a:p>
          <a:p>
            <a:r>
              <a:rPr lang="fr-FR" sz="2800" u="sng" dirty="0" smtClean="0">
                <a:latin typeface="CAC Pinafore" pitchFamily="2" charset="0"/>
              </a:rPr>
              <a:t>Fiches actions: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Projet commun 		tous cycles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Défi </a:t>
            </a:r>
            <a:r>
              <a:rPr lang="fr-FR" sz="2000" dirty="0" err="1" smtClean="0">
                <a:latin typeface="CAC Pinafore" pitchFamily="2" charset="0"/>
              </a:rPr>
              <a:t>inter-classe</a:t>
            </a:r>
            <a:r>
              <a:rPr lang="fr-FR" sz="2000" dirty="0" smtClean="0">
                <a:latin typeface="CAC Pinafore" pitchFamily="2" charset="0"/>
              </a:rPr>
              <a:t>: la littérature autour du projet commun    tous cycles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Liaison inter-cycle	cycle 3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Liaison GS-CP		cycle1-2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L’anglais langue vivante 	cycle 3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École et cinéma		cycle 2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Outils communs		tous cycles 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Centenaire de la guerre	cycle 3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De l’enfant à l’élève	tous cycles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Livret d’accueil		cycle 1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Conseil d’élèves 		cycle 2-3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Ecole ouverte		cycle 1</a:t>
            </a:r>
          </a:p>
          <a:p>
            <a:pPr marL="514350" indent="-514350">
              <a:buAutoNum type="arabicPeriod"/>
            </a:pPr>
            <a:r>
              <a:rPr lang="fr-FR" sz="2000" dirty="0" smtClean="0">
                <a:latin typeface="CAC Pinafore" pitchFamily="2" charset="0"/>
              </a:rPr>
              <a:t>Scolarisation des moins de 3 ans  cycle 1</a:t>
            </a:r>
          </a:p>
          <a:p>
            <a:pPr marL="514350" indent="-514350">
              <a:buAutoNum type="arabicPeriod"/>
            </a:pPr>
            <a:endParaRPr lang="fr-FR" sz="2800" dirty="0" smtClean="0">
              <a:latin typeface="CAC Pinafore" pitchFamily="2" charset="0"/>
            </a:endParaRPr>
          </a:p>
          <a:p>
            <a:endParaRPr lang="fr-FR" sz="2800" u="sng" dirty="0" smtClean="0">
              <a:latin typeface="CAC Pinafore" pitchFamily="2" charset="0"/>
            </a:endParaRPr>
          </a:p>
          <a:p>
            <a:endParaRPr lang="fr-FR" dirty="0">
              <a:latin typeface="Arial Rounded MT Bold" pitchFamily="34" charset="0"/>
            </a:endParaRPr>
          </a:p>
        </p:txBody>
      </p:sp>
      <p:sp>
        <p:nvSpPr>
          <p:cNvPr id="37" name="Shape 336"/>
          <p:cNvSpPr>
            <a:spLocks/>
          </p:cNvSpPr>
          <p:nvPr/>
        </p:nvSpPr>
        <p:spPr bwMode="auto">
          <a:xfrm rot="1239169">
            <a:off x="4511109" y="5994782"/>
            <a:ext cx="750888" cy="601662"/>
          </a:xfrm>
          <a:custGeom>
            <a:avLst/>
            <a:gdLst>
              <a:gd name="T0" fmla="*/ 0 w 17398"/>
              <a:gd name="T1" fmla="*/ 0 h 14965"/>
              <a:gd name="T2" fmla="*/ 17398 w 17398"/>
              <a:gd name="T3" fmla="*/ 14965 h 14965"/>
            </a:gdLst>
            <a:ahLst/>
            <a:cxnLst>
              <a:cxn ang="0">
                <a:pos x="4258" y="12069"/>
              </a:cxn>
              <a:cxn ang="0">
                <a:pos x="3480" y="12361"/>
              </a:cxn>
              <a:cxn ang="0">
                <a:pos x="5475" y="12629"/>
              </a:cxn>
              <a:cxn ang="0">
                <a:pos x="13602" y="12653"/>
              </a:cxn>
              <a:cxn ang="0">
                <a:pos x="14283" y="12507"/>
              </a:cxn>
              <a:cxn ang="0">
                <a:pos x="3139" y="12556"/>
              </a:cxn>
              <a:cxn ang="0">
                <a:pos x="2604" y="12361"/>
              </a:cxn>
              <a:cxn ang="0">
                <a:pos x="5791" y="12653"/>
              </a:cxn>
              <a:cxn ang="0">
                <a:pos x="15305" y="827"/>
              </a:cxn>
              <a:cxn ang="0">
                <a:pos x="16887" y="2652"/>
              </a:cxn>
              <a:cxn ang="0">
                <a:pos x="16790" y="11996"/>
              </a:cxn>
              <a:cxn ang="0">
                <a:pos x="12385" y="11655"/>
              </a:cxn>
              <a:cxn ang="0">
                <a:pos x="9101" y="11363"/>
              </a:cxn>
              <a:cxn ang="0">
                <a:pos x="8930" y="2214"/>
              </a:cxn>
              <a:cxn ang="0">
                <a:pos x="12069" y="560"/>
              </a:cxn>
              <a:cxn ang="0">
                <a:pos x="12775" y="12677"/>
              </a:cxn>
              <a:cxn ang="0">
                <a:pos x="12872" y="12093"/>
              </a:cxn>
              <a:cxn ang="0">
                <a:pos x="15159" y="12775"/>
              </a:cxn>
              <a:cxn ang="0">
                <a:pos x="6667" y="12799"/>
              </a:cxn>
              <a:cxn ang="0">
                <a:pos x="1850" y="12872"/>
              </a:cxn>
              <a:cxn ang="0">
                <a:pos x="11242" y="12872"/>
              </a:cxn>
              <a:cxn ang="0">
                <a:pos x="5183" y="535"/>
              </a:cxn>
              <a:cxn ang="0">
                <a:pos x="8006" y="1801"/>
              </a:cxn>
              <a:cxn ang="0">
                <a:pos x="8468" y="7835"/>
              </a:cxn>
              <a:cxn ang="0">
                <a:pos x="6765" y="11947"/>
              </a:cxn>
              <a:cxn ang="0">
                <a:pos x="2044" y="11704"/>
              </a:cxn>
              <a:cxn ang="0">
                <a:pos x="657" y="11485"/>
              </a:cxn>
              <a:cxn ang="0">
                <a:pos x="609" y="4234"/>
              </a:cxn>
              <a:cxn ang="0">
                <a:pos x="3504" y="681"/>
              </a:cxn>
              <a:cxn ang="0">
                <a:pos x="15889" y="12653"/>
              </a:cxn>
              <a:cxn ang="0">
                <a:pos x="1460" y="12677"/>
              </a:cxn>
              <a:cxn ang="0">
                <a:pos x="10926" y="12385"/>
              </a:cxn>
              <a:cxn ang="0">
                <a:pos x="10536" y="12531"/>
              </a:cxn>
              <a:cxn ang="0">
                <a:pos x="7105" y="12726"/>
              </a:cxn>
              <a:cxn ang="0">
                <a:pos x="16181" y="12702"/>
              </a:cxn>
              <a:cxn ang="0">
                <a:pos x="9539" y="13067"/>
              </a:cxn>
              <a:cxn ang="0">
                <a:pos x="8541" y="13870"/>
              </a:cxn>
              <a:cxn ang="0">
                <a:pos x="8857" y="13894"/>
              </a:cxn>
              <a:cxn ang="0">
                <a:pos x="4550" y="0"/>
              </a:cxn>
              <a:cxn ang="0">
                <a:pos x="633" y="1168"/>
              </a:cxn>
              <a:cxn ang="0">
                <a:pos x="49" y="3066"/>
              </a:cxn>
              <a:cxn ang="0">
                <a:pos x="0" y="9928"/>
              </a:cxn>
              <a:cxn ang="0">
                <a:pos x="365" y="12507"/>
              </a:cxn>
              <a:cxn ang="0">
                <a:pos x="925" y="13529"/>
              </a:cxn>
              <a:cxn ang="0">
                <a:pos x="2604" y="13213"/>
              </a:cxn>
              <a:cxn ang="0">
                <a:pos x="7008" y="13407"/>
              </a:cxn>
              <a:cxn ang="0">
                <a:pos x="8419" y="14891"/>
              </a:cxn>
              <a:cxn ang="0">
                <a:pos x="9052" y="14332"/>
              </a:cxn>
              <a:cxn ang="0">
                <a:pos x="12580" y="13140"/>
              </a:cxn>
              <a:cxn ang="0">
                <a:pos x="16254" y="13651"/>
              </a:cxn>
              <a:cxn ang="0">
                <a:pos x="16595" y="13310"/>
              </a:cxn>
              <a:cxn ang="0">
                <a:pos x="17374" y="12361"/>
              </a:cxn>
              <a:cxn ang="0">
                <a:pos x="17325" y="10998"/>
              </a:cxn>
              <a:cxn ang="0">
                <a:pos x="17325" y="2531"/>
              </a:cxn>
              <a:cxn ang="0">
                <a:pos x="16911" y="1217"/>
              </a:cxn>
              <a:cxn ang="0">
                <a:pos x="14016" y="97"/>
              </a:cxn>
              <a:cxn ang="0">
                <a:pos x="10877" y="560"/>
              </a:cxn>
              <a:cxn ang="0">
                <a:pos x="8419" y="1460"/>
              </a:cxn>
              <a:cxn ang="0">
                <a:pos x="5597" y="73"/>
              </a:cxn>
            </a:cxnLst>
            <a:rect l="T0" t="T1" r="T2" b="T3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lnTo>
                  <a:pt x="13383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lnTo>
                  <a:pt x="484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lnTo>
                  <a:pt x="15354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lnTo>
                  <a:pt x="4550" y="0"/>
                </a:lnTo>
                <a:close/>
              </a:path>
            </a:pathLst>
          </a:custGeom>
          <a:solidFill>
            <a:srgbClr val="7C7F9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8" name="Image 37" descr="C:\Users\Matthieu\Desktop\Sans titre 9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0273">
            <a:off x="4658299" y="3158746"/>
            <a:ext cx="2127564" cy="22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Shape 328"/>
          <p:cNvSpPr>
            <a:spLocks/>
          </p:cNvSpPr>
          <p:nvPr/>
        </p:nvSpPr>
        <p:spPr bwMode="auto">
          <a:xfrm rot="1680639">
            <a:off x="4449170" y="1731781"/>
            <a:ext cx="398463" cy="488950"/>
          </a:xfrm>
          <a:custGeom>
            <a:avLst/>
            <a:gdLst>
              <a:gd name="T0" fmla="*/ 0 w 12289"/>
              <a:gd name="T1" fmla="*/ 0 h 16352"/>
              <a:gd name="T2" fmla="*/ 12289 w 12289"/>
              <a:gd name="T3" fmla="*/ 16352 h 16352"/>
            </a:gdLst>
            <a:ahLst/>
            <a:cxnLst>
              <a:cxn ang="0">
                <a:pos x="8030" y="4842"/>
              </a:cxn>
              <a:cxn ang="0">
                <a:pos x="8687" y="6959"/>
              </a:cxn>
              <a:cxn ang="0">
                <a:pos x="7373" y="8517"/>
              </a:cxn>
              <a:cxn ang="0">
                <a:pos x="5305" y="8541"/>
              </a:cxn>
              <a:cxn ang="0">
                <a:pos x="3772" y="7251"/>
              </a:cxn>
              <a:cxn ang="0">
                <a:pos x="4161" y="4891"/>
              </a:cxn>
              <a:cxn ang="0">
                <a:pos x="5548" y="4112"/>
              </a:cxn>
              <a:cxn ang="0">
                <a:pos x="5183" y="3699"/>
              </a:cxn>
              <a:cxn ang="0">
                <a:pos x="3164" y="5889"/>
              </a:cxn>
              <a:cxn ang="0">
                <a:pos x="4088" y="8371"/>
              </a:cxn>
              <a:cxn ang="0">
                <a:pos x="6449" y="9198"/>
              </a:cxn>
              <a:cxn ang="0">
                <a:pos x="8712" y="8054"/>
              </a:cxn>
              <a:cxn ang="0">
                <a:pos x="8955" y="5499"/>
              </a:cxn>
              <a:cxn ang="0">
                <a:pos x="7300" y="3723"/>
              </a:cxn>
              <a:cxn ang="0">
                <a:pos x="7763" y="828"/>
              </a:cxn>
              <a:cxn ang="0">
                <a:pos x="10074" y="2409"/>
              </a:cxn>
              <a:cxn ang="0">
                <a:pos x="10512" y="2677"/>
              </a:cxn>
              <a:cxn ang="0">
                <a:pos x="10804" y="3309"/>
              </a:cxn>
              <a:cxn ang="0">
                <a:pos x="10829" y="4088"/>
              </a:cxn>
              <a:cxn ang="0">
                <a:pos x="11048" y="4575"/>
              </a:cxn>
              <a:cxn ang="0">
                <a:pos x="11534" y="4550"/>
              </a:cxn>
              <a:cxn ang="0">
                <a:pos x="11121" y="5597"/>
              </a:cxn>
              <a:cxn ang="0">
                <a:pos x="11023" y="6278"/>
              </a:cxn>
              <a:cxn ang="0">
                <a:pos x="11534" y="6546"/>
              </a:cxn>
              <a:cxn ang="0">
                <a:pos x="11096" y="7251"/>
              </a:cxn>
              <a:cxn ang="0">
                <a:pos x="11291" y="7665"/>
              </a:cxn>
              <a:cxn ang="0">
                <a:pos x="10950" y="8176"/>
              </a:cxn>
              <a:cxn ang="0">
                <a:pos x="10537" y="8638"/>
              </a:cxn>
              <a:cxn ang="0">
                <a:pos x="10926" y="9028"/>
              </a:cxn>
              <a:cxn ang="0">
                <a:pos x="10731" y="9320"/>
              </a:cxn>
              <a:cxn ang="0">
                <a:pos x="9880" y="9830"/>
              </a:cxn>
              <a:cxn ang="0">
                <a:pos x="10391" y="10390"/>
              </a:cxn>
              <a:cxn ang="0">
                <a:pos x="9393" y="10366"/>
              </a:cxn>
              <a:cxn ang="0">
                <a:pos x="9782" y="11169"/>
              </a:cxn>
              <a:cxn ang="0">
                <a:pos x="8858" y="11242"/>
              </a:cxn>
              <a:cxn ang="0">
                <a:pos x="8566" y="11704"/>
              </a:cxn>
              <a:cxn ang="0">
                <a:pos x="8736" y="12166"/>
              </a:cxn>
              <a:cxn ang="0">
                <a:pos x="7592" y="12142"/>
              </a:cxn>
              <a:cxn ang="0">
                <a:pos x="8055" y="12823"/>
              </a:cxn>
              <a:cxn ang="0">
                <a:pos x="7252" y="12921"/>
              </a:cxn>
              <a:cxn ang="0">
                <a:pos x="7909" y="13578"/>
              </a:cxn>
              <a:cxn ang="0">
                <a:pos x="6400" y="13505"/>
              </a:cxn>
              <a:cxn ang="0">
                <a:pos x="7519" y="14381"/>
              </a:cxn>
              <a:cxn ang="0">
                <a:pos x="5913" y="14089"/>
              </a:cxn>
              <a:cxn ang="0">
                <a:pos x="6765" y="15208"/>
              </a:cxn>
              <a:cxn ang="0">
                <a:pos x="3991" y="13359"/>
              </a:cxn>
              <a:cxn ang="0">
                <a:pos x="974" y="8711"/>
              </a:cxn>
              <a:cxn ang="0">
                <a:pos x="609" y="5378"/>
              </a:cxn>
              <a:cxn ang="0">
                <a:pos x="2093" y="2214"/>
              </a:cxn>
              <a:cxn ang="0">
                <a:pos x="5159" y="584"/>
              </a:cxn>
              <a:cxn ang="0">
                <a:pos x="3359" y="609"/>
              </a:cxn>
              <a:cxn ang="0">
                <a:pos x="682" y="3188"/>
              </a:cxn>
              <a:cxn ang="0">
                <a:pos x="74" y="7154"/>
              </a:cxn>
              <a:cxn ang="0">
                <a:pos x="1412" y="11096"/>
              </a:cxn>
              <a:cxn ang="0">
                <a:pos x="4113" y="14527"/>
              </a:cxn>
              <a:cxn ang="0">
                <a:pos x="6084" y="16327"/>
              </a:cxn>
              <a:cxn ang="0">
                <a:pos x="10074" y="11874"/>
              </a:cxn>
              <a:cxn ang="0">
                <a:pos x="12118" y="7592"/>
              </a:cxn>
              <a:cxn ang="0">
                <a:pos x="11729" y="3528"/>
              </a:cxn>
              <a:cxn ang="0">
                <a:pos x="9223" y="828"/>
              </a:cxn>
            </a:cxnLst>
            <a:rect l="T0" t="T1" r="T2" b="T3"/>
            <a:pathLst>
              <a:path w="12289" h="16352" extrusionOk="0">
                <a:moveTo>
                  <a:pt x="6303" y="3991"/>
                </a:moveTo>
                <a:lnTo>
                  <a:pt x="6546" y="4015"/>
                </a:lnTo>
                <a:lnTo>
                  <a:pt x="6789" y="4064"/>
                </a:lnTo>
                <a:lnTo>
                  <a:pt x="7008" y="4137"/>
                </a:lnTo>
                <a:lnTo>
                  <a:pt x="7252" y="4234"/>
                </a:lnTo>
                <a:lnTo>
                  <a:pt x="7446" y="4356"/>
                </a:lnTo>
                <a:lnTo>
                  <a:pt x="7665" y="4502"/>
                </a:lnTo>
                <a:lnTo>
                  <a:pt x="7836" y="4672"/>
                </a:lnTo>
                <a:lnTo>
                  <a:pt x="8030" y="4842"/>
                </a:lnTo>
                <a:lnTo>
                  <a:pt x="8176" y="5037"/>
                </a:lnTo>
                <a:lnTo>
                  <a:pt x="8322" y="5256"/>
                </a:lnTo>
                <a:lnTo>
                  <a:pt x="8468" y="5475"/>
                </a:lnTo>
                <a:lnTo>
                  <a:pt x="8566" y="5718"/>
                </a:lnTo>
                <a:lnTo>
                  <a:pt x="8639" y="5986"/>
                </a:lnTo>
                <a:lnTo>
                  <a:pt x="8712" y="6229"/>
                </a:lnTo>
                <a:lnTo>
                  <a:pt x="8736" y="6473"/>
                </a:lnTo>
                <a:lnTo>
                  <a:pt x="8712" y="6716"/>
                </a:lnTo>
                <a:lnTo>
                  <a:pt x="8687" y="6959"/>
                </a:lnTo>
                <a:lnTo>
                  <a:pt x="8639" y="7178"/>
                </a:lnTo>
                <a:lnTo>
                  <a:pt x="8541" y="7397"/>
                </a:lnTo>
                <a:lnTo>
                  <a:pt x="8444" y="7592"/>
                </a:lnTo>
                <a:lnTo>
                  <a:pt x="8322" y="7787"/>
                </a:lnTo>
                <a:lnTo>
                  <a:pt x="8152" y="7981"/>
                </a:lnTo>
                <a:lnTo>
                  <a:pt x="7982" y="8152"/>
                </a:lnTo>
                <a:lnTo>
                  <a:pt x="7811" y="8298"/>
                </a:lnTo>
                <a:lnTo>
                  <a:pt x="7592" y="8419"/>
                </a:lnTo>
                <a:lnTo>
                  <a:pt x="7373" y="8517"/>
                </a:lnTo>
                <a:lnTo>
                  <a:pt x="7130" y="8614"/>
                </a:lnTo>
                <a:lnTo>
                  <a:pt x="6887" y="8687"/>
                </a:lnTo>
                <a:lnTo>
                  <a:pt x="6668" y="8711"/>
                </a:lnTo>
                <a:lnTo>
                  <a:pt x="6424" y="8736"/>
                </a:lnTo>
                <a:lnTo>
                  <a:pt x="6205" y="8736"/>
                </a:lnTo>
                <a:lnTo>
                  <a:pt x="5986" y="8711"/>
                </a:lnTo>
                <a:lnTo>
                  <a:pt x="5743" y="8663"/>
                </a:lnTo>
                <a:lnTo>
                  <a:pt x="5524" y="8614"/>
                </a:lnTo>
                <a:lnTo>
                  <a:pt x="5305" y="8541"/>
                </a:lnTo>
                <a:lnTo>
                  <a:pt x="5110" y="8444"/>
                </a:lnTo>
                <a:lnTo>
                  <a:pt x="4891" y="8346"/>
                </a:lnTo>
                <a:lnTo>
                  <a:pt x="4697" y="8225"/>
                </a:lnTo>
                <a:lnTo>
                  <a:pt x="4502" y="8103"/>
                </a:lnTo>
                <a:lnTo>
                  <a:pt x="4332" y="7957"/>
                </a:lnTo>
                <a:lnTo>
                  <a:pt x="4186" y="7787"/>
                </a:lnTo>
                <a:lnTo>
                  <a:pt x="4015" y="7616"/>
                </a:lnTo>
                <a:lnTo>
                  <a:pt x="3894" y="7446"/>
                </a:lnTo>
                <a:lnTo>
                  <a:pt x="3772" y="7251"/>
                </a:lnTo>
                <a:lnTo>
                  <a:pt x="3723" y="7105"/>
                </a:lnTo>
                <a:lnTo>
                  <a:pt x="3650" y="6935"/>
                </a:lnTo>
                <a:lnTo>
                  <a:pt x="3602" y="6643"/>
                </a:lnTo>
                <a:lnTo>
                  <a:pt x="3577" y="6327"/>
                </a:lnTo>
                <a:lnTo>
                  <a:pt x="3602" y="6010"/>
                </a:lnTo>
                <a:lnTo>
                  <a:pt x="3699" y="5718"/>
                </a:lnTo>
                <a:lnTo>
                  <a:pt x="3821" y="5426"/>
                </a:lnTo>
                <a:lnTo>
                  <a:pt x="3967" y="5134"/>
                </a:lnTo>
                <a:lnTo>
                  <a:pt x="4161" y="4891"/>
                </a:lnTo>
                <a:lnTo>
                  <a:pt x="4332" y="4696"/>
                </a:lnTo>
                <a:lnTo>
                  <a:pt x="4551" y="4502"/>
                </a:lnTo>
                <a:lnTo>
                  <a:pt x="4794" y="4356"/>
                </a:lnTo>
                <a:lnTo>
                  <a:pt x="5037" y="4210"/>
                </a:lnTo>
                <a:lnTo>
                  <a:pt x="5062" y="4210"/>
                </a:lnTo>
                <a:lnTo>
                  <a:pt x="5110" y="4234"/>
                </a:lnTo>
                <a:lnTo>
                  <a:pt x="5232" y="4234"/>
                </a:lnTo>
                <a:lnTo>
                  <a:pt x="5305" y="4210"/>
                </a:lnTo>
                <a:lnTo>
                  <a:pt x="5548" y="4112"/>
                </a:lnTo>
                <a:lnTo>
                  <a:pt x="5816" y="4039"/>
                </a:lnTo>
                <a:lnTo>
                  <a:pt x="6059" y="4015"/>
                </a:lnTo>
                <a:lnTo>
                  <a:pt x="6303" y="3991"/>
                </a:lnTo>
                <a:close/>
                <a:moveTo>
                  <a:pt x="6254" y="3480"/>
                </a:moveTo>
                <a:lnTo>
                  <a:pt x="5986" y="3504"/>
                </a:lnTo>
                <a:lnTo>
                  <a:pt x="5694" y="3553"/>
                </a:lnTo>
                <a:lnTo>
                  <a:pt x="5427" y="3626"/>
                </a:lnTo>
                <a:lnTo>
                  <a:pt x="5305" y="3650"/>
                </a:lnTo>
                <a:lnTo>
                  <a:pt x="5183" y="3699"/>
                </a:lnTo>
                <a:lnTo>
                  <a:pt x="4916" y="3796"/>
                </a:lnTo>
                <a:lnTo>
                  <a:pt x="4599" y="3966"/>
                </a:lnTo>
                <a:lnTo>
                  <a:pt x="4283" y="4161"/>
                </a:lnTo>
                <a:lnTo>
                  <a:pt x="3991" y="4404"/>
                </a:lnTo>
                <a:lnTo>
                  <a:pt x="3748" y="4672"/>
                </a:lnTo>
                <a:lnTo>
                  <a:pt x="3529" y="4940"/>
                </a:lnTo>
                <a:lnTo>
                  <a:pt x="3359" y="5232"/>
                </a:lnTo>
                <a:lnTo>
                  <a:pt x="3237" y="5572"/>
                </a:lnTo>
                <a:lnTo>
                  <a:pt x="3164" y="5889"/>
                </a:lnTo>
                <a:lnTo>
                  <a:pt x="3115" y="6229"/>
                </a:lnTo>
                <a:lnTo>
                  <a:pt x="3140" y="6570"/>
                </a:lnTo>
                <a:lnTo>
                  <a:pt x="3188" y="6911"/>
                </a:lnTo>
                <a:lnTo>
                  <a:pt x="3261" y="7251"/>
                </a:lnTo>
                <a:lnTo>
                  <a:pt x="3383" y="7495"/>
                </a:lnTo>
                <a:lnTo>
                  <a:pt x="3529" y="7762"/>
                </a:lnTo>
                <a:lnTo>
                  <a:pt x="3699" y="7981"/>
                </a:lnTo>
                <a:lnTo>
                  <a:pt x="3869" y="8200"/>
                </a:lnTo>
                <a:lnTo>
                  <a:pt x="4088" y="8371"/>
                </a:lnTo>
                <a:lnTo>
                  <a:pt x="4307" y="8541"/>
                </a:lnTo>
                <a:lnTo>
                  <a:pt x="4551" y="8711"/>
                </a:lnTo>
                <a:lnTo>
                  <a:pt x="4794" y="8833"/>
                </a:lnTo>
                <a:lnTo>
                  <a:pt x="5062" y="8930"/>
                </a:lnTo>
                <a:lnTo>
                  <a:pt x="5329" y="9028"/>
                </a:lnTo>
                <a:lnTo>
                  <a:pt x="5597" y="9101"/>
                </a:lnTo>
                <a:lnTo>
                  <a:pt x="5889" y="9149"/>
                </a:lnTo>
                <a:lnTo>
                  <a:pt x="6181" y="9174"/>
                </a:lnTo>
                <a:lnTo>
                  <a:pt x="6449" y="9198"/>
                </a:lnTo>
                <a:lnTo>
                  <a:pt x="6741" y="9174"/>
                </a:lnTo>
                <a:lnTo>
                  <a:pt x="7008" y="9149"/>
                </a:lnTo>
                <a:lnTo>
                  <a:pt x="7325" y="9076"/>
                </a:lnTo>
                <a:lnTo>
                  <a:pt x="7617" y="8979"/>
                </a:lnTo>
                <a:lnTo>
                  <a:pt x="7884" y="8833"/>
                </a:lnTo>
                <a:lnTo>
                  <a:pt x="8128" y="8687"/>
                </a:lnTo>
                <a:lnTo>
                  <a:pt x="8347" y="8492"/>
                </a:lnTo>
                <a:lnTo>
                  <a:pt x="8541" y="8273"/>
                </a:lnTo>
                <a:lnTo>
                  <a:pt x="8712" y="8054"/>
                </a:lnTo>
                <a:lnTo>
                  <a:pt x="8858" y="7787"/>
                </a:lnTo>
                <a:lnTo>
                  <a:pt x="8979" y="7543"/>
                </a:lnTo>
                <a:lnTo>
                  <a:pt x="9052" y="7251"/>
                </a:lnTo>
                <a:lnTo>
                  <a:pt x="9125" y="6959"/>
                </a:lnTo>
                <a:lnTo>
                  <a:pt x="9150" y="6667"/>
                </a:lnTo>
                <a:lnTo>
                  <a:pt x="9150" y="6375"/>
                </a:lnTo>
                <a:lnTo>
                  <a:pt x="9125" y="6083"/>
                </a:lnTo>
                <a:lnTo>
                  <a:pt x="9052" y="5791"/>
                </a:lnTo>
                <a:lnTo>
                  <a:pt x="8955" y="5499"/>
                </a:lnTo>
                <a:lnTo>
                  <a:pt x="8858" y="5232"/>
                </a:lnTo>
                <a:lnTo>
                  <a:pt x="8712" y="4988"/>
                </a:lnTo>
                <a:lnTo>
                  <a:pt x="8566" y="4769"/>
                </a:lnTo>
                <a:lnTo>
                  <a:pt x="8395" y="4550"/>
                </a:lnTo>
                <a:lnTo>
                  <a:pt x="8201" y="4356"/>
                </a:lnTo>
                <a:lnTo>
                  <a:pt x="7982" y="4161"/>
                </a:lnTo>
                <a:lnTo>
                  <a:pt x="7763" y="3991"/>
                </a:lnTo>
                <a:lnTo>
                  <a:pt x="7544" y="3845"/>
                </a:lnTo>
                <a:lnTo>
                  <a:pt x="7300" y="3723"/>
                </a:lnTo>
                <a:lnTo>
                  <a:pt x="7033" y="3626"/>
                </a:lnTo>
                <a:lnTo>
                  <a:pt x="6789" y="3553"/>
                </a:lnTo>
                <a:lnTo>
                  <a:pt x="6522" y="3504"/>
                </a:lnTo>
                <a:lnTo>
                  <a:pt x="6254" y="3480"/>
                </a:lnTo>
                <a:close/>
                <a:moveTo>
                  <a:pt x="6303" y="536"/>
                </a:moveTo>
                <a:lnTo>
                  <a:pt x="6668" y="560"/>
                </a:lnTo>
                <a:lnTo>
                  <a:pt x="7033" y="633"/>
                </a:lnTo>
                <a:lnTo>
                  <a:pt x="7422" y="706"/>
                </a:lnTo>
                <a:lnTo>
                  <a:pt x="7763" y="828"/>
                </a:lnTo>
                <a:lnTo>
                  <a:pt x="8128" y="949"/>
                </a:lnTo>
                <a:lnTo>
                  <a:pt x="8468" y="1095"/>
                </a:lnTo>
                <a:lnTo>
                  <a:pt x="8809" y="1266"/>
                </a:lnTo>
                <a:lnTo>
                  <a:pt x="9125" y="1460"/>
                </a:lnTo>
                <a:lnTo>
                  <a:pt x="9442" y="1679"/>
                </a:lnTo>
                <a:lnTo>
                  <a:pt x="9734" y="1898"/>
                </a:lnTo>
                <a:lnTo>
                  <a:pt x="10026" y="2166"/>
                </a:lnTo>
                <a:lnTo>
                  <a:pt x="10050" y="2287"/>
                </a:lnTo>
                <a:lnTo>
                  <a:pt x="10074" y="2409"/>
                </a:lnTo>
                <a:lnTo>
                  <a:pt x="10196" y="2798"/>
                </a:lnTo>
                <a:lnTo>
                  <a:pt x="10220" y="2847"/>
                </a:lnTo>
                <a:lnTo>
                  <a:pt x="10269" y="2871"/>
                </a:lnTo>
                <a:lnTo>
                  <a:pt x="10342" y="2896"/>
                </a:lnTo>
                <a:lnTo>
                  <a:pt x="10391" y="2896"/>
                </a:lnTo>
                <a:lnTo>
                  <a:pt x="10439" y="2871"/>
                </a:lnTo>
                <a:lnTo>
                  <a:pt x="10464" y="2847"/>
                </a:lnTo>
                <a:lnTo>
                  <a:pt x="10488" y="2798"/>
                </a:lnTo>
                <a:lnTo>
                  <a:pt x="10512" y="2677"/>
                </a:lnTo>
                <a:lnTo>
                  <a:pt x="10585" y="2774"/>
                </a:lnTo>
                <a:lnTo>
                  <a:pt x="10537" y="3090"/>
                </a:lnTo>
                <a:lnTo>
                  <a:pt x="10537" y="3261"/>
                </a:lnTo>
                <a:lnTo>
                  <a:pt x="10561" y="3334"/>
                </a:lnTo>
                <a:lnTo>
                  <a:pt x="10610" y="3382"/>
                </a:lnTo>
                <a:lnTo>
                  <a:pt x="10634" y="3431"/>
                </a:lnTo>
                <a:lnTo>
                  <a:pt x="10683" y="3407"/>
                </a:lnTo>
                <a:lnTo>
                  <a:pt x="10756" y="3382"/>
                </a:lnTo>
                <a:lnTo>
                  <a:pt x="10804" y="3309"/>
                </a:lnTo>
                <a:lnTo>
                  <a:pt x="10877" y="3163"/>
                </a:lnTo>
                <a:lnTo>
                  <a:pt x="10877" y="3188"/>
                </a:lnTo>
                <a:lnTo>
                  <a:pt x="10950" y="3285"/>
                </a:lnTo>
                <a:lnTo>
                  <a:pt x="10853" y="3553"/>
                </a:lnTo>
                <a:lnTo>
                  <a:pt x="10804" y="3674"/>
                </a:lnTo>
                <a:lnTo>
                  <a:pt x="10756" y="3796"/>
                </a:lnTo>
                <a:lnTo>
                  <a:pt x="10756" y="3893"/>
                </a:lnTo>
                <a:lnTo>
                  <a:pt x="10804" y="4015"/>
                </a:lnTo>
                <a:lnTo>
                  <a:pt x="10829" y="4088"/>
                </a:lnTo>
                <a:lnTo>
                  <a:pt x="10902" y="4112"/>
                </a:lnTo>
                <a:lnTo>
                  <a:pt x="10975" y="4112"/>
                </a:lnTo>
                <a:lnTo>
                  <a:pt x="11023" y="4088"/>
                </a:lnTo>
                <a:lnTo>
                  <a:pt x="11096" y="4039"/>
                </a:lnTo>
                <a:lnTo>
                  <a:pt x="11169" y="3966"/>
                </a:lnTo>
                <a:lnTo>
                  <a:pt x="11242" y="3820"/>
                </a:lnTo>
                <a:lnTo>
                  <a:pt x="11340" y="4039"/>
                </a:lnTo>
                <a:lnTo>
                  <a:pt x="11194" y="4307"/>
                </a:lnTo>
                <a:lnTo>
                  <a:pt x="11048" y="4575"/>
                </a:lnTo>
                <a:lnTo>
                  <a:pt x="11023" y="4696"/>
                </a:lnTo>
                <a:lnTo>
                  <a:pt x="11023" y="4794"/>
                </a:lnTo>
                <a:lnTo>
                  <a:pt x="11048" y="4867"/>
                </a:lnTo>
                <a:lnTo>
                  <a:pt x="11121" y="4915"/>
                </a:lnTo>
                <a:lnTo>
                  <a:pt x="11169" y="4915"/>
                </a:lnTo>
                <a:lnTo>
                  <a:pt x="11218" y="4891"/>
                </a:lnTo>
                <a:lnTo>
                  <a:pt x="11340" y="4794"/>
                </a:lnTo>
                <a:lnTo>
                  <a:pt x="11510" y="4575"/>
                </a:lnTo>
                <a:lnTo>
                  <a:pt x="11534" y="4550"/>
                </a:lnTo>
                <a:lnTo>
                  <a:pt x="11607" y="4818"/>
                </a:lnTo>
                <a:lnTo>
                  <a:pt x="11510" y="4940"/>
                </a:lnTo>
                <a:lnTo>
                  <a:pt x="11388" y="5061"/>
                </a:lnTo>
                <a:lnTo>
                  <a:pt x="11291" y="5183"/>
                </a:lnTo>
                <a:lnTo>
                  <a:pt x="11218" y="5280"/>
                </a:lnTo>
                <a:lnTo>
                  <a:pt x="11096" y="5524"/>
                </a:lnTo>
                <a:lnTo>
                  <a:pt x="11072" y="5548"/>
                </a:lnTo>
                <a:lnTo>
                  <a:pt x="11096" y="5572"/>
                </a:lnTo>
                <a:lnTo>
                  <a:pt x="11121" y="5597"/>
                </a:lnTo>
                <a:lnTo>
                  <a:pt x="11145" y="5572"/>
                </a:lnTo>
                <a:lnTo>
                  <a:pt x="11388" y="5475"/>
                </a:lnTo>
                <a:lnTo>
                  <a:pt x="11510" y="5402"/>
                </a:lnTo>
                <a:lnTo>
                  <a:pt x="11631" y="5305"/>
                </a:lnTo>
                <a:lnTo>
                  <a:pt x="11680" y="5256"/>
                </a:lnTo>
                <a:lnTo>
                  <a:pt x="11729" y="5499"/>
                </a:lnTo>
                <a:lnTo>
                  <a:pt x="11364" y="5840"/>
                </a:lnTo>
                <a:lnTo>
                  <a:pt x="11048" y="6229"/>
                </a:lnTo>
                <a:lnTo>
                  <a:pt x="11023" y="6278"/>
                </a:lnTo>
                <a:lnTo>
                  <a:pt x="11048" y="6327"/>
                </a:lnTo>
                <a:lnTo>
                  <a:pt x="11072" y="6351"/>
                </a:lnTo>
                <a:lnTo>
                  <a:pt x="11121" y="6351"/>
                </a:lnTo>
                <a:lnTo>
                  <a:pt x="11291" y="6254"/>
                </a:lnTo>
                <a:lnTo>
                  <a:pt x="11461" y="6156"/>
                </a:lnTo>
                <a:lnTo>
                  <a:pt x="11753" y="5913"/>
                </a:lnTo>
                <a:lnTo>
                  <a:pt x="11753" y="6302"/>
                </a:lnTo>
                <a:lnTo>
                  <a:pt x="11631" y="6424"/>
                </a:lnTo>
                <a:lnTo>
                  <a:pt x="11534" y="6546"/>
                </a:lnTo>
                <a:lnTo>
                  <a:pt x="11412" y="6692"/>
                </a:lnTo>
                <a:lnTo>
                  <a:pt x="11291" y="6789"/>
                </a:lnTo>
                <a:lnTo>
                  <a:pt x="11048" y="6935"/>
                </a:lnTo>
                <a:lnTo>
                  <a:pt x="10999" y="6984"/>
                </a:lnTo>
                <a:lnTo>
                  <a:pt x="10950" y="7032"/>
                </a:lnTo>
                <a:lnTo>
                  <a:pt x="10926" y="7105"/>
                </a:lnTo>
                <a:lnTo>
                  <a:pt x="10950" y="7154"/>
                </a:lnTo>
                <a:lnTo>
                  <a:pt x="11023" y="7203"/>
                </a:lnTo>
                <a:lnTo>
                  <a:pt x="11096" y="7251"/>
                </a:lnTo>
                <a:lnTo>
                  <a:pt x="11169" y="7251"/>
                </a:lnTo>
                <a:lnTo>
                  <a:pt x="11267" y="7227"/>
                </a:lnTo>
                <a:lnTo>
                  <a:pt x="11437" y="7178"/>
                </a:lnTo>
                <a:lnTo>
                  <a:pt x="11583" y="7081"/>
                </a:lnTo>
                <a:lnTo>
                  <a:pt x="11704" y="6984"/>
                </a:lnTo>
                <a:lnTo>
                  <a:pt x="11631" y="7470"/>
                </a:lnTo>
                <a:lnTo>
                  <a:pt x="11583" y="7470"/>
                </a:lnTo>
                <a:lnTo>
                  <a:pt x="11534" y="7495"/>
                </a:lnTo>
                <a:lnTo>
                  <a:pt x="11291" y="7665"/>
                </a:lnTo>
                <a:lnTo>
                  <a:pt x="11023" y="7811"/>
                </a:lnTo>
                <a:lnTo>
                  <a:pt x="10902" y="7884"/>
                </a:lnTo>
                <a:lnTo>
                  <a:pt x="10804" y="7957"/>
                </a:lnTo>
                <a:lnTo>
                  <a:pt x="10731" y="8054"/>
                </a:lnTo>
                <a:lnTo>
                  <a:pt x="10707" y="8103"/>
                </a:lnTo>
                <a:lnTo>
                  <a:pt x="10707" y="8176"/>
                </a:lnTo>
                <a:lnTo>
                  <a:pt x="10707" y="8200"/>
                </a:lnTo>
                <a:lnTo>
                  <a:pt x="10853" y="8200"/>
                </a:lnTo>
                <a:lnTo>
                  <a:pt x="10950" y="8176"/>
                </a:lnTo>
                <a:lnTo>
                  <a:pt x="11194" y="8079"/>
                </a:lnTo>
                <a:lnTo>
                  <a:pt x="11534" y="7933"/>
                </a:lnTo>
                <a:lnTo>
                  <a:pt x="11437" y="8273"/>
                </a:lnTo>
                <a:lnTo>
                  <a:pt x="11340" y="8298"/>
                </a:lnTo>
                <a:lnTo>
                  <a:pt x="11242" y="8322"/>
                </a:lnTo>
                <a:lnTo>
                  <a:pt x="11072" y="8419"/>
                </a:lnTo>
                <a:lnTo>
                  <a:pt x="10829" y="8541"/>
                </a:lnTo>
                <a:lnTo>
                  <a:pt x="10561" y="8614"/>
                </a:lnTo>
                <a:lnTo>
                  <a:pt x="10537" y="8638"/>
                </a:lnTo>
                <a:lnTo>
                  <a:pt x="10512" y="8663"/>
                </a:lnTo>
                <a:lnTo>
                  <a:pt x="10537" y="8687"/>
                </a:lnTo>
                <a:lnTo>
                  <a:pt x="10561" y="8711"/>
                </a:lnTo>
                <a:lnTo>
                  <a:pt x="10731" y="8736"/>
                </a:lnTo>
                <a:lnTo>
                  <a:pt x="10926" y="8736"/>
                </a:lnTo>
                <a:lnTo>
                  <a:pt x="11121" y="8711"/>
                </a:lnTo>
                <a:lnTo>
                  <a:pt x="11315" y="8663"/>
                </a:lnTo>
                <a:lnTo>
                  <a:pt x="11169" y="9028"/>
                </a:lnTo>
                <a:lnTo>
                  <a:pt x="10926" y="9028"/>
                </a:lnTo>
                <a:lnTo>
                  <a:pt x="10683" y="9052"/>
                </a:lnTo>
                <a:lnTo>
                  <a:pt x="10439" y="9125"/>
                </a:lnTo>
                <a:lnTo>
                  <a:pt x="10220" y="9198"/>
                </a:lnTo>
                <a:lnTo>
                  <a:pt x="10196" y="9222"/>
                </a:lnTo>
                <a:lnTo>
                  <a:pt x="10196" y="9247"/>
                </a:lnTo>
                <a:lnTo>
                  <a:pt x="10220" y="9271"/>
                </a:lnTo>
                <a:lnTo>
                  <a:pt x="10245" y="9295"/>
                </a:lnTo>
                <a:lnTo>
                  <a:pt x="10488" y="9295"/>
                </a:lnTo>
                <a:lnTo>
                  <a:pt x="10731" y="9320"/>
                </a:lnTo>
                <a:lnTo>
                  <a:pt x="11048" y="9368"/>
                </a:lnTo>
                <a:lnTo>
                  <a:pt x="10853" y="9757"/>
                </a:lnTo>
                <a:lnTo>
                  <a:pt x="10561" y="9733"/>
                </a:lnTo>
                <a:lnTo>
                  <a:pt x="10245" y="9709"/>
                </a:lnTo>
                <a:lnTo>
                  <a:pt x="10099" y="9709"/>
                </a:lnTo>
                <a:lnTo>
                  <a:pt x="9977" y="9733"/>
                </a:lnTo>
                <a:lnTo>
                  <a:pt x="9904" y="9782"/>
                </a:lnTo>
                <a:lnTo>
                  <a:pt x="9880" y="9806"/>
                </a:lnTo>
                <a:lnTo>
                  <a:pt x="9880" y="9830"/>
                </a:lnTo>
                <a:lnTo>
                  <a:pt x="9928" y="9928"/>
                </a:lnTo>
                <a:lnTo>
                  <a:pt x="9977" y="10001"/>
                </a:lnTo>
                <a:lnTo>
                  <a:pt x="10050" y="10074"/>
                </a:lnTo>
                <a:lnTo>
                  <a:pt x="10147" y="10122"/>
                </a:lnTo>
                <a:lnTo>
                  <a:pt x="10391" y="10171"/>
                </a:lnTo>
                <a:lnTo>
                  <a:pt x="10610" y="10220"/>
                </a:lnTo>
                <a:lnTo>
                  <a:pt x="10439" y="10512"/>
                </a:lnTo>
                <a:lnTo>
                  <a:pt x="10439" y="10439"/>
                </a:lnTo>
                <a:lnTo>
                  <a:pt x="10391" y="10390"/>
                </a:lnTo>
                <a:lnTo>
                  <a:pt x="10342" y="10341"/>
                </a:lnTo>
                <a:lnTo>
                  <a:pt x="10220" y="10293"/>
                </a:lnTo>
                <a:lnTo>
                  <a:pt x="9977" y="10268"/>
                </a:lnTo>
                <a:lnTo>
                  <a:pt x="9709" y="10220"/>
                </a:lnTo>
                <a:lnTo>
                  <a:pt x="9588" y="10220"/>
                </a:lnTo>
                <a:lnTo>
                  <a:pt x="9466" y="10244"/>
                </a:lnTo>
                <a:lnTo>
                  <a:pt x="9417" y="10268"/>
                </a:lnTo>
                <a:lnTo>
                  <a:pt x="9393" y="10317"/>
                </a:lnTo>
                <a:lnTo>
                  <a:pt x="9393" y="10366"/>
                </a:lnTo>
                <a:lnTo>
                  <a:pt x="9417" y="10414"/>
                </a:lnTo>
                <a:lnTo>
                  <a:pt x="9515" y="10487"/>
                </a:lnTo>
                <a:lnTo>
                  <a:pt x="9636" y="10560"/>
                </a:lnTo>
                <a:lnTo>
                  <a:pt x="9880" y="10633"/>
                </a:lnTo>
                <a:lnTo>
                  <a:pt x="10123" y="10682"/>
                </a:lnTo>
                <a:lnTo>
                  <a:pt x="10245" y="10682"/>
                </a:lnTo>
                <a:lnTo>
                  <a:pt x="10366" y="10633"/>
                </a:lnTo>
                <a:lnTo>
                  <a:pt x="10001" y="11242"/>
                </a:lnTo>
                <a:lnTo>
                  <a:pt x="9782" y="11169"/>
                </a:lnTo>
                <a:lnTo>
                  <a:pt x="9588" y="11144"/>
                </a:lnTo>
                <a:lnTo>
                  <a:pt x="9417" y="11096"/>
                </a:lnTo>
                <a:lnTo>
                  <a:pt x="9247" y="11071"/>
                </a:lnTo>
                <a:lnTo>
                  <a:pt x="9052" y="11047"/>
                </a:lnTo>
                <a:lnTo>
                  <a:pt x="8882" y="11096"/>
                </a:lnTo>
                <a:lnTo>
                  <a:pt x="8858" y="11120"/>
                </a:lnTo>
                <a:lnTo>
                  <a:pt x="8833" y="11169"/>
                </a:lnTo>
                <a:lnTo>
                  <a:pt x="8833" y="11193"/>
                </a:lnTo>
                <a:lnTo>
                  <a:pt x="8858" y="11242"/>
                </a:lnTo>
                <a:lnTo>
                  <a:pt x="9052" y="11315"/>
                </a:lnTo>
                <a:lnTo>
                  <a:pt x="9223" y="11363"/>
                </a:lnTo>
                <a:lnTo>
                  <a:pt x="9588" y="11485"/>
                </a:lnTo>
                <a:lnTo>
                  <a:pt x="9782" y="11558"/>
                </a:lnTo>
                <a:lnTo>
                  <a:pt x="9490" y="11996"/>
                </a:lnTo>
                <a:lnTo>
                  <a:pt x="9344" y="11923"/>
                </a:lnTo>
                <a:lnTo>
                  <a:pt x="9223" y="11874"/>
                </a:lnTo>
                <a:lnTo>
                  <a:pt x="8931" y="11801"/>
                </a:lnTo>
                <a:lnTo>
                  <a:pt x="8566" y="11704"/>
                </a:lnTo>
                <a:lnTo>
                  <a:pt x="8371" y="11655"/>
                </a:lnTo>
                <a:lnTo>
                  <a:pt x="8176" y="11655"/>
                </a:lnTo>
                <a:lnTo>
                  <a:pt x="8103" y="11680"/>
                </a:lnTo>
                <a:lnTo>
                  <a:pt x="8079" y="11728"/>
                </a:lnTo>
                <a:lnTo>
                  <a:pt x="8055" y="11801"/>
                </a:lnTo>
                <a:lnTo>
                  <a:pt x="8103" y="11850"/>
                </a:lnTo>
                <a:lnTo>
                  <a:pt x="8249" y="11947"/>
                </a:lnTo>
                <a:lnTo>
                  <a:pt x="8395" y="12045"/>
                </a:lnTo>
                <a:lnTo>
                  <a:pt x="8736" y="12166"/>
                </a:lnTo>
                <a:lnTo>
                  <a:pt x="8979" y="12239"/>
                </a:lnTo>
                <a:lnTo>
                  <a:pt x="9247" y="12312"/>
                </a:lnTo>
                <a:lnTo>
                  <a:pt x="9004" y="12629"/>
                </a:lnTo>
                <a:lnTo>
                  <a:pt x="8712" y="12580"/>
                </a:lnTo>
                <a:lnTo>
                  <a:pt x="8420" y="12531"/>
                </a:lnTo>
                <a:lnTo>
                  <a:pt x="8201" y="12458"/>
                </a:lnTo>
                <a:lnTo>
                  <a:pt x="8006" y="12361"/>
                </a:lnTo>
                <a:lnTo>
                  <a:pt x="7787" y="12239"/>
                </a:lnTo>
                <a:lnTo>
                  <a:pt x="7592" y="12142"/>
                </a:lnTo>
                <a:lnTo>
                  <a:pt x="7544" y="12142"/>
                </a:lnTo>
                <a:lnTo>
                  <a:pt x="7495" y="12166"/>
                </a:lnTo>
                <a:lnTo>
                  <a:pt x="7495" y="12215"/>
                </a:lnTo>
                <a:lnTo>
                  <a:pt x="7471" y="12264"/>
                </a:lnTo>
                <a:lnTo>
                  <a:pt x="7519" y="12385"/>
                </a:lnTo>
                <a:lnTo>
                  <a:pt x="7592" y="12507"/>
                </a:lnTo>
                <a:lnTo>
                  <a:pt x="7690" y="12604"/>
                </a:lnTo>
                <a:lnTo>
                  <a:pt x="7811" y="12677"/>
                </a:lnTo>
                <a:lnTo>
                  <a:pt x="8055" y="12823"/>
                </a:lnTo>
                <a:lnTo>
                  <a:pt x="8298" y="12921"/>
                </a:lnTo>
                <a:lnTo>
                  <a:pt x="8493" y="12994"/>
                </a:lnTo>
                <a:lnTo>
                  <a:pt x="8687" y="13018"/>
                </a:lnTo>
                <a:lnTo>
                  <a:pt x="8371" y="13407"/>
                </a:lnTo>
                <a:lnTo>
                  <a:pt x="8274" y="13310"/>
                </a:lnTo>
                <a:lnTo>
                  <a:pt x="8152" y="13261"/>
                </a:lnTo>
                <a:lnTo>
                  <a:pt x="7909" y="13188"/>
                </a:lnTo>
                <a:lnTo>
                  <a:pt x="7471" y="12994"/>
                </a:lnTo>
                <a:lnTo>
                  <a:pt x="7252" y="12921"/>
                </a:lnTo>
                <a:lnTo>
                  <a:pt x="7033" y="12896"/>
                </a:lnTo>
                <a:lnTo>
                  <a:pt x="7008" y="12896"/>
                </a:lnTo>
                <a:lnTo>
                  <a:pt x="7008" y="12945"/>
                </a:lnTo>
                <a:lnTo>
                  <a:pt x="7057" y="13042"/>
                </a:lnTo>
                <a:lnTo>
                  <a:pt x="7130" y="13115"/>
                </a:lnTo>
                <a:lnTo>
                  <a:pt x="7300" y="13261"/>
                </a:lnTo>
                <a:lnTo>
                  <a:pt x="7495" y="13359"/>
                </a:lnTo>
                <a:lnTo>
                  <a:pt x="7690" y="13456"/>
                </a:lnTo>
                <a:lnTo>
                  <a:pt x="7909" y="13578"/>
                </a:lnTo>
                <a:lnTo>
                  <a:pt x="8006" y="13626"/>
                </a:lnTo>
                <a:lnTo>
                  <a:pt x="8128" y="13675"/>
                </a:lnTo>
                <a:lnTo>
                  <a:pt x="7836" y="14016"/>
                </a:lnTo>
                <a:lnTo>
                  <a:pt x="7665" y="13967"/>
                </a:lnTo>
                <a:lnTo>
                  <a:pt x="7179" y="13724"/>
                </a:lnTo>
                <a:lnTo>
                  <a:pt x="6814" y="13553"/>
                </a:lnTo>
                <a:lnTo>
                  <a:pt x="6619" y="13480"/>
                </a:lnTo>
                <a:lnTo>
                  <a:pt x="6424" y="13480"/>
                </a:lnTo>
                <a:lnTo>
                  <a:pt x="6400" y="13505"/>
                </a:lnTo>
                <a:lnTo>
                  <a:pt x="6400" y="13553"/>
                </a:lnTo>
                <a:lnTo>
                  <a:pt x="6449" y="13651"/>
                </a:lnTo>
                <a:lnTo>
                  <a:pt x="6497" y="13724"/>
                </a:lnTo>
                <a:lnTo>
                  <a:pt x="6595" y="13821"/>
                </a:lnTo>
                <a:lnTo>
                  <a:pt x="6692" y="13894"/>
                </a:lnTo>
                <a:lnTo>
                  <a:pt x="6887" y="14016"/>
                </a:lnTo>
                <a:lnTo>
                  <a:pt x="7081" y="14137"/>
                </a:lnTo>
                <a:lnTo>
                  <a:pt x="7276" y="14235"/>
                </a:lnTo>
                <a:lnTo>
                  <a:pt x="7519" y="14381"/>
                </a:lnTo>
                <a:lnTo>
                  <a:pt x="7106" y="14843"/>
                </a:lnTo>
                <a:lnTo>
                  <a:pt x="6814" y="14697"/>
                </a:lnTo>
                <a:lnTo>
                  <a:pt x="6546" y="14527"/>
                </a:lnTo>
                <a:lnTo>
                  <a:pt x="6376" y="14405"/>
                </a:lnTo>
                <a:lnTo>
                  <a:pt x="6230" y="14259"/>
                </a:lnTo>
                <a:lnTo>
                  <a:pt x="6157" y="14162"/>
                </a:lnTo>
                <a:lnTo>
                  <a:pt x="6035" y="14064"/>
                </a:lnTo>
                <a:lnTo>
                  <a:pt x="5962" y="14064"/>
                </a:lnTo>
                <a:lnTo>
                  <a:pt x="5913" y="14089"/>
                </a:lnTo>
                <a:lnTo>
                  <a:pt x="5840" y="14186"/>
                </a:lnTo>
                <a:lnTo>
                  <a:pt x="5840" y="14283"/>
                </a:lnTo>
                <a:lnTo>
                  <a:pt x="5865" y="14381"/>
                </a:lnTo>
                <a:lnTo>
                  <a:pt x="5913" y="14478"/>
                </a:lnTo>
                <a:lnTo>
                  <a:pt x="6059" y="14673"/>
                </a:lnTo>
                <a:lnTo>
                  <a:pt x="6205" y="14794"/>
                </a:lnTo>
                <a:lnTo>
                  <a:pt x="6449" y="15013"/>
                </a:lnTo>
                <a:lnTo>
                  <a:pt x="6595" y="15135"/>
                </a:lnTo>
                <a:lnTo>
                  <a:pt x="6765" y="15208"/>
                </a:lnTo>
                <a:lnTo>
                  <a:pt x="6132" y="15816"/>
                </a:lnTo>
                <a:lnTo>
                  <a:pt x="5986" y="15573"/>
                </a:lnTo>
                <a:lnTo>
                  <a:pt x="5792" y="15354"/>
                </a:lnTo>
                <a:lnTo>
                  <a:pt x="5402" y="14916"/>
                </a:lnTo>
                <a:lnTo>
                  <a:pt x="5013" y="14527"/>
                </a:lnTo>
                <a:lnTo>
                  <a:pt x="4818" y="14332"/>
                </a:lnTo>
                <a:lnTo>
                  <a:pt x="4648" y="14113"/>
                </a:lnTo>
                <a:lnTo>
                  <a:pt x="4332" y="13724"/>
                </a:lnTo>
                <a:lnTo>
                  <a:pt x="3991" y="13359"/>
                </a:lnTo>
                <a:lnTo>
                  <a:pt x="3310" y="12629"/>
                </a:lnTo>
                <a:lnTo>
                  <a:pt x="2969" y="12264"/>
                </a:lnTo>
                <a:lnTo>
                  <a:pt x="2653" y="11874"/>
                </a:lnTo>
                <a:lnTo>
                  <a:pt x="2361" y="11485"/>
                </a:lnTo>
                <a:lnTo>
                  <a:pt x="2069" y="11071"/>
                </a:lnTo>
                <a:lnTo>
                  <a:pt x="1704" y="10439"/>
                </a:lnTo>
                <a:lnTo>
                  <a:pt x="1363" y="9757"/>
                </a:lnTo>
                <a:lnTo>
                  <a:pt x="1096" y="9052"/>
                </a:lnTo>
                <a:lnTo>
                  <a:pt x="974" y="8711"/>
                </a:lnTo>
                <a:lnTo>
                  <a:pt x="877" y="8346"/>
                </a:lnTo>
                <a:lnTo>
                  <a:pt x="779" y="7981"/>
                </a:lnTo>
                <a:lnTo>
                  <a:pt x="706" y="7616"/>
                </a:lnTo>
                <a:lnTo>
                  <a:pt x="633" y="7251"/>
                </a:lnTo>
                <a:lnTo>
                  <a:pt x="609" y="6862"/>
                </a:lnTo>
                <a:lnTo>
                  <a:pt x="585" y="6497"/>
                </a:lnTo>
                <a:lnTo>
                  <a:pt x="585" y="6132"/>
                </a:lnTo>
                <a:lnTo>
                  <a:pt x="585" y="5743"/>
                </a:lnTo>
                <a:lnTo>
                  <a:pt x="609" y="5378"/>
                </a:lnTo>
                <a:lnTo>
                  <a:pt x="682" y="4988"/>
                </a:lnTo>
                <a:lnTo>
                  <a:pt x="755" y="4599"/>
                </a:lnTo>
                <a:lnTo>
                  <a:pt x="877" y="4210"/>
                </a:lnTo>
                <a:lnTo>
                  <a:pt x="1023" y="3845"/>
                </a:lnTo>
                <a:lnTo>
                  <a:pt x="1193" y="3504"/>
                </a:lnTo>
                <a:lnTo>
                  <a:pt x="1363" y="3163"/>
                </a:lnTo>
                <a:lnTo>
                  <a:pt x="1582" y="2823"/>
                </a:lnTo>
                <a:lnTo>
                  <a:pt x="1826" y="2506"/>
                </a:lnTo>
                <a:lnTo>
                  <a:pt x="2093" y="2214"/>
                </a:lnTo>
                <a:lnTo>
                  <a:pt x="2361" y="1947"/>
                </a:lnTo>
                <a:lnTo>
                  <a:pt x="2653" y="1679"/>
                </a:lnTo>
                <a:lnTo>
                  <a:pt x="2969" y="1460"/>
                </a:lnTo>
                <a:lnTo>
                  <a:pt x="3310" y="1241"/>
                </a:lnTo>
                <a:lnTo>
                  <a:pt x="3650" y="1047"/>
                </a:lnTo>
                <a:lnTo>
                  <a:pt x="4015" y="901"/>
                </a:lnTo>
                <a:lnTo>
                  <a:pt x="4405" y="755"/>
                </a:lnTo>
                <a:lnTo>
                  <a:pt x="4770" y="657"/>
                </a:lnTo>
                <a:lnTo>
                  <a:pt x="5159" y="584"/>
                </a:lnTo>
                <a:lnTo>
                  <a:pt x="5524" y="536"/>
                </a:lnTo>
                <a:lnTo>
                  <a:pt x="6303" y="536"/>
                </a:lnTo>
                <a:close/>
                <a:moveTo>
                  <a:pt x="5646" y="0"/>
                </a:moveTo>
                <a:lnTo>
                  <a:pt x="5256" y="49"/>
                </a:lnTo>
                <a:lnTo>
                  <a:pt x="4843" y="98"/>
                </a:lnTo>
                <a:lnTo>
                  <a:pt x="4453" y="195"/>
                </a:lnTo>
                <a:lnTo>
                  <a:pt x="4088" y="317"/>
                </a:lnTo>
                <a:lnTo>
                  <a:pt x="3723" y="438"/>
                </a:lnTo>
                <a:lnTo>
                  <a:pt x="3359" y="609"/>
                </a:lnTo>
                <a:lnTo>
                  <a:pt x="2994" y="803"/>
                </a:lnTo>
                <a:lnTo>
                  <a:pt x="2653" y="998"/>
                </a:lnTo>
                <a:lnTo>
                  <a:pt x="2337" y="1241"/>
                </a:lnTo>
                <a:lnTo>
                  <a:pt x="2020" y="1509"/>
                </a:lnTo>
                <a:lnTo>
                  <a:pt x="1728" y="1776"/>
                </a:lnTo>
                <a:lnTo>
                  <a:pt x="1461" y="2093"/>
                </a:lnTo>
                <a:lnTo>
                  <a:pt x="1193" y="2409"/>
                </a:lnTo>
                <a:lnTo>
                  <a:pt x="925" y="2798"/>
                </a:lnTo>
                <a:lnTo>
                  <a:pt x="682" y="3188"/>
                </a:lnTo>
                <a:lnTo>
                  <a:pt x="487" y="3601"/>
                </a:lnTo>
                <a:lnTo>
                  <a:pt x="341" y="4015"/>
                </a:lnTo>
                <a:lnTo>
                  <a:pt x="220" y="4453"/>
                </a:lnTo>
                <a:lnTo>
                  <a:pt x="122" y="4891"/>
                </a:lnTo>
                <a:lnTo>
                  <a:pt x="49" y="5329"/>
                </a:lnTo>
                <a:lnTo>
                  <a:pt x="25" y="5791"/>
                </a:lnTo>
                <a:lnTo>
                  <a:pt x="1" y="6254"/>
                </a:lnTo>
                <a:lnTo>
                  <a:pt x="25" y="6692"/>
                </a:lnTo>
                <a:lnTo>
                  <a:pt x="74" y="7154"/>
                </a:lnTo>
                <a:lnTo>
                  <a:pt x="122" y="7616"/>
                </a:lnTo>
                <a:lnTo>
                  <a:pt x="220" y="8054"/>
                </a:lnTo>
                <a:lnTo>
                  <a:pt x="317" y="8492"/>
                </a:lnTo>
                <a:lnTo>
                  <a:pt x="463" y="8930"/>
                </a:lnTo>
                <a:lnTo>
                  <a:pt x="609" y="9368"/>
                </a:lnTo>
                <a:lnTo>
                  <a:pt x="779" y="9806"/>
                </a:lnTo>
                <a:lnTo>
                  <a:pt x="974" y="10244"/>
                </a:lnTo>
                <a:lnTo>
                  <a:pt x="1193" y="10682"/>
                </a:lnTo>
                <a:lnTo>
                  <a:pt x="1412" y="11096"/>
                </a:lnTo>
                <a:lnTo>
                  <a:pt x="1680" y="11509"/>
                </a:lnTo>
                <a:lnTo>
                  <a:pt x="1947" y="11899"/>
                </a:lnTo>
                <a:lnTo>
                  <a:pt x="2239" y="12288"/>
                </a:lnTo>
                <a:lnTo>
                  <a:pt x="2531" y="12677"/>
                </a:lnTo>
                <a:lnTo>
                  <a:pt x="2969" y="13213"/>
                </a:lnTo>
                <a:lnTo>
                  <a:pt x="3407" y="13748"/>
                </a:lnTo>
                <a:lnTo>
                  <a:pt x="3626" y="14040"/>
                </a:lnTo>
                <a:lnTo>
                  <a:pt x="3869" y="14283"/>
                </a:lnTo>
                <a:lnTo>
                  <a:pt x="4113" y="14527"/>
                </a:lnTo>
                <a:lnTo>
                  <a:pt x="4380" y="14746"/>
                </a:lnTo>
                <a:lnTo>
                  <a:pt x="4502" y="14867"/>
                </a:lnTo>
                <a:lnTo>
                  <a:pt x="4697" y="15086"/>
                </a:lnTo>
                <a:lnTo>
                  <a:pt x="5159" y="15622"/>
                </a:lnTo>
                <a:lnTo>
                  <a:pt x="5621" y="16133"/>
                </a:lnTo>
                <a:lnTo>
                  <a:pt x="5792" y="16303"/>
                </a:lnTo>
                <a:lnTo>
                  <a:pt x="5865" y="16352"/>
                </a:lnTo>
                <a:lnTo>
                  <a:pt x="5913" y="16352"/>
                </a:lnTo>
                <a:lnTo>
                  <a:pt x="6084" y="16327"/>
                </a:lnTo>
                <a:lnTo>
                  <a:pt x="6230" y="16279"/>
                </a:lnTo>
                <a:lnTo>
                  <a:pt x="6351" y="16230"/>
                </a:lnTo>
                <a:lnTo>
                  <a:pt x="6473" y="16157"/>
                </a:lnTo>
                <a:lnTo>
                  <a:pt x="6716" y="15962"/>
                </a:lnTo>
                <a:lnTo>
                  <a:pt x="6911" y="15743"/>
                </a:lnTo>
                <a:lnTo>
                  <a:pt x="8176" y="14259"/>
                </a:lnTo>
                <a:lnTo>
                  <a:pt x="8833" y="13480"/>
                </a:lnTo>
                <a:lnTo>
                  <a:pt x="9466" y="12677"/>
                </a:lnTo>
                <a:lnTo>
                  <a:pt x="10074" y="11874"/>
                </a:lnTo>
                <a:lnTo>
                  <a:pt x="10634" y="11023"/>
                </a:lnTo>
                <a:lnTo>
                  <a:pt x="10877" y="10609"/>
                </a:lnTo>
                <a:lnTo>
                  <a:pt x="11121" y="10195"/>
                </a:lnTo>
                <a:lnTo>
                  <a:pt x="11340" y="9782"/>
                </a:lnTo>
                <a:lnTo>
                  <a:pt x="11534" y="9344"/>
                </a:lnTo>
                <a:lnTo>
                  <a:pt x="11704" y="8930"/>
                </a:lnTo>
                <a:lnTo>
                  <a:pt x="11875" y="8492"/>
                </a:lnTo>
                <a:lnTo>
                  <a:pt x="12021" y="8030"/>
                </a:lnTo>
                <a:lnTo>
                  <a:pt x="12118" y="7592"/>
                </a:lnTo>
                <a:lnTo>
                  <a:pt x="12215" y="7130"/>
                </a:lnTo>
                <a:lnTo>
                  <a:pt x="12264" y="6667"/>
                </a:lnTo>
                <a:lnTo>
                  <a:pt x="12288" y="6205"/>
                </a:lnTo>
                <a:lnTo>
                  <a:pt x="12288" y="5743"/>
                </a:lnTo>
                <a:lnTo>
                  <a:pt x="12240" y="5280"/>
                </a:lnTo>
                <a:lnTo>
                  <a:pt x="12167" y="4818"/>
                </a:lnTo>
                <a:lnTo>
                  <a:pt x="12045" y="4380"/>
                </a:lnTo>
                <a:lnTo>
                  <a:pt x="11899" y="3918"/>
                </a:lnTo>
                <a:lnTo>
                  <a:pt x="11729" y="3528"/>
                </a:lnTo>
                <a:lnTo>
                  <a:pt x="11534" y="3163"/>
                </a:lnTo>
                <a:lnTo>
                  <a:pt x="11315" y="2798"/>
                </a:lnTo>
                <a:lnTo>
                  <a:pt x="11096" y="2458"/>
                </a:lnTo>
                <a:lnTo>
                  <a:pt x="10829" y="2141"/>
                </a:lnTo>
                <a:lnTo>
                  <a:pt x="10537" y="1825"/>
                </a:lnTo>
                <a:lnTo>
                  <a:pt x="10245" y="1557"/>
                </a:lnTo>
                <a:lnTo>
                  <a:pt x="9928" y="1290"/>
                </a:lnTo>
                <a:lnTo>
                  <a:pt x="9588" y="1047"/>
                </a:lnTo>
                <a:lnTo>
                  <a:pt x="9223" y="828"/>
                </a:lnTo>
                <a:lnTo>
                  <a:pt x="8858" y="633"/>
                </a:lnTo>
                <a:lnTo>
                  <a:pt x="8493" y="463"/>
                </a:lnTo>
                <a:lnTo>
                  <a:pt x="8103" y="317"/>
                </a:lnTo>
                <a:lnTo>
                  <a:pt x="7714" y="195"/>
                </a:lnTo>
                <a:lnTo>
                  <a:pt x="7300" y="98"/>
                </a:lnTo>
                <a:lnTo>
                  <a:pt x="6887" y="49"/>
                </a:lnTo>
                <a:lnTo>
                  <a:pt x="6473" y="0"/>
                </a:lnTo>
                <a:lnTo>
                  <a:pt x="5646" y="0"/>
                </a:lnTo>
                <a:close/>
              </a:path>
            </a:pathLst>
          </a:custGeom>
          <a:solidFill>
            <a:srgbClr val="7C7F9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92" y="7881958"/>
            <a:ext cx="1247775" cy="108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702" y="7381892"/>
            <a:ext cx="12287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22" y="7310454"/>
            <a:ext cx="12287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94" y="9310718"/>
            <a:ext cx="720291" cy="59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Paire de Ciseaux de Couture Métal 20 cm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9546" b="31818"/>
          <a:stretch>
            <a:fillRect/>
          </a:stretch>
        </p:blipFill>
        <p:spPr bwMode="auto">
          <a:xfrm>
            <a:off x="3000372" y="8596338"/>
            <a:ext cx="3143272" cy="1214446"/>
          </a:xfrm>
          <a:prstGeom prst="rect">
            <a:avLst/>
          </a:prstGeom>
          <a:noFill/>
        </p:spPr>
      </p:pic>
      <p:pic>
        <p:nvPicPr>
          <p:cNvPr id="3" name="Image 2" descr="Flower_1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68" y="166654"/>
            <a:ext cx="625401" cy="6746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>
            <a:outerShdw dist="35921" dir="2700000" algn="ctr" rotWithShape="0">
              <a:srgbClr val="3F3F3F"/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é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</Template>
  <TotalTime>96</TotalTime>
  <Words>44</Words>
  <Application>Microsoft Office PowerPoint</Application>
  <PresentationFormat>Format A4 (210 x 297 mm)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Présentation</vt:lpstr>
      <vt:lpstr>Diapositive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 Herbrecht</dc:creator>
  <cp:lastModifiedBy>claire Herbrecht</cp:lastModifiedBy>
  <cp:revision>2</cp:revision>
  <dcterms:created xsi:type="dcterms:W3CDTF">2020-07-06T06:53:04Z</dcterms:created>
  <dcterms:modified xsi:type="dcterms:W3CDTF">2021-07-23T17:40:35Z</dcterms:modified>
</cp:coreProperties>
</file>