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20/01/2019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8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FC4651-F25A-45B6-A944-B2F611F7B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8"/>
    </mc:Choice>
    <mc:Fallback>
      <p:transition spd="slow" advTm="6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D416F9-0EB1-4E27-B142-D13C1285B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5"/>
    </mc:Choice>
    <mc:Fallback>
      <p:transition spd="slow" advTm="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F43DF7-E4A7-4F40-A968-659C00E9E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4"/>
    </mc:Choice>
    <mc:Fallback>
      <p:transition spd="slow" advTm="6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9821D5-5332-44D4-851A-B94F913A0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3"/>
    </mc:Choice>
    <mc:Fallback>
      <p:transition spd="slow" advTm="6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744B7E-35C3-466A-9BB8-D768B5D51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2"/>
    </mc:Choice>
    <mc:Fallback>
      <p:transition spd="slow" advTm="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9C555E-3140-497C-A1F5-67D2FB62C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5"/>
    </mc:Choice>
    <mc:Fallback>
      <p:transition spd="slow" advTm="6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AEB6AF7-3CE5-443C-A039-732D0B000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9"/>
    </mc:Choice>
    <mc:Fallback>
      <p:transition spd="slow" advTm="7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1B6938-5055-4419-8A57-EE17C70D4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9"/>
    </mc:Choice>
    <mc:Fallback>
      <p:transition spd="slow" advTm="7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E3B97A-1882-4B51-A845-7DE8A3037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8"/>
    </mc:Choice>
    <mc:Fallback>
      <p:transition spd="slow" advTm="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27C541-5CCF-4EFE-90E9-4290A6165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3"/>
    </mc:Choice>
    <mc:Fallback>
      <p:transition spd="slow" advTm="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221B81-5B49-4BA7-9032-9CF1806DE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1"/>
    </mc:Choice>
    <mc:Fallback>
      <p:transition spd="slow" advTm="6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Dans sa chambre, Ahlame a chanté 5 chansons de 4 minutes.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Pendant combien de temps Ahlame a-t-elle chanté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1028BB-6925-41E0-B0E1-C79C06DE0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67"/>
    </mc:Choice>
    <mc:Fallback>
      <p:transition spd="slow" advTm="14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1C1593-2407-4890-8A40-160E23959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5"/>
    </mc:Choice>
    <mc:Fallback>
      <p:transition spd="slow" advTm="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90769FF-9A89-48AA-93FC-4BC70DF5A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7"/>
    </mc:Choice>
    <mc:Fallback>
      <p:transition spd="slow" advTm="6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13D1E1-0E1D-4281-B2D4-6890525461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0"/>
    </mc:Choice>
    <mc:Fallback>
      <p:transition spd="slow" advTm="6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F14C62-603A-4268-B140-A1210F592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4"/>
    </mc:Choice>
    <mc:Fallback>
      <p:transition spd="slow" advTm="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BAAF81-B0DF-46A3-89B7-B91628995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0"/>
    </mc:Choice>
    <mc:Fallback>
      <p:transition spd="slow" advTm="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F41791-0638-406D-8125-83560EE83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2"/>
    </mc:Choice>
    <mc:Fallback>
      <p:transition spd="slow" advTm="6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681711-E5FE-4C7B-8612-3BC41C459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3"/>
    </mc:Choice>
    <mc:Fallback>
      <p:transition spd="slow" advTm="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131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8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150</cp:revision>
  <dcterms:created xsi:type="dcterms:W3CDTF">2013-01-27T09:55:18Z</dcterms:created>
  <dcterms:modified xsi:type="dcterms:W3CDTF">2019-01-20T11:52:34Z</dcterms:modified>
</cp:coreProperties>
</file>