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7" r:id="rId4"/>
    <p:sldId id="278" r:id="rId5"/>
    <p:sldId id="279" r:id="rId6"/>
    <p:sldId id="28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4233"/>
    <a:srgbClr val="3A9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48E153-85B1-4A03-89AA-D8FA352DA852}" v="188" dt="2021-08-24T10:56:48.968"/>
    <p1510:client id="{9A15AEEB-4D44-4573-A5E4-88B4BB8E57F1}" v="95" dt="2021-08-24T10:10:05.3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imilien Lambart" userId="1e80e2eeb64294d1" providerId="LiveId" clId="{63EC2443-B2BC-4C1B-87EC-575A0E66E146}"/>
    <pc:docChg chg="undo custSel addSld delSld modSld sldOrd">
      <pc:chgData name="Maximilien Lambart" userId="1e80e2eeb64294d1" providerId="LiveId" clId="{63EC2443-B2BC-4C1B-87EC-575A0E66E146}" dt="2021-02-27T09:12:25.201" v="306" actId="20577"/>
      <pc:docMkLst>
        <pc:docMk/>
      </pc:docMkLst>
      <pc:sldChg chg="addSp delSp modSp mod">
        <pc:chgData name="Maximilien Lambart" userId="1e80e2eeb64294d1" providerId="LiveId" clId="{63EC2443-B2BC-4C1B-87EC-575A0E66E146}" dt="2021-02-27T09:04:22.290" v="43" actId="1076"/>
        <pc:sldMkLst>
          <pc:docMk/>
          <pc:sldMk cId="2740358855" sldId="256"/>
        </pc:sldMkLst>
        <pc:spChg chg="mod">
          <ac:chgData name="Maximilien Lambart" userId="1e80e2eeb64294d1" providerId="LiveId" clId="{63EC2443-B2BC-4C1B-87EC-575A0E66E146}" dt="2021-02-27T09:04:22.290" v="43" actId="1076"/>
          <ac:spMkLst>
            <pc:docMk/>
            <pc:sldMk cId="2740358855" sldId="256"/>
            <ac:spMk id="6" creationId="{27797535-EE6E-405B-A342-3BE5C2E75CFB}"/>
          </ac:spMkLst>
        </pc:spChg>
        <pc:picChg chg="add mod ord">
          <ac:chgData name="Maximilien Lambart" userId="1e80e2eeb64294d1" providerId="LiveId" clId="{63EC2443-B2BC-4C1B-87EC-575A0E66E146}" dt="2021-02-27T09:03:56.033" v="3" actId="962"/>
          <ac:picMkLst>
            <pc:docMk/>
            <pc:sldMk cId="2740358855" sldId="256"/>
            <ac:picMk id="3" creationId="{031EE979-9CBA-4358-B098-93CFBC0BAB52}"/>
          </ac:picMkLst>
        </pc:picChg>
        <pc:picChg chg="del">
          <ac:chgData name="Maximilien Lambart" userId="1e80e2eeb64294d1" providerId="LiveId" clId="{63EC2443-B2BC-4C1B-87EC-575A0E66E146}" dt="2021-02-27T09:03:57.781" v="4" actId="478"/>
          <ac:picMkLst>
            <pc:docMk/>
            <pc:sldMk cId="2740358855" sldId="256"/>
            <ac:picMk id="5" creationId="{FF27D7EE-6BC1-4700-9C3F-EA365307C7FC}"/>
          </ac:picMkLst>
        </pc:picChg>
      </pc:sldChg>
      <pc:sldChg chg="addSp delSp modSp mod setBg delAnim">
        <pc:chgData name="Maximilien Lambart" userId="1e80e2eeb64294d1" providerId="LiveId" clId="{63EC2443-B2BC-4C1B-87EC-575A0E66E146}" dt="2021-02-27T09:04:43.967" v="52" actId="26606"/>
        <pc:sldMkLst>
          <pc:docMk/>
          <pc:sldMk cId="2669956960" sldId="257"/>
        </pc:sldMkLst>
        <pc:spChg chg="del">
          <ac:chgData name="Maximilien Lambart" userId="1e80e2eeb64294d1" providerId="LiveId" clId="{63EC2443-B2BC-4C1B-87EC-575A0E66E146}" dt="2021-02-27T09:04:27.829" v="44" actId="478"/>
          <ac:spMkLst>
            <pc:docMk/>
            <pc:sldMk cId="2669956960" sldId="257"/>
            <ac:spMk id="2" creationId="{9121AC35-CE5C-45A2-88FC-48844A98178C}"/>
          </ac:spMkLst>
        </pc:spChg>
        <pc:spChg chg="del mod">
          <ac:chgData name="Maximilien Lambart" userId="1e80e2eeb64294d1" providerId="LiveId" clId="{63EC2443-B2BC-4C1B-87EC-575A0E66E146}" dt="2021-02-27T09:04:33.264" v="47" actId="478"/>
          <ac:spMkLst>
            <pc:docMk/>
            <pc:sldMk cId="2669956960" sldId="257"/>
            <ac:spMk id="3" creationId="{59A98E7E-A4EE-47EF-9E18-0223DA4EE2AB}"/>
          </ac:spMkLst>
        </pc:spChg>
        <pc:spChg chg="del">
          <ac:chgData name="Maximilien Lambart" userId="1e80e2eeb64294d1" providerId="LiveId" clId="{63EC2443-B2BC-4C1B-87EC-575A0E66E146}" dt="2021-02-27T09:04:27.829" v="44" actId="478"/>
          <ac:spMkLst>
            <pc:docMk/>
            <pc:sldMk cId="2669956960" sldId="257"/>
            <ac:spMk id="6" creationId="{28190D83-6940-49EE-9E07-E2371D1819C6}"/>
          </ac:spMkLst>
        </pc:spChg>
        <pc:spChg chg="del">
          <ac:chgData name="Maximilien Lambart" userId="1e80e2eeb64294d1" providerId="LiveId" clId="{63EC2443-B2BC-4C1B-87EC-575A0E66E146}" dt="2021-02-27T09:04:27.829" v="44" actId="478"/>
          <ac:spMkLst>
            <pc:docMk/>
            <pc:sldMk cId="2669956960" sldId="257"/>
            <ac:spMk id="7" creationId="{2A58D757-AB92-4349-8E75-7351CD77F89D}"/>
          </ac:spMkLst>
        </pc:spChg>
        <pc:spChg chg="del">
          <ac:chgData name="Maximilien Lambart" userId="1e80e2eeb64294d1" providerId="LiveId" clId="{63EC2443-B2BC-4C1B-87EC-575A0E66E146}" dt="2021-02-27T09:04:27.829" v="44" actId="478"/>
          <ac:spMkLst>
            <pc:docMk/>
            <pc:sldMk cId="2669956960" sldId="257"/>
            <ac:spMk id="8" creationId="{D08537F0-B87B-491F-B4D5-FEA36012F743}"/>
          </ac:spMkLst>
        </pc:spChg>
        <pc:spChg chg="del">
          <ac:chgData name="Maximilien Lambart" userId="1e80e2eeb64294d1" providerId="LiveId" clId="{63EC2443-B2BC-4C1B-87EC-575A0E66E146}" dt="2021-02-27T09:04:27.829" v="44" actId="478"/>
          <ac:spMkLst>
            <pc:docMk/>
            <pc:sldMk cId="2669956960" sldId="257"/>
            <ac:spMk id="9" creationId="{60B7FD2B-82E8-4347-B5DF-F9493EB4C10C}"/>
          </ac:spMkLst>
        </pc:spChg>
        <pc:spChg chg="del">
          <ac:chgData name="Maximilien Lambart" userId="1e80e2eeb64294d1" providerId="LiveId" clId="{63EC2443-B2BC-4C1B-87EC-575A0E66E146}" dt="2021-02-27T09:04:27.829" v="44" actId="478"/>
          <ac:spMkLst>
            <pc:docMk/>
            <pc:sldMk cId="2669956960" sldId="257"/>
            <ac:spMk id="10" creationId="{A85CEC3B-DEDA-4AB9-9BA8-B009FF1A3B15}"/>
          </ac:spMkLst>
        </pc:spChg>
        <pc:spChg chg="del">
          <ac:chgData name="Maximilien Lambart" userId="1e80e2eeb64294d1" providerId="LiveId" clId="{63EC2443-B2BC-4C1B-87EC-575A0E66E146}" dt="2021-02-27T09:04:27.829" v="44" actId="478"/>
          <ac:spMkLst>
            <pc:docMk/>
            <pc:sldMk cId="2669956960" sldId="257"/>
            <ac:spMk id="11" creationId="{8E832F12-C437-4005-8C72-0866B18BED10}"/>
          </ac:spMkLst>
        </pc:spChg>
        <pc:spChg chg="del">
          <ac:chgData name="Maximilien Lambart" userId="1e80e2eeb64294d1" providerId="LiveId" clId="{63EC2443-B2BC-4C1B-87EC-575A0E66E146}" dt="2021-02-27T09:04:27.829" v="44" actId="478"/>
          <ac:spMkLst>
            <pc:docMk/>
            <pc:sldMk cId="2669956960" sldId="257"/>
            <ac:spMk id="13" creationId="{4619B392-CFD1-431C-9A01-2FE306C8D540}"/>
          </ac:spMkLst>
        </pc:spChg>
        <pc:spChg chg="del">
          <ac:chgData name="Maximilien Lambart" userId="1e80e2eeb64294d1" providerId="LiveId" clId="{63EC2443-B2BC-4C1B-87EC-575A0E66E146}" dt="2021-02-27T09:04:27.829" v="44" actId="478"/>
          <ac:spMkLst>
            <pc:docMk/>
            <pc:sldMk cId="2669956960" sldId="257"/>
            <ac:spMk id="14" creationId="{698A1AAF-D4E6-435B-8A58-AEEDDB3F02D5}"/>
          </ac:spMkLst>
        </pc:spChg>
        <pc:spChg chg="del">
          <ac:chgData name="Maximilien Lambart" userId="1e80e2eeb64294d1" providerId="LiveId" clId="{63EC2443-B2BC-4C1B-87EC-575A0E66E146}" dt="2021-02-27T09:04:27.829" v="44" actId="478"/>
          <ac:spMkLst>
            <pc:docMk/>
            <pc:sldMk cId="2669956960" sldId="257"/>
            <ac:spMk id="15" creationId="{89B2E7AF-6945-40ED-8426-E7D37218C568}"/>
          </ac:spMkLst>
        </pc:spChg>
        <pc:spChg chg="del">
          <ac:chgData name="Maximilien Lambart" userId="1e80e2eeb64294d1" providerId="LiveId" clId="{63EC2443-B2BC-4C1B-87EC-575A0E66E146}" dt="2021-02-27T09:04:27.829" v="44" actId="478"/>
          <ac:spMkLst>
            <pc:docMk/>
            <pc:sldMk cId="2669956960" sldId="257"/>
            <ac:spMk id="16" creationId="{0518D135-DBAC-4A69-8CCF-1112E05519A8}"/>
          </ac:spMkLst>
        </pc:spChg>
        <pc:spChg chg="del">
          <ac:chgData name="Maximilien Lambart" userId="1e80e2eeb64294d1" providerId="LiveId" clId="{63EC2443-B2BC-4C1B-87EC-575A0E66E146}" dt="2021-02-27T09:04:27.829" v="44" actId="478"/>
          <ac:spMkLst>
            <pc:docMk/>
            <pc:sldMk cId="2669956960" sldId="257"/>
            <ac:spMk id="17" creationId="{5306B89B-C19B-4205-8557-FBC7F2FFAB34}"/>
          </ac:spMkLst>
        </pc:spChg>
        <pc:spChg chg="del">
          <ac:chgData name="Maximilien Lambart" userId="1e80e2eeb64294d1" providerId="LiveId" clId="{63EC2443-B2BC-4C1B-87EC-575A0E66E146}" dt="2021-02-27T09:04:27.829" v="44" actId="478"/>
          <ac:spMkLst>
            <pc:docMk/>
            <pc:sldMk cId="2669956960" sldId="257"/>
            <ac:spMk id="18" creationId="{96A54BE5-E1ED-43FC-A36A-B011AABF4D76}"/>
          </ac:spMkLst>
        </pc:spChg>
        <pc:spChg chg="add del">
          <ac:chgData name="Maximilien Lambart" userId="1e80e2eeb64294d1" providerId="LiveId" clId="{63EC2443-B2BC-4C1B-87EC-575A0E66E146}" dt="2021-02-27T09:04:38.749" v="50" actId="26606"/>
          <ac:spMkLst>
            <pc:docMk/>
            <pc:sldMk cId="2669956960" sldId="257"/>
            <ac:spMk id="24" creationId="{57845966-6EFC-468A-9CC7-BAB4B95854E7}"/>
          </ac:spMkLst>
        </pc:spChg>
        <pc:spChg chg="add del">
          <ac:chgData name="Maximilien Lambart" userId="1e80e2eeb64294d1" providerId="LiveId" clId="{63EC2443-B2BC-4C1B-87EC-575A0E66E146}" dt="2021-02-27T09:04:38.749" v="50" actId="26606"/>
          <ac:spMkLst>
            <pc:docMk/>
            <pc:sldMk cId="2669956960" sldId="257"/>
            <ac:spMk id="28" creationId="{ADAD1991-FFD1-4E94-ABAB-7560D33008E4}"/>
          </ac:spMkLst>
        </pc:spChg>
        <pc:picChg chg="del">
          <ac:chgData name="Maximilien Lambart" userId="1e80e2eeb64294d1" providerId="LiveId" clId="{63EC2443-B2BC-4C1B-87EC-575A0E66E146}" dt="2021-02-27T09:04:29.284" v="45" actId="478"/>
          <ac:picMkLst>
            <pc:docMk/>
            <pc:sldMk cId="2669956960" sldId="257"/>
            <ac:picMk id="5" creationId="{FF27D7EE-6BC1-4700-9C3F-EA365307C7FC}"/>
          </ac:picMkLst>
        </pc:picChg>
        <pc:picChg chg="add mod">
          <ac:chgData name="Maximilien Lambart" userId="1e80e2eeb64294d1" providerId="LiveId" clId="{63EC2443-B2BC-4C1B-87EC-575A0E66E146}" dt="2021-02-27T09:04:43.967" v="52" actId="26606"/>
          <ac:picMkLst>
            <pc:docMk/>
            <pc:sldMk cId="2669956960" sldId="257"/>
            <ac:picMk id="19" creationId="{A5D6ECD0-BD6B-44EC-90E9-CF673A0D712D}"/>
          </ac:picMkLst>
        </pc:picChg>
        <pc:picChg chg="add del">
          <ac:chgData name="Maximilien Lambart" userId="1e80e2eeb64294d1" providerId="LiveId" clId="{63EC2443-B2BC-4C1B-87EC-575A0E66E146}" dt="2021-02-27T09:04:38.749" v="50" actId="26606"/>
          <ac:picMkLst>
            <pc:docMk/>
            <pc:sldMk cId="2669956960" sldId="257"/>
            <ac:picMk id="26" creationId="{75554383-98AF-4A47-BB65-705FAAA4BE6A}"/>
          </ac:picMkLst>
        </pc:picChg>
      </pc:sldChg>
      <pc:sldChg chg="addSp delSp modSp mod">
        <pc:chgData name="Maximilien Lambart" userId="1e80e2eeb64294d1" providerId="LiveId" clId="{63EC2443-B2BC-4C1B-87EC-575A0E66E146}" dt="2021-02-27T09:05:05.454" v="75" actId="20577"/>
        <pc:sldMkLst>
          <pc:docMk/>
          <pc:sldMk cId="1744222874" sldId="258"/>
        </pc:sldMkLst>
        <pc:spChg chg="mod">
          <ac:chgData name="Maximilien Lambart" userId="1e80e2eeb64294d1" providerId="LiveId" clId="{63EC2443-B2BC-4C1B-87EC-575A0E66E146}" dt="2021-02-27T09:05:05.454" v="75" actId="20577"/>
          <ac:spMkLst>
            <pc:docMk/>
            <pc:sldMk cId="1744222874" sldId="258"/>
            <ac:spMk id="6" creationId="{27797535-EE6E-405B-A342-3BE5C2E75CFB}"/>
          </ac:spMkLst>
        </pc:spChg>
        <pc:picChg chg="add mod ord">
          <ac:chgData name="Maximilien Lambart" userId="1e80e2eeb64294d1" providerId="LiveId" clId="{63EC2443-B2BC-4C1B-87EC-575A0E66E146}" dt="2021-02-27T09:04:58.626" v="55" actId="167"/>
          <ac:picMkLst>
            <pc:docMk/>
            <pc:sldMk cId="1744222874" sldId="258"/>
            <ac:picMk id="4" creationId="{CF0BC3C2-4583-435A-94BB-2EF616016672}"/>
          </ac:picMkLst>
        </pc:picChg>
        <pc:picChg chg="del">
          <ac:chgData name="Maximilien Lambart" userId="1e80e2eeb64294d1" providerId="LiveId" clId="{63EC2443-B2BC-4C1B-87EC-575A0E66E146}" dt="2021-02-27T09:04:56.365" v="54" actId="478"/>
          <ac:picMkLst>
            <pc:docMk/>
            <pc:sldMk cId="1744222874" sldId="258"/>
            <ac:picMk id="5" creationId="{FF27D7EE-6BC1-4700-9C3F-EA365307C7FC}"/>
          </ac:picMkLst>
        </pc:picChg>
      </pc:sldChg>
      <pc:sldChg chg="del">
        <pc:chgData name="Maximilien Lambart" userId="1e80e2eeb64294d1" providerId="LiveId" clId="{63EC2443-B2BC-4C1B-87EC-575A0E66E146}" dt="2021-02-27T09:05:14.041" v="79" actId="47"/>
        <pc:sldMkLst>
          <pc:docMk/>
          <pc:sldMk cId="4275886564" sldId="259"/>
        </pc:sldMkLst>
      </pc:sldChg>
      <pc:sldChg chg="addSp delSp modSp mod delAnim modAnim">
        <pc:chgData name="Maximilien Lambart" userId="1e80e2eeb64294d1" providerId="LiveId" clId="{63EC2443-B2BC-4C1B-87EC-575A0E66E146}" dt="2021-02-27T09:06:52.819" v="153" actId="14100"/>
        <pc:sldMkLst>
          <pc:docMk/>
          <pc:sldMk cId="4255138527" sldId="260"/>
        </pc:sldMkLst>
        <pc:spChg chg="mod">
          <ac:chgData name="Maximilien Lambart" userId="1e80e2eeb64294d1" providerId="LiveId" clId="{63EC2443-B2BC-4C1B-87EC-575A0E66E146}" dt="2021-02-27T09:06:14.122" v="123" actId="14100"/>
          <ac:spMkLst>
            <pc:docMk/>
            <pc:sldMk cId="4255138527" sldId="260"/>
            <ac:spMk id="2" creationId="{E6F549D9-78CF-4F7E-9650-F28796FF61FD}"/>
          </ac:spMkLst>
        </pc:spChg>
        <pc:spChg chg="mod">
          <ac:chgData name="Maximilien Lambart" userId="1e80e2eeb64294d1" providerId="LiveId" clId="{63EC2443-B2BC-4C1B-87EC-575A0E66E146}" dt="2021-02-27T09:05:56.483" v="106" actId="14100"/>
          <ac:spMkLst>
            <pc:docMk/>
            <pc:sldMk cId="4255138527" sldId="260"/>
            <ac:spMk id="6" creationId="{F71A7499-EDC7-4DD5-BAAF-50E5DB997A17}"/>
          </ac:spMkLst>
        </pc:spChg>
        <pc:spChg chg="mod">
          <ac:chgData name="Maximilien Lambart" userId="1e80e2eeb64294d1" providerId="LiveId" clId="{63EC2443-B2BC-4C1B-87EC-575A0E66E146}" dt="2021-02-27T09:05:45.950" v="96" actId="20577"/>
          <ac:spMkLst>
            <pc:docMk/>
            <pc:sldMk cId="4255138527" sldId="260"/>
            <ac:spMk id="8" creationId="{FED062B7-37F3-494D-8790-2AD2602AB493}"/>
          </ac:spMkLst>
        </pc:spChg>
        <pc:spChg chg="mod">
          <ac:chgData name="Maximilien Lambart" userId="1e80e2eeb64294d1" providerId="LiveId" clId="{63EC2443-B2BC-4C1B-87EC-575A0E66E146}" dt="2021-02-27T09:06:52.819" v="153" actId="14100"/>
          <ac:spMkLst>
            <pc:docMk/>
            <pc:sldMk cId="4255138527" sldId="260"/>
            <ac:spMk id="15" creationId="{3F55360C-ECC5-4FA6-A8EC-0807CE735BF6}"/>
          </ac:spMkLst>
        </pc:spChg>
        <pc:spChg chg="mod">
          <ac:chgData name="Maximilien Lambart" userId="1e80e2eeb64294d1" providerId="LiveId" clId="{63EC2443-B2BC-4C1B-87EC-575A0E66E146}" dt="2021-02-27T09:06:39.811" v="140" actId="14100"/>
          <ac:spMkLst>
            <pc:docMk/>
            <pc:sldMk cId="4255138527" sldId="260"/>
            <ac:spMk id="18" creationId="{40DD1384-E832-406A-AFBF-90B00C709148}"/>
          </ac:spMkLst>
        </pc:spChg>
        <pc:spChg chg="del">
          <ac:chgData name="Maximilien Lambart" userId="1e80e2eeb64294d1" providerId="LiveId" clId="{63EC2443-B2BC-4C1B-87EC-575A0E66E146}" dt="2021-02-27T09:06:20.864" v="125" actId="478"/>
          <ac:spMkLst>
            <pc:docMk/>
            <pc:sldMk cId="4255138527" sldId="260"/>
            <ac:spMk id="20" creationId="{AA4E0332-B45C-42B3-AD43-0E48E42153F1}"/>
          </ac:spMkLst>
        </pc:spChg>
        <pc:picChg chg="del">
          <ac:chgData name="Maximilien Lambart" userId="1e80e2eeb64294d1" providerId="LiveId" clId="{63EC2443-B2BC-4C1B-87EC-575A0E66E146}" dt="2021-02-27T09:05:19.123" v="80" actId="478"/>
          <ac:picMkLst>
            <pc:docMk/>
            <pc:sldMk cId="4255138527" sldId="260"/>
            <ac:picMk id="5" creationId="{FF27D7EE-6BC1-4700-9C3F-EA365307C7FC}"/>
          </ac:picMkLst>
        </pc:picChg>
        <pc:picChg chg="add mod ord">
          <ac:chgData name="Maximilien Lambart" userId="1e80e2eeb64294d1" providerId="LiveId" clId="{63EC2443-B2BC-4C1B-87EC-575A0E66E146}" dt="2021-02-27T09:05:35.383" v="86" actId="1076"/>
          <ac:picMkLst>
            <pc:docMk/>
            <pc:sldMk cId="4255138527" sldId="260"/>
            <ac:picMk id="14" creationId="{1D4218EA-647E-458A-AB19-1E51A9CF92E0}"/>
          </ac:picMkLst>
        </pc:picChg>
        <pc:cxnChg chg="mod">
          <ac:chgData name="Maximilien Lambart" userId="1e80e2eeb64294d1" providerId="LiveId" clId="{63EC2443-B2BC-4C1B-87EC-575A0E66E146}" dt="2021-02-27T09:05:56.483" v="106" actId="14100"/>
          <ac:cxnSpMkLst>
            <pc:docMk/>
            <pc:sldMk cId="4255138527" sldId="260"/>
            <ac:cxnSpMk id="7" creationId="{20AEB20C-BB54-4F11-942B-C2D1DC1DAD5F}"/>
          </ac:cxnSpMkLst>
        </pc:cxnChg>
        <pc:cxnChg chg="mod">
          <ac:chgData name="Maximilien Lambart" userId="1e80e2eeb64294d1" providerId="LiveId" clId="{63EC2443-B2BC-4C1B-87EC-575A0E66E146}" dt="2021-02-27T09:05:42.122" v="88" actId="14100"/>
          <ac:cxnSpMkLst>
            <pc:docMk/>
            <pc:sldMk cId="4255138527" sldId="260"/>
            <ac:cxnSpMk id="9" creationId="{6394FE7F-6997-4C2C-A56B-3566A38628B1}"/>
          </ac:cxnSpMkLst>
        </pc:cxnChg>
        <pc:cxnChg chg="mod">
          <ac:chgData name="Maximilien Lambart" userId="1e80e2eeb64294d1" providerId="LiveId" clId="{63EC2443-B2BC-4C1B-87EC-575A0E66E146}" dt="2021-02-27T09:06:45.979" v="141" actId="14100"/>
          <ac:cxnSpMkLst>
            <pc:docMk/>
            <pc:sldMk cId="4255138527" sldId="260"/>
            <ac:cxnSpMk id="16" creationId="{2EA8E27A-C54F-4518-BCD2-D8CB0AEEDD20}"/>
          </ac:cxnSpMkLst>
        </pc:cxnChg>
        <pc:cxnChg chg="mod">
          <ac:chgData name="Maximilien Lambart" userId="1e80e2eeb64294d1" providerId="LiveId" clId="{63EC2443-B2BC-4C1B-87EC-575A0E66E146}" dt="2021-02-27T09:06:30.938" v="129" actId="14100"/>
          <ac:cxnSpMkLst>
            <pc:docMk/>
            <pc:sldMk cId="4255138527" sldId="260"/>
            <ac:cxnSpMk id="19" creationId="{0129D2CB-24C6-4095-BBBF-B573143F7021}"/>
          </ac:cxnSpMkLst>
        </pc:cxnChg>
        <pc:cxnChg chg="del">
          <ac:chgData name="Maximilien Lambart" userId="1e80e2eeb64294d1" providerId="LiveId" clId="{63EC2443-B2BC-4C1B-87EC-575A0E66E146}" dt="2021-02-27T09:06:21.662" v="126" actId="478"/>
          <ac:cxnSpMkLst>
            <pc:docMk/>
            <pc:sldMk cId="4255138527" sldId="260"/>
            <ac:cxnSpMk id="21" creationId="{A8380894-854A-479B-AEDA-243F287363DD}"/>
          </ac:cxnSpMkLst>
        </pc:cxnChg>
        <pc:cxnChg chg="add mod">
          <ac:chgData name="Maximilien Lambart" userId="1e80e2eeb64294d1" providerId="LiveId" clId="{63EC2443-B2BC-4C1B-87EC-575A0E66E146}" dt="2021-02-27T09:06:16.683" v="124" actId="14100"/>
          <ac:cxnSpMkLst>
            <pc:docMk/>
            <pc:sldMk cId="4255138527" sldId="260"/>
            <ac:cxnSpMk id="22" creationId="{60D80609-D697-4DD3-9C89-2C319C8FC250}"/>
          </ac:cxnSpMkLst>
        </pc:cxnChg>
      </pc:sldChg>
      <pc:sldChg chg="del">
        <pc:chgData name="Maximilien Lambart" userId="1e80e2eeb64294d1" providerId="LiveId" clId="{63EC2443-B2BC-4C1B-87EC-575A0E66E146}" dt="2021-02-27T09:08:04.421" v="203" actId="47"/>
        <pc:sldMkLst>
          <pc:docMk/>
          <pc:sldMk cId="279066462" sldId="261"/>
        </pc:sldMkLst>
      </pc:sldChg>
      <pc:sldChg chg="del">
        <pc:chgData name="Maximilien Lambart" userId="1e80e2eeb64294d1" providerId="LiveId" clId="{63EC2443-B2BC-4C1B-87EC-575A0E66E146}" dt="2021-02-27T09:08:14.555" v="207" actId="47"/>
        <pc:sldMkLst>
          <pc:docMk/>
          <pc:sldMk cId="2285194145" sldId="262"/>
        </pc:sldMkLst>
      </pc:sldChg>
      <pc:sldChg chg="addSp delSp modSp mod delAnim modAnim">
        <pc:chgData name="Maximilien Lambart" userId="1e80e2eeb64294d1" providerId="LiveId" clId="{63EC2443-B2BC-4C1B-87EC-575A0E66E146}" dt="2021-02-27T09:11:45.917" v="291" actId="14100"/>
        <pc:sldMkLst>
          <pc:docMk/>
          <pc:sldMk cId="3525482616" sldId="263"/>
        </pc:sldMkLst>
        <pc:spChg chg="mod">
          <ac:chgData name="Maximilien Lambart" userId="1e80e2eeb64294d1" providerId="LiveId" clId="{63EC2443-B2BC-4C1B-87EC-575A0E66E146}" dt="2021-02-27T09:09:20.260" v="268" actId="1076"/>
          <ac:spMkLst>
            <pc:docMk/>
            <pc:sldMk cId="3525482616" sldId="263"/>
            <ac:spMk id="6" creationId="{E390CB1B-8240-4C16-ADED-FABC22778EE7}"/>
          </ac:spMkLst>
        </pc:spChg>
        <pc:spChg chg="mod">
          <ac:chgData name="Maximilien Lambart" userId="1e80e2eeb64294d1" providerId="LiveId" clId="{63EC2443-B2BC-4C1B-87EC-575A0E66E146}" dt="2021-02-27T09:11:45.917" v="291" actId="14100"/>
          <ac:spMkLst>
            <pc:docMk/>
            <pc:sldMk cId="3525482616" sldId="263"/>
            <ac:spMk id="8" creationId="{2B26B8DE-9961-4A1E-9B4E-83274B6DA369}"/>
          </ac:spMkLst>
        </pc:spChg>
        <pc:spChg chg="mod">
          <ac:chgData name="Maximilien Lambart" userId="1e80e2eeb64294d1" providerId="LiveId" clId="{63EC2443-B2BC-4C1B-87EC-575A0E66E146}" dt="2021-02-27T09:08:35.891" v="223" actId="14100"/>
          <ac:spMkLst>
            <pc:docMk/>
            <pc:sldMk cId="3525482616" sldId="263"/>
            <ac:spMk id="10" creationId="{BD4334AA-AE06-4900-9C76-8B2962F635A1}"/>
          </ac:spMkLst>
        </pc:spChg>
        <pc:spChg chg="del">
          <ac:chgData name="Maximilien Lambart" userId="1e80e2eeb64294d1" providerId="LiveId" clId="{63EC2443-B2BC-4C1B-87EC-575A0E66E146}" dt="2021-02-27T09:08:55.866" v="243" actId="478"/>
          <ac:spMkLst>
            <pc:docMk/>
            <pc:sldMk cId="3525482616" sldId="263"/>
            <ac:spMk id="13" creationId="{E86ABB01-3BEB-4BD1-8C42-D7BF7FD85A0D}"/>
          </ac:spMkLst>
        </pc:spChg>
        <pc:spChg chg="del">
          <ac:chgData name="Maximilien Lambart" userId="1e80e2eeb64294d1" providerId="LiveId" clId="{63EC2443-B2BC-4C1B-87EC-575A0E66E146}" dt="2021-02-27T09:08:26.739" v="211" actId="478"/>
          <ac:spMkLst>
            <pc:docMk/>
            <pc:sldMk cId="3525482616" sldId="263"/>
            <ac:spMk id="17" creationId="{7E2681C8-EEB8-44A9-952A-54E85DB70476}"/>
          </ac:spMkLst>
        </pc:spChg>
        <pc:spChg chg="mod">
          <ac:chgData name="Maximilien Lambart" userId="1e80e2eeb64294d1" providerId="LiveId" clId="{63EC2443-B2BC-4C1B-87EC-575A0E66E146}" dt="2021-02-27T09:08:52.979" v="242" actId="14100"/>
          <ac:spMkLst>
            <pc:docMk/>
            <pc:sldMk cId="3525482616" sldId="263"/>
            <ac:spMk id="20" creationId="{9A5F3931-D534-4B28-B950-165224FFBCE5}"/>
          </ac:spMkLst>
        </pc:spChg>
        <pc:picChg chg="del">
          <ac:chgData name="Maximilien Lambart" userId="1e80e2eeb64294d1" providerId="LiveId" clId="{63EC2443-B2BC-4C1B-87EC-575A0E66E146}" dt="2021-02-27T09:08:20.465" v="208" actId="478"/>
          <ac:picMkLst>
            <pc:docMk/>
            <pc:sldMk cId="3525482616" sldId="263"/>
            <ac:picMk id="5" creationId="{FF27D7EE-6BC1-4700-9C3F-EA365307C7FC}"/>
          </ac:picMkLst>
        </pc:picChg>
        <pc:picChg chg="add mod ord">
          <ac:chgData name="Maximilien Lambart" userId="1e80e2eeb64294d1" providerId="LiveId" clId="{63EC2443-B2BC-4C1B-87EC-575A0E66E146}" dt="2021-02-27T09:08:23.180" v="210" actId="167"/>
          <ac:picMkLst>
            <pc:docMk/>
            <pc:sldMk cId="3525482616" sldId="263"/>
            <ac:picMk id="15" creationId="{149208AC-9A9D-430F-8CAD-15044D8EB3C1}"/>
          </ac:picMkLst>
        </pc:picChg>
        <pc:cxnChg chg="mod">
          <ac:chgData name="Maximilien Lambart" userId="1e80e2eeb64294d1" providerId="LiveId" clId="{63EC2443-B2BC-4C1B-87EC-575A0E66E146}" dt="2021-02-27T09:09:06.340" v="247" actId="14100"/>
          <ac:cxnSpMkLst>
            <pc:docMk/>
            <pc:sldMk cId="3525482616" sldId="263"/>
            <ac:cxnSpMk id="7" creationId="{9224769F-8E6A-45D5-9CCD-16C0C1573938}"/>
          </ac:cxnSpMkLst>
        </pc:cxnChg>
        <pc:cxnChg chg="mod">
          <ac:chgData name="Maximilien Lambart" userId="1e80e2eeb64294d1" providerId="LiveId" clId="{63EC2443-B2BC-4C1B-87EC-575A0E66E146}" dt="2021-02-27T09:11:45.917" v="291" actId="14100"/>
          <ac:cxnSpMkLst>
            <pc:docMk/>
            <pc:sldMk cId="3525482616" sldId="263"/>
            <ac:cxnSpMk id="9" creationId="{47D83EE0-887A-4185-BD48-ADB5C336243B}"/>
          </ac:cxnSpMkLst>
        </pc:cxnChg>
        <pc:cxnChg chg="mod">
          <ac:chgData name="Maximilien Lambart" userId="1e80e2eeb64294d1" providerId="LiveId" clId="{63EC2443-B2BC-4C1B-87EC-575A0E66E146}" dt="2021-02-27T09:08:30.418" v="213" actId="14100"/>
          <ac:cxnSpMkLst>
            <pc:docMk/>
            <pc:sldMk cId="3525482616" sldId="263"/>
            <ac:cxnSpMk id="11" creationId="{2DA4080F-ABF0-4EE5-81E5-40638774789F}"/>
          </ac:cxnSpMkLst>
        </pc:cxnChg>
        <pc:cxnChg chg="del">
          <ac:chgData name="Maximilien Lambart" userId="1e80e2eeb64294d1" providerId="LiveId" clId="{63EC2443-B2BC-4C1B-87EC-575A0E66E146}" dt="2021-02-27T09:08:56.869" v="244" actId="478"/>
          <ac:cxnSpMkLst>
            <pc:docMk/>
            <pc:sldMk cId="3525482616" sldId="263"/>
            <ac:cxnSpMk id="14" creationId="{279C3232-22BB-4246-9402-7FF0CCCB5561}"/>
          </ac:cxnSpMkLst>
        </pc:cxnChg>
        <pc:cxnChg chg="del">
          <ac:chgData name="Maximilien Lambart" userId="1e80e2eeb64294d1" providerId="LiveId" clId="{63EC2443-B2BC-4C1B-87EC-575A0E66E146}" dt="2021-02-27T09:08:27.581" v="212" actId="478"/>
          <ac:cxnSpMkLst>
            <pc:docMk/>
            <pc:sldMk cId="3525482616" sldId="263"/>
            <ac:cxnSpMk id="18" creationId="{D7F83034-A12A-4924-89F2-7D18C28AF34F}"/>
          </ac:cxnSpMkLst>
        </pc:cxnChg>
        <pc:cxnChg chg="mod">
          <ac:chgData name="Maximilien Lambart" userId="1e80e2eeb64294d1" providerId="LiveId" clId="{63EC2443-B2BC-4C1B-87EC-575A0E66E146}" dt="2021-02-27T09:08:40.435" v="224" actId="14100"/>
          <ac:cxnSpMkLst>
            <pc:docMk/>
            <pc:sldMk cId="3525482616" sldId="263"/>
            <ac:cxnSpMk id="21" creationId="{F3A0EF63-82EE-48F2-9CAF-30317C3C7138}"/>
          </ac:cxnSpMkLst>
        </pc:cxnChg>
      </pc:sldChg>
      <pc:sldChg chg="del">
        <pc:chgData name="Maximilien Lambart" userId="1e80e2eeb64294d1" providerId="LiveId" clId="{63EC2443-B2BC-4C1B-87EC-575A0E66E146}" dt="2021-02-27T09:11:54.194" v="292" actId="47"/>
        <pc:sldMkLst>
          <pc:docMk/>
          <pc:sldMk cId="2581779985" sldId="264"/>
        </pc:sldMkLst>
      </pc:sldChg>
      <pc:sldChg chg="del">
        <pc:chgData name="Maximilien Lambart" userId="1e80e2eeb64294d1" providerId="LiveId" clId="{63EC2443-B2BC-4C1B-87EC-575A0E66E146}" dt="2021-02-27T09:11:54.776" v="293" actId="47"/>
        <pc:sldMkLst>
          <pc:docMk/>
          <pc:sldMk cId="2139806131" sldId="265"/>
        </pc:sldMkLst>
      </pc:sldChg>
      <pc:sldChg chg="del">
        <pc:chgData name="Maximilien Lambart" userId="1e80e2eeb64294d1" providerId="LiveId" clId="{63EC2443-B2BC-4C1B-87EC-575A0E66E146}" dt="2021-02-27T09:11:55.287" v="294" actId="47"/>
        <pc:sldMkLst>
          <pc:docMk/>
          <pc:sldMk cId="2842433767" sldId="266"/>
        </pc:sldMkLst>
      </pc:sldChg>
      <pc:sldChg chg="addSp delSp modSp mod delAnim modAnim">
        <pc:chgData name="Maximilien Lambart" userId="1e80e2eeb64294d1" providerId="LiveId" clId="{63EC2443-B2BC-4C1B-87EC-575A0E66E146}" dt="2021-02-27T09:07:30.168" v="163" actId="6549"/>
        <pc:sldMkLst>
          <pc:docMk/>
          <pc:sldMk cId="3454137586" sldId="267"/>
        </pc:sldMkLst>
        <pc:spChg chg="del">
          <ac:chgData name="Maximilien Lambart" userId="1e80e2eeb64294d1" providerId="LiveId" clId="{63EC2443-B2BC-4C1B-87EC-575A0E66E146}" dt="2021-02-27T09:07:05.645" v="154" actId="478"/>
          <ac:spMkLst>
            <pc:docMk/>
            <pc:sldMk cId="3454137586" sldId="267"/>
            <ac:spMk id="2" creationId="{E6F549D9-78CF-4F7E-9650-F28796FF61FD}"/>
          </ac:spMkLst>
        </pc:spChg>
        <pc:spChg chg="del">
          <ac:chgData name="Maximilien Lambart" userId="1e80e2eeb64294d1" providerId="LiveId" clId="{63EC2443-B2BC-4C1B-87EC-575A0E66E146}" dt="2021-02-27T09:07:05.645" v="154" actId="478"/>
          <ac:spMkLst>
            <pc:docMk/>
            <pc:sldMk cId="3454137586" sldId="267"/>
            <ac:spMk id="6" creationId="{F71A7499-EDC7-4DD5-BAAF-50E5DB997A17}"/>
          </ac:spMkLst>
        </pc:spChg>
        <pc:spChg chg="del">
          <ac:chgData name="Maximilien Lambart" userId="1e80e2eeb64294d1" providerId="LiveId" clId="{63EC2443-B2BC-4C1B-87EC-575A0E66E146}" dt="2021-02-27T09:07:05.645" v="154" actId="478"/>
          <ac:spMkLst>
            <pc:docMk/>
            <pc:sldMk cId="3454137586" sldId="267"/>
            <ac:spMk id="8" creationId="{FED062B7-37F3-494D-8790-2AD2602AB493}"/>
          </ac:spMkLst>
        </pc:spChg>
        <pc:spChg chg="del">
          <ac:chgData name="Maximilien Lambart" userId="1e80e2eeb64294d1" providerId="LiveId" clId="{63EC2443-B2BC-4C1B-87EC-575A0E66E146}" dt="2021-02-27T09:07:05.645" v="154" actId="478"/>
          <ac:spMkLst>
            <pc:docMk/>
            <pc:sldMk cId="3454137586" sldId="267"/>
            <ac:spMk id="15" creationId="{3F55360C-ECC5-4FA6-A8EC-0807CE735BF6}"/>
          </ac:spMkLst>
        </pc:spChg>
        <pc:spChg chg="add mod">
          <ac:chgData name="Maximilien Lambart" userId="1e80e2eeb64294d1" providerId="LiveId" clId="{63EC2443-B2BC-4C1B-87EC-575A0E66E146}" dt="2021-02-27T09:07:27.032" v="161" actId="6549"/>
          <ac:spMkLst>
            <pc:docMk/>
            <pc:sldMk cId="3454137586" sldId="267"/>
            <ac:spMk id="17" creationId="{522D97A8-6780-43D0-A074-F368364B7DE5}"/>
          </ac:spMkLst>
        </pc:spChg>
        <pc:spChg chg="del">
          <ac:chgData name="Maximilien Lambart" userId="1e80e2eeb64294d1" providerId="LiveId" clId="{63EC2443-B2BC-4C1B-87EC-575A0E66E146}" dt="2021-02-27T09:07:05.645" v="154" actId="478"/>
          <ac:spMkLst>
            <pc:docMk/>
            <pc:sldMk cId="3454137586" sldId="267"/>
            <ac:spMk id="18" creationId="{40DD1384-E832-406A-AFBF-90B00C709148}"/>
          </ac:spMkLst>
        </pc:spChg>
        <pc:spChg chg="del">
          <ac:chgData name="Maximilien Lambart" userId="1e80e2eeb64294d1" providerId="LiveId" clId="{63EC2443-B2BC-4C1B-87EC-575A0E66E146}" dt="2021-02-27T09:07:05.645" v="154" actId="478"/>
          <ac:spMkLst>
            <pc:docMk/>
            <pc:sldMk cId="3454137586" sldId="267"/>
            <ac:spMk id="20" creationId="{AA4E0332-B45C-42B3-AD43-0E48E42153F1}"/>
          </ac:spMkLst>
        </pc:spChg>
        <pc:spChg chg="add mod">
          <ac:chgData name="Maximilien Lambart" userId="1e80e2eeb64294d1" providerId="LiveId" clId="{63EC2443-B2BC-4C1B-87EC-575A0E66E146}" dt="2021-02-27T09:07:25.990" v="160" actId="6549"/>
          <ac:spMkLst>
            <pc:docMk/>
            <pc:sldMk cId="3454137586" sldId="267"/>
            <ac:spMk id="22" creationId="{5227CEAB-CDC0-4FBB-91F0-5A189ACE8CE4}"/>
          </ac:spMkLst>
        </pc:spChg>
        <pc:spChg chg="add mod">
          <ac:chgData name="Maximilien Lambart" userId="1e80e2eeb64294d1" providerId="LiveId" clId="{63EC2443-B2BC-4C1B-87EC-575A0E66E146}" dt="2021-02-27T09:07:24.531" v="159" actId="6549"/>
          <ac:spMkLst>
            <pc:docMk/>
            <pc:sldMk cId="3454137586" sldId="267"/>
            <ac:spMk id="24" creationId="{4A567E1F-FB11-4B60-8C64-A573E49F5E9A}"/>
          </ac:spMkLst>
        </pc:spChg>
        <pc:spChg chg="add mod">
          <ac:chgData name="Maximilien Lambart" userId="1e80e2eeb64294d1" providerId="LiveId" clId="{63EC2443-B2BC-4C1B-87EC-575A0E66E146}" dt="2021-02-27T09:07:30.168" v="163" actId="6549"/>
          <ac:spMkLst>
            <pc:docMk/>
            <pc:sldMk cId="3454137586" sldId="267"/>
            <ac:spMk id="26" creationId="{4B2C7D16-3B31-4108-B607-41D1767F3A0C}"/>
          </ac:spMkLst>
        </pc:spChg>
        <pc:spChg chg="add mod">
          <ac:chgData name="Maximilien Lambart" userId="1e80e2eeb64294d1" providerId="LiveId" clId="{63EC2443-B2BC-4C1B-87EC-575A0E66E146}" dt="2021-02-27T09:07:28.747" v="162" actId="6549"/>
          <ac:spMkLst>
            <pc:docMk/>
            <pc:sldMk cId="3454137586" sldId="267"/>
            <ac:spMk id="28" creationId="{D0F605EB-26D4-455D-A070-08A167F850A6}"/>
          </ac:spMkLst>
        </pc:spChg>
        <pc:picChg chg="del">
          <ac:chgData name="Maximilien Lambart" userId="1e80e2eeb64294d1" providerId="LiveId" clId="{63EC2443-B2BC-4C1B-87EC-575A0E66E146}" dt="2021-02-27T09:07:07.683" v="155" actId="478"/>
          <ac:picMkLst>
            <pc:docMk/>
            <pc:sldMk cId="3454137586" sldId="267"/>
            <ac:picMk id="5" creationId="{FF27D7EE-6BC1-4700-9C3F-EA365307C7FC}"/>
          </ac:picMkLst>
        </pc:picChg>
        <pc:picChg chg="add mod ord">
          <ac:chgData name="Maximilien Lambart" userId="1e80e2eeb64294d1" providerId="LiveId" clId="{63EC2443-B2BC-4C1B-87EC-575A0E66E146}" dt="2021-02-27T09:07:22.369" v="158" actId="167"/>
          <ac:picMkLst>
            <pc:docMk/>
            <pc:sldMk cId="3454137586" sldId="267"/>
            <ac:picMk id="31" creationId="{222EE882-580A-40C7-A53B-4A9ACC1244F7}"/>
          </ac:picMkLst>
        </pc:picChg>
        <pc:cxnChg chg="del mod">
          <ac:chgData name="Maximilien Lambart" userId="1e80e2eeb64294d1" providerId="LiveId" clId="{63EC2443-B2BC-4C1B-87EC-575A0E66E146}" dt="2021-02-27T09:07:05.645" v="154" actId="478"/>
          <ac:cxnSpMkLst>
            <pc:docMk/>
            <pc:sldMk cId="3454137586" sldId="267"/>
            <ac:cxnSpMk id="7" creationId="{20AEB20C-BB54-4F11-942B-C2D1DC1DAD5F}"/>
          </ac:cxnSpMkLst>
        </pc:cxnChg>
        <pc:cxnChg chg="del mod">
          <ac:chgData name="Maximilien Lambart" userId="1e80e2eeb64294d1" providerId="LiveId" clId="{63EC2443-B2BC-4C1B-87EC-575A0E66E146}" dt="2021-02-27T09:07:05.645" v="154" actId="478"/>
          <ac:cxnSpMkLst>
            <pc:docMk/>
            <pc:sldMk cId="3454137586" sldId="267"/>
            <ac:cxnSpMk id="9" creationId="{6394FE7F-6997-4C2C-A56B-3566A38628B1}"/>
          </ac:cxnSpMkLst>
        </pc:cxnChg>
        <pc:cxnChg chg="del">
          <ac:chgData name="Maximilien Lambart" userId="1e80e2eeb64294d1" providerId="LiveId" clId="{63EC2443-B2BC-4C1B-87EC-575A0E66E146}" dt="2021-02-27T09:07:05.645" v="154" actId="478"/>
          <ac:cxnSpMkLst>
            <pc:docMk/>
            <pc:sldMk cId="3454137586" sldId="267"/>
            <ac:cxnSpMk id="16" creationId="{2EA8E27A-C54F-4518-BCD2-D8CB0AEEDD20}"/>
          </ac:cxnSpMkLst>
        </pc:cxnChg>
        <pc:cxnChg chg="del">
          <ac:chgData name="Maximilien Lambart" userId="1e80e2eeb64294d1" providerId="LiveId" clId="{63EC2443-B2BC-4C1B-87EC-575A0E66E146}" dt="2021-02-27T09:07:05.645" v="154" actId="478"/>
          <ac:cxnSpMkLst>
            <pc:docMk/>
            <pc:sldMk cId="3454137586" sldId="267"/>
            <ac:cxnSpMk id="19" creationId="{0129D2CB-24C6-4095-BBBF-B573143F7021}"/>
          </ac:cxnSpMkLst>
        </pc:cxnChg>
        <pc:cxnChg chg="del">
          <ac:chgData name="Maximilien Lambart" userId="1e80e2eeb64294d1" providerId="LiveId" clId="{63EC2443-B2BC-4C1B-87EC-575A0E66E146}" dt="2021-02-27T09:07:05.645" v="154" actId="478"/>
          <ac:cxnSpMkLst>
            <pc:docMk/>
            <pc:sldMk cId="3454137586" sldId="267"/>
            <ac:cxnSpMk id="21" creationId="{A8380894-854A-479B-AEDA-243F287363DD}"/>
          </ac:cxnSpMkLst>
        </pc:cxnChg>
        <pc:cxnChg chg="add mod">
          <ac:chgData name="Maximilien Lambart" userId="1e80e2eeb64294d1" providerId="LiveId" clId="{63EC2443-B2BC-4C1B-87EC-575A0E66E146}" dt="2021-02-27T09:07:13.819" v="156"/>
          <ac:cxnSpMkLst>
            <pc:docMk/>
            <pc:sldMk cId="3454137586" sldId="267"/>
            <ac:cxnSpMk id="23" creationId="{47D936BD-05F6-45DE-992B-5349C9882ACD}"/>
          </ac:cxnSpMkLst>
        </pc:cxnChg>
        <pc:cxnChg chg="add mod">
          <ac:chgData name="Maximilien Lambart" userId="1e80e2eeb64294d1" providerId="LiveId" clId="{63EC2443-B2BC-4C1B-87EC-575A0E66E146}" dt="2021-02-27T09:07:13.819" v="156"/>
          <ac:cxnSpMkLst>
            <pc:docMk/>
            <pc:sldMk cId="3454137586" sldId="267"/>
            <ac:cxnSpMk id="25" creationId="{EB3656EE-9E94-40B6-AD5E-D48E4257383D}"/>
          </ac:cxnSpMkLst>
        </pc:cxnChg>
        <pc:cxnChg chg="add mod">
          <ac:chgData name="Maximilien Lambart" userId="1e80e2eeb64294d1" providerId="LiveId" clId="{63EC2443-B2BC-4C1B-87EC-575A0E66E146}" dt="2021-02-27T09:07:13.819" v="156"/>
          <ac:cxnSpMkLst>
            <pc:docMk/>
            <pc:sldMk cId="3454137586" sldId="267"/>
            <ac:cxnSpMk id="27" creationId="{3535D680-EF7D-4446-BCF1-19E1A1371C0F}"/>
          </ac:cxnSpMkLst>
        </pc:cxnChg>
        <pc:cxnChg chg="add mod">
          <ac:chgData name="Maximilien Lambart" userId="1e80e2eeb64294d1" providerId="LiveId" clId="{63EC2443-B2BC-4C1B-87EC-575A0E66E146}" dt="2021-02-27T09:07:13.819" v="156"/>
          <ac:cxnSpMkLst>
            <pc:docMk/>
            <pc:sldMk cId="3454137586" sldId="267"/>
            <ac:cxnSpMk id="29" creationId="{1EE839B2-2B5B-40A1-8A68-AD37CA4B94F6}"/>
          </ac:cxnSpMkLst>
        </pc:cxnChg>
        <pc:cxnChg chg="add mod">
          <ac:chgData name="Maximilien Lambart" userId="1e80e2eeb64294d1" providerId="LiveId" clId="{63EC2443-B2BC-4C1B-87EC-575A0E66E146}" dt="2021-02-27T09:07:13.819" v="156"/>
          <ac:cxnSpMkLst>
            <pc:docMk/>
            <pc:sldMk cId="3454137586" sldId="267"/>
            <ac:cxnSpMk id="30" creationId="{667C8E25-7BE0-4EFF-BC73-555EDAE7AE39}"/>
          </ac:cxnSpMkLst>
        </pc:cxnChg>
      </pc:sldChg>
      <pc:sldChg chg="addSp delSp modSp mod delAnim modAnim">
        <pc:chgData name="Maximilien Lambart" userId="1e80e2eeb64294d1" providerId="LiveId" clId="{63EC2443-B2BC-4C1B-87EC-575A0E66E146}" dt="2021-02-27T09:12:25.201" v="306" actId="20577"/>
        <pc:sldMkLst>
          <pc:docMk/>
          <pc:sldMk cId="1725606942" sldId="268"/>
        </pc:sldMkLst>
        <pc:spChg chg="mod">
          <ac:chgData name="Maximilien Lambart" userId="1e80e2eeb64294d1" providerId="LiveId" clId="{63EC2443-B2BC-4C1B-87EC-575A0E66E146}" dt="2021-02-27T09:12:14.342" v="302" actId="1076"/>
          <ac:spMkLst>
            <pc:docMk/>
            <pc:sldMk cId="1725606942" sldId="268"/>
            <ac:spMk id="2" creationId="{F676AFDF-7E7B-4531-8FB0-B45D3171268A}"/>
          </ac:spMkLst>
        </pc:spChg>
        <pc:spChg chg="del">
          <ac:chgData name="Maximilien Lambart" userId="1e80e2eeb64294d1" providerId="LiveId" clId="{63EC2443-B2BC-4C1B-87EC-575A0E66E146}" dt="2021-02-27T09:11:59.124" v="297" actId="478"/>
          <ac:spMkLst>
            <pc:docMk/>
            <pc:sldMk cId="1725606942" sldId="268"/>
            <ac:spMk id="6" creationId="{E390CB1B-8240-4C16-ADED-FABC22778EE7}"/>
          </ac:spMkLst>
        </pc:spChg>
        <pc:spChg chg="del">
          <ac:chgData name="Maximilien Lambart" userId="1e80e2eeb64294d1" providerId="LiveId" clId="{63EC2443-B2BC-4C1B-87EC-575A0E66E146}" dt="2021-02-27T09:11:59.124" v="297" actId="478"/>
          <ac:spMkLst>
            <pc:docMk/>
            <pc:sldMk cId="1725606942" sldId="268"/>
            <ac:spMk id="8" creationId="{2B26B8DE-9961-4A1E-9B4E-83274B6DA369}"/>
          </ac:spMkLst>
        </pc:spChg>
        <pc:spChg chg="del">
          <ac:chgData name="Maximilien Lambart" userId="1e80e2eeb64294d1" providerId="LiveId" clId="{63EC2443-B2BC-4C1B-87EC-575A0E66E146}" dt="2021-02-27T09:12:00.034" v="298" actId="478"/>
          <ac:spMkLst>
            <pc:docMk/>
            <pc:sldMk cId="1725606942" sldId="268"/>
            <ac:spMk id="10" creationId="{BD4334AA-AE06-4900-9C76-8B2962F635A1}"/>
          </ac:spMkLst>
        </pc:spChg>
        <pc:spChg chg="del">
          <ac:chgData name="Maximilien Lambart" userId="1e80e2eeb64294d1" providerId="LiveId" clId="{63EC2443-B2BC-4C1B-87EC-575A0E66E146}" dt="2021-02-27T09:11:59.124" v="297" actId="478"/>
          <ac:spMkLst>
            <pc:docMk/>
            <pc:sldMk cId="1725606942" sldId="268"/>
            <ac:spMk id="13" creationId="{E86ABB01-3BEB-4BD1-8C42-D7BF7FD85A0D}"/>
          </ac:spMkLst>
        </pc:spChg>
        <pc:spChg chg="del">
          <ac:chgData name="Maximilien Lambart" userId="1e80e2eeb64294d1" providerId="LiveId" clId="{63EC2443-B2BC-4C1B-87EC-575A0E66E146}" dt="2021-02-27T09:11:59.124" v="297" actId="478"/>
          <ac:spMkLst>
            <pc:docMk/>
            <pc:sldMk cId="1725606942" sldId="268"/>
            <ac:spMk id="17" creationId="{7E2681C8-EEB8-44A9-952A-54E85DB70476}"/>
          </ac:spMkLst>
        </pc:spChg>
        <pc:spChg chg="add mod">
          <ac:chgData name="Maximilien Lambart" userId="1e80e2eeb64294d1" providerId="LiveId" clId="{63EC2443-B2BC-4C1B-87EC-575A0E66E146}" dt="2021-02-27T09:12:16.394" v="303" actId="20577"/>
          <ac:spMkLst>
            <pc:docMk/>
            <pc:sldMk cId="1725606942" sldId="268"/>
            <ac:spMk id="19" creationId="{48036680-A6C0-487C-9AB4-3EC5483A2D30}"/>
          </ac:spMkLst>
        </pc:spChg>
        <pc:spChg chg="del">
          <ac:chgData name="Maximilien Lambart" userId="1e80e2eeb64294d1" providerId="LiveId" clId="{63EC2443-B2BC-4C1B-87EC-575A0E66E146}" dt="2021-02-27T09:11:59.124" v="297" actId="478"/>
          <ac:spMkLst>
            <pc:docMk/>
            <pc:sldMk cId="1725606942" sldId="268"/>
            <ac:spMk id="20" creationId="{9A5F3931-D534-4B28-B950-165224FFBCE5}"/>
          </ac:spMkLst>
        </pc:spChg>
        <pc:spChg chg="add mod">
          <ac:chgData name="Maximilien Lambart" userId="1e80e2eeb64294d1" providerId="LiveId" clId="{63EC2443-B2BC-4C1B-87EC-575A0E66E146}" dt="2021-02-27T09:12:18.682" v="304" actId="20577"/>
          <ac:spMkLst>
            <pc:docMk/>
            <pc:sldMk cId="1725606942" sldId="268"/>
            <ac:spMk id="23" creationId="{0A8BC6DA-BBBF-468A-8FC0-079F78A9B667}"/>
          </ac:spMkLst>
        </pc:spChg>
        <pc:spChg chg="add mod">
          <ac:chgData name="Maximilien Lambart" userId="1e80e2eeb64294d1" providerId="LiveId" clId="{63EC2443-B2BC-4C1B-87EC-575A0E66E146}" dt="2021-02-27T09:12:25.201" v="306" actId="20577"/>
          <ac:spMkLst>
            <pc:docMk/>
            <pc:sldMk cId="1725606942" sldId="268"/>
            <ac:spMk id="25" creationId="{ADD35D63-468A-4B18-B237-F45024AA4CBB}"/>
          </ac:spMkLst>
        </pc:spChg>
        <pc:spChg chg="add mod">
          <ac:chgData name="Maximilien Lambart" userId="1e80e2eeb64294d1" providerId="LiveId" clId="{63EC2443-B2BC-4C1B-87EC-575A0E66E146}" dt="2021-02-27T09:12:23.847" v="305" actId="20577"/>
          <ac:spMkLst>
            <pc:docMk/>
            <pc:sldMk cId="1725606942" sldId="268"/>
            <ac:spMk id="27" creationId="{906FD523-DCD9-46E4-83F4-3532AF85B46D}"/>
          </ac:spMkLst>
        </pc:spChg>
        <pc:picChg chg="del">
          <ac:chgData name="Maximilien Lambart" userId="1e80e2eeb64294d1" providerId="LiveId" clId="{63EC2443-B2BC-4C1B-87EC-575A0E66E146}" dt="2021-02-27T09:11:57.543" v="296" actId="478"/>
          <ac:picMkLst>
            <pc:docMk/>
            <pc:sldMk cId="1725606942" sldId="268"/>
            <ac:picMk id="5" creationId="{FF27D7EE-6BC1-4700-9C3F-EA365307C7FC}"/>
          </ac:picMkLst>
        </pc:picChg>
        <pc:picChg chg="add mod">
          <ac:chgData name="Maximilien Lambart" userId="1e80e2eeb64294d1" providerId="LiveId" clId="{63EC2443-B2BC-4C1B-87EC-575A0E66E146}" dt="2021-02-27T09:12:09.926" v="301"/>
          <ac:picMkLst>
            <pc:docMk/>
            <pc:sldMk cId="1725606942" sldId="268"/>
            <ac:picMk id="16" creationId="{9A38AE0E-38F0-4282-9549-912DA34BEC06}"/>
          </ac:picMkLst>
        </pc:picChg>
        <pc:cxnChg chg="del mod">
          <ac:chgData name="Maximilien Lambart" userId="1e80e2eeb64294d1" providerId="LiveId" clId="{63EC2443-B2BC-4C1B-87EC-575A0E66E146}" dt="2021-02-27T09:11:59.124" v="297" actId="478"/>
          <ac:cxnSpMkLst>
            <pc:docMk/>
            <pc:sldMk cId="1725606942" sldId="268"/>
            <ac:cxnSpMk id="7" creationId="{9224769F-8E6A-45D5-9CCD-16C0C1573938}"/>
          </ac:cxnSpMkLst>
        </pc:cxnChg>
        <pc:cxnChg chg="del mod">
          <ac:chgData name="Maximilien Lambart" userId="1e80e2eeb64294d1" providerId="LiveId" clId="{63EC2443-B2BC-4C1B-87EC-575A0E66E146}" dt="2021-02-27T09:12:01.842" v="300" actId="478"/>
          <ac:cxnSpMkLst>
            <pc:docMk/>
            <pc:sldMk cId="1725606942" sldId="268"/>
            <ac:cxnSpMk id="9" creationId="{47D83EE0-887A-4185-BD48-ADB5C336243B}"/>
          </ac:cxnSpMkLst>
        </pc:cxnChg>
        <pc:cxnChg chg="del">
          <ac:chgData name="Maximilien Lambart" userId="1e80e2eeb64294d1" providerId="LiveId" clId="{63EC2443-B2BC-4C1B-87EC-575A0E66E146}" dt="2021-02-27T09:11:59.124" v="297" actId="478"/>
          <ac:cxnSpMkLst>
            <pc:docMk/>
            <pc:sldMk cId="1725606942" sldId="268"/>
            <ac:cxnSpMk id="11" creationId="{2DA4080F-ABF0-4EE5-81E5-40638774789F}"/>
          </ac:cxnSpMkLst>
        </pc:cxnChg>
        <pc:cxnChg chg="del">
          <ac:chgData name="Maximilien Lambart" userId="1e80e2eeb64294d1" providerId="LiveId" clId="{63EC2443-B2BC-4C1B-87EC-575A0E66E146}" dt="2021-02-27T09:11:59.124" v="297" actId="478"/>
          <ac:cxnSpMkLst>
            <pc:docMk/>
            <pc:sldMk cId="1725606942" sldId="268"/>
            <ac:cxnSpMk id="14" creationId="{279C3232-22BB-4246-9402-7FF0CCCB5561}"/>
          </ac:cxnSpMkLst>
        </pc:cxnChg>
        <pc:cxnChg chg="del">
          <ac:chgData name="Maximilien Lambart" userId="1e80e2eeb64294d1" providerId="LiveId" clId="{63EC2443-B2BC-4C1B-87EC-575A0E66E146}" dt="2021-02-27T09:12:00.796" v="299" actId="478"/>
          <ac:cxnSpMkLst>
            <pc:docMk/>
            <pc:sldMk cId="1725606942" sldId="268"/>
            <ac:cxnSpMk id="18" creationId="{D7F83034-A12A-4924-89F2-7D18C28AF34F}"/>
          </ac:cxnSpMkLst>
        </pc:cxnChg>
        <pc:cxnChg chg="del">
          <ac:chgData name="Maximilien Lambart" userId="1e80e2eeb64294d1" providerId="LiveId" clId="{63EC2443-B2BC-4C1B-87EC-575A0E66E146}" dt="2021-02-27T09:11:59.124" v="297" actId="478"/>
          <ac:cxnSpMkLst>
            <pc:docMk/>
            <pc:sldMk cId="1725606942" sldId="268"/>
            <ac:cxnSpMk id="21" creationId="{F3A0EF63-82EE-48F2-9CAF-30317C3C7138}"/>
          </ac:cxnSpMkLst>
        </pc:cxnChg>
        <pc:cxnChg chg="add mod">
          <ac:chgData name="Maximilien Lambart" userId="1e80e2eeb64294d1" providerId="LiveId" clId="{63EC2443-B2BC-4C1B-87EC-575A0E66E146}" dt="2021-02-27T09:12:09.926" v="301"/>
          <ac:cxnSpMkLst>
            <pc:docMk/>
            <pc:sldMk cId="1725606942" sldId="268"/>
            <ac:cxnSpMk id="22" creationId="{8F8266D6-FAA5-422E-B8C5-40140F3FE5B5}"/>
          </ac:cxnSpMkLst>
        </pc:cxnChg>
        <pc:cxnChg chg="add mod">
          <ac:chgData name="Maximilien Lambart" userId="1e80e2eeb64294d1" providerId="LiveId" clId="{63EC2443-B2BC-4C1B-87EC-575A0E66E146}" dt="2021-02-27T09:12:09.926" v="301"/>
          <ac:cxnSpMkLst>
            <pc:docMk/>
            <pc:sldMk cId="1725606942" sldId="268"/>
            <ac:cxnSpMk id="24" creationId="{A3A6012C-26FC-4D16-816D-92D4DD85768F}"/>
          </ac:cxnSpMkLst>
        </pc:cxnChg>
        <pc:cxnChg chg="add mod">
          <ac:chgData name="Maximilien Lambart" userId="1e80e2eeb64294d1" providerId="LiveId" clId="{63EC2443-B2BC-4C1B-87EC-575A0E66E146}" dt="2021-02-27T09:12:09.926" v="301"/>
          <ac:cxnSpMkLst>
            <pc:docMk/>
            <pc:sldMk cId="1725606942" sldId="268"/>
            <ac:cxnSpMk id="26" creationId="{205E4EEA-6C7F-46CF-85E1-6EB113460926}"/>
          </ac:cxnSpMkLst>
        </pc:cxnChg>
        <pc:cxnChg chg="add mod">
          <ac:chgData name="Maximilien Lambart" userId="1e80e2eeb64294d1" providerId="LiveId" clId="{63EC2443-B2BC-4C1B-87EC-575A0E66E146}" dt="2021-02-27T09:12:09.926" v="301"/>
          <ac:cxnSpMkLst>
            <pc:docMk/>
            <pc:sldMk cId="1725606942" sldId="268"/>
            <ac:cxnSpMk id="28" creationId="{280B77E1-8A9A-4E90-8CDC-B9594FAAF0E6}"/>
          </ac:cxnSpMkLst>
        </pc:cxnChg>
      </pc:sldChg>
      <pc:sldChg chg="del">
        <pc:chgData name="Maximilien Lambart" userId="1e80e2eeb64294d1" providerId="LiveId" clId="{63EC2443-B2BC-4C1B-87EC-575A0E66E146}" dt="2021-02-27T09:11:55.881" v="295" actId="47"/>
        <pc:sldMkLst>
          <pc:docMk/>
          <pc:sldMk cId="3181888388" sldId="269"/>
        </pc:sldMkLst>
      </pc:sldChg>
      <pc:sldChg chg="addSp delSp modSp add mod ord">
        <pc:chgData name="Maximilien Lambart" userId="1e80e2eeb64294d1" providerId="LiveId" clId="{63EC2443-B2BC-4C1B-87EC-575A0E66E146}" dt="2021-02-27T09:05:24.083" v="82" actId="478"/>
        <pc:sldMkLst>
          <pc:docMk/>
          <pc:sldMk cId="3129523688" sldId="270"/>
        </pc:sldMkLst>
        <pc:picChg chg="add del mod">
          <ac:chgData name="Maximilien Lambart" userId="1e80e2eeb64294d1" providerId="LiveId" clId="{63EC2443-B2BC-4C1B-87EC-575A0E66E146}" dt="2021-02-27T09:05:24.083" v="82" actId="478"/>
          <ac:picMkLst>
            <pc:docMk/>
            <pc:sldMk cId="3129523688" sldId="270"/>
            <ac:picMk id="3" creationId="{65BBD2B7-9FF4-4BA7-94C2-99621F162613}"/>
          </ac:picMkLst>
        </pc:picChg>
      </pc:sldChg>
      <pc:sldChg chg="modSp add mod ord">
        <pc:chgData name="Maximilien Lambart" userId="1e80e2eeb64294d1" providerId="LiveId" clId="{63EC2443-B2BC-4C1B-87EC-575A0E66E146}" dt="2021-02-27T09:07:56.419" v="202" actId="14100"/>
        <pc:sldMkLst>
          <pc:docMk/>
          <pc:sldMk cId="3715619424" sldId="271"/>
        </pc:sldMkLst>
        <pc:spChg chg="mod">
          <ac:chgData name="Maximilien Lambart" userId="1e80e2eeb64294d1" providerId="LiveId" clId="{63EC2443-B2BC-4C1B-87EC-575A0E66E146}" dt="2021-02-27T09:07:56.419" v="202" actId="14100"/>
          <ac:spMkLst>
            <pc:docMk/>
            <pc:sldMk cId="3715619424" sldId="271"/>
            <ac:spMk id="6" creationId="{27797535-EE6E-405B-A342-3BE5C2E75CFB}"/>
          </ac:spMkLst>
        </pc:spChg>
      </pc:sldChg>
      <pc:sldChg chg="add ord">
        <pc:chgData name="Maximilien Lambart" userId="1e80e2eeb64294d1" providerId="LiveId" clId="{63EC2443-B2BC-4C1B-87EC-575A0E66E146}" dt="2021-02-27T09:08:08.258" v="206"/>
        <pc:sldMkLst>
          <pc:docMk/>
          <pc:sldMk cId="118985185" sldId="272"/>
        </pc:sldMkLst>
      </pc:sldChg>
    </pc:docChg>
  </pc:docChgLst>
  <pc:docChgLst>
    <pc:chgData name="Maximilien Lambart" userId="1e80e2eeb64294d1" providerId="LiveId" clId="{7448E153-85B1-4A03-89AA-D8FA352DA852}"/>
    <pc:docChg chg="undo custSel addSld delSld modSld sldOrd">
      <pc:chgData name="Maximilien Lambart" userId="1e80e2eeb64294d1" providerId="LiveId" clId="{7448E153-85B1-4A03-89AA-D8FA352DA852}" dt="2021-08-24T10:56:48.968" v="404" actId="6549"/>
      <pc:docMkLst>
        <pc:docMk/>
      </pc:docMkLst>
      <pc:sldChg chg="delSp modSp mod ord delAnim">
        <pc:chgData name="Maximilien Lambart" userId="1e80e2eeb64294d1" providerId="LiveId" clId="{7448E153-85B1-4A03-89AA-D8FA352DA852}" dt="2021-08-24T10:50:23.801" v="265"/>
        <pc:sldMkLst>
          <pc:docMk/>
          <pc:sldMk cId="2740358855" sldId="256"/>
        </pc:sldMkLst>
        <pc:spChg chg="mod">
          <ac:chgData name="Maximilien Lambart" userId="1e80e2eeb64294d1" providerId="LiveId" clId="{7448E153-85B1-4A03-89AA-D8FA352DA852}" dt="2021-08-24T10:40:03.764" v="39" actId="20577"/>
          <ac:spMkLst>
            <pc:docMk/>
            <pc:sldMk cId="2740358855" sldId="256"/>
            <ac:spMk id="6" creationId="{27797535-EE6E-405B-A342-3BE5C2E75CFB}"/>
          </ac:spMkLst>
        </pc:spChg>
        <pc:spChg chg="del">
          <ac:chgData name="Maximilien Lambart" userId="1e80e2eeb64294d1" providerId="LiveId" clId="{7448E153-85B1-4A03-89AA-D8FA352DA852}" dt="2021-08-24T10:37:27.211" v="20" actId="478"/>
          <ac:spMkLst>
            <pc:docMk/>
            <pc:sldMk cId="2740358855" sldId="256"/>
            <ac:spMk id="7" creationId="{87FF2002-F05B-4732-BFF7-4D4D85392F99}"/>
          </ac:spMkLst>
        </pc:spChg>
        <pc:spChg chg="del">
          <ac:chgData name="Maximilien Lambart" userId="1e80e2eeb64294d1" providerId="LiveId" clId="{7448E153-85B1-4A03-89AA-D8FA352DA852}" dt="2021-08-24T10:37:27.211" v="20" actId="478"/>
          <ac:spMkLst>
            <pc:docMk/>
            <pc:sldMk cId="2740358855" sldId="256"/>
            <ac:spMk id="8" creationId="{6EB399E4-4B84-4359-9317-4FB5F34B4C1E}"/>
          </ac:spMkLst>
        </pc:spChg>
        <pc:spChg chg="del">
          <ac:chgData name="Maximilien Lambart" userId="1e80e2eeb64294d1" providerId="LiveId" clId="{7448E153-85B1-4A03-89AA-D8FA352DA852}" dt="2021-08-24T10:37:27.211" v="20" actId="478"/>
          <ac:spMkLst>
            <pc:docMk/>
            <pc:sldMk cId="2740358855" sldId="256"/>
            <ac:spMk id="9" creationId="{F83B2A24-719B-48ED-8F93-47E623A4DF7B}"/>
          </ac:spMkLst>
        </pc:spChg>
        <pc:spChg chg="del">
          <ac:chgData name="Maximilien Lambart" userId="1e80e2eeb64294d1" providerId="LiveId" clId="{7448E153-85B1-4A03-89AA-D8FA352DA852}" dt="2021-08-24T10:37:27.211" v="20" actId="478"/>
          <ac:spMkLst>
            <pc:docMk/>
            <pc:sldMk cId="2740358855" sldId="256"/>
            <ac:spMk id="10" creationId="{ED5826A8-3B5F-45EF-989B-B3B3D193F690}"/>
          </ac:spMkLst>
        </pc:spChg>
        <pc:spChg chg="del">
          <ac:chgData name="Maximilien Lambart" userId="1e80e2eeb64294d1" providerId="LiveId" clId="{7448E153-85B1-4A03-89AA-D8FA352DA852}" dt="2021-08-24T10:37:27.211" v="20" actId="478"/>
          <ac:spMkLst>
            <pc:docMk/>
            <pc:sldMk cId="2740358855" sldId="256"/>
            <ac:spMk id="11" creationId="{3B36F42B-778B-4834-A07F-8CF7F99E62C6}"/>
          </ac:spMkLst>
        </pc:spChg>
        <pc:spChg chg="del">
          <ac:chgData name="Maximilien Lambart" userId="1e80e2eeb64294d1" providerId="LiveId" clId="{7448E153-85B1-4A03-89AA-D8FA352DA852}" dt="2021-08-24T10:37:27.211" v="20" actId="478"/>
          <ac:spMkLst>
            <pc:docMk/>
            <pc:sldMk cId="2740358855" sldId="256"/>
            <ac:spMk id="12" creationId="{E1138970-8B34-424E-AF4E-00A18FF67BA7}"/>
          </ac:spMkLst>
        </pc:spChg>
        <pc:spChg chg="del">
          <ac:chgData name="Maximilien Lambart" userId="1e80e2eeb64294d1" providerId="LiveId" clId="{7448E153-85B1-4A03-89AA-D8FA352DA852}" dt="2021-08-24T10:37:27.211" v="20" actId="478"/>
          <ac:spMkLst>
            <pc:docMk/>
            <pc:sldMk cId="2740358855" sldId="256"/>
            <ac:spMk id="13" creationId="{78A2E0F0-045E-4B4D-BD75-F7E5AAB9DE49}"/>
          </ac:spMkLst>
        </pc:spChg>
        <pc:spChg chg="del">
          <ac:chgData name="Maximilien Lambart" userId="1e80e2eeb64294d1" providerId="LiveId" clId="{7448E153-85B1-4A03-89AA-D8FA352DA852}" dt="2021-08-24T10:37:27.211" v="20" actId="478"/>
          <ac:spMkLst>
            <pc:docMk/>
            <pc:sldMk cId="2740358855" sldId="256"/>
            <ac:spMk id="14" creationId="{7B5987C5-8247-4B44-B4C2-CE30749C6998}"/>
          </ac:spMkLst>
        </pc:spChg>
        <pc:spChg chg="del">
          <ac:chgData name="Maximilien Lambart" userId="1e80e2eeb64294d1" providerId="LiveId" clId="{7448E153-85B1-4A03-89AA-D8FA352DA852}" dt="2021-08-24T10:37:27.211" v="20" actId="478"/>
          <ac:spMkLst>
            <pc:docMk/>
            <pc:sldMk cId="2740358855" sldId="256"/>
            <ac:spMk id="15" creationId="{F3ABFF36-3137-4AAE-8724-D022B47E7EB0}"/>
          </ac:spMkLst>
        </pc:spChg>
        <pc:spChg chg="del">
          <ac:chgData name="Maximilien Lambart" userId="1e80e2eeb64294d1" providerId="LiveId" clId="{7448E153-85B1-4A03-89AA-D8FA352DA852}" dt="2021-08-24T10:37:27.211" v="20" actId="478"/>
          <ac:spMkLst>
            <pc:docMk/>
            <pc:sldMk cId="2740358855" sldId="256"/>
            <ac:spMk id="16" creationId="{29485E85-5933-47C4-95F0-81C8EB28DE56}"/>
          </ac:spMkLst>
        </pc:spChg>
        <pc:spChg chg="del">
          <ac:chgData name="Maximilien Lambart" userId="1e80e2eeb64294d1" providerId="LiveId" clId="{7448E153-85B1-4A03-89AA-D8FA352DA852}" dt="2021-08-24T10:37:27.211" v="20" actId="478"/>
          <ac:spMkLst>
            <pc:docMk/>
            <pc:sldMk cId="2740358855" sldId="256"/>
            <ac:spMk id="17" creationId="{63069425-1409-4E41-BC8A-F947456E27E4}"/>
          </ac:spMkLst>
        </pc:spChg>
        <pc:spChg chg="del">
          <ac:chgData name="Maximilien Lambart" userId="1e80e2eeb64294d1" providerId="LiveId" clId="{7448E153-85B1-4A03-89AA-D8FA352DA852}" dt="2021-08-24T10:37:27.211" v="20" actId="478"/>
          <ac:spMkLst>
            <pc:docMk/>
            <pc:sldMk cId="2740358855" sldId="256"/>
            <ac:spMk id="18" creationId="{B6FF5FFC-BB82-4EC2-8487-83D9E9FE793E}"/>
          </ac:spMkLst>
        </pc:spChg>
        <pc:spChg chg="del">
          <ac:chgData name="Maximilien Lambart" userId="1e80e2eeb64294d1" providerId="LiveId" clId="{7448E153-85B1-4A03-89AA-D8FA352DA852}" dt="2021-08-24T10:37:27.211" v="20" actId="478"/>
          <ac:spMkLst>
            <pc:docMk/>
            <pc:sldMk cId="2740358855" sldId="256"/>
            <ac:spMk id="19" creationId="{EC4904E0-B90C-412A-B8C8-37D4EFF210F3}"/>
          </ac:spMkLst>
        </pc:spChg>
        <pc:spChg chg="del">
          <ac:chgData name="Maximilien Lambart" userId="1e80e2eeb64294d1" providerId="LiveId" clId="{7448E153-85B1-4A03-89AA-D8FA352DA852}" dt="2021-08-24T10:37:27.211" v="20" actId="478"/>
          <ac:spMkLst>
            <pc:docMk/>
            <pc:sldMk cId="2740358855" sldId="256"/>
            <ac:spMk id="20" creationId="{E615AFA0-2AB6-48ED-B60F-6DDC8120A7AB}"/>
          </ac:spMkLst>
        </pc:spChg>
      </pc:sldChg>
      <pc:sldChg chg="del">
        <pc:chgData name="Maximilien Lambart" userId="1e80e2eeb64294d1" providerId="LiveId" clId="{7448E153-85B1-4A03-89AA-D8FA352DA852}" dt="2021-08-24T10:37:30.046" v="21" actId="47"/>
        <pc:sldMkLst>
          <pc:docMk/>
          <pc:sldMk cId="143122124" sldId="273"/>
        </pc:sldMkLst>
      </pc:sldChg>
      <pc:sldChg chg="addSp delSp modSp add del mod delAnim modAnim">
        <pc:chgData name="Maximilien Lambart" userId="1e80e2eeb64294d1" providerId="LiveId" clId="{7448E153-85B1-4A03-89AA-D8FA352DA852}" dt="2021-08-24T10:47:52.122" v="233" actId="20577"/>
        <pc:sldMkLst>
          <pc:docMk/>
          <pc:sldMk cId="897893954" sldId="274"/>
        </pc:sldMkLst>
        <pc:spChg chg="del">
          <ac:chgData name="Maximilien Lambart" userId="1e80e2eeb64294d1" providerId="LiveId" clId="{7448E153-85B1-4A03-89AA-D8FA352DA852}" dt="2021-08-24T10:41:38.237" v="47" actId="478"/>
          <ac:spMkLst>
            <pc:docMk/>
            <pc:sldMk cId="897893954" sldId="274"/>
            <ac:spMk id="2" creationId="{DD48D698-DC11-429D-820E-2E3B591F38F0}"/>
          </ac:spMkLst>
        </pc:spChg>
        <pc:spChg chg="add mod">
          <ac:chgData name="Maximilien Lambart" userId="1e80e2eeb64294d1" providerId="LiveId" clId="{7448E153-85B1-4A03-89AA-D8FA352DA852}" dt="2021-08-24T10:44:56.918" v="155" actId="1076"/>
          <ac:spMkLst>
            <pc:docMk/>
            <pc:sldMk cId="897893954" sldId="274"/>
            <ac:spMk id="3" creationId="{19F42A61-F3B7-4705-9ACC-DCCD868C66DD}"/>
          </ac:spMkLst>
        </pc:spChg>
        <pc:spChg chg="del">
          <ac:chgData name="Maximilien Lambart" userId="1e80e2eeb64294d1" providerId="LiveId" clId="{7448E153-85B1-4A03-89AA-D8FA352DA852}" dt="2021-08-24T10:41:38.237" v="47" actId="478"/>
          <ac:spMkLst>
            <pc:docMk/>
            <pc:sldMk cId="897893954" sldId="274"/>
            <ac:spMk id="5" creationId="{E99B547A-C9A1-4F52-B5FC-8E3DA6699AE9}"/>
          </ac:spMkLst>
        </pc:spChg>
        <pc:spChg chg="del">
          <ac:chgData name="Maximilien Lambart" userId="1e80e2eeb64294d1" providerId="LiveId" clId="{7448E153-85B1-4A03-89AA-D8FA352DA852}" dt="2021-08-24T10:41:38.237" v="47" actId="478"/>
          <ac:spMkLst>
            <pc:docMk/>
            <pc:sldMk cId="897893954" sldId="274"/>
            <ac:spMk id="7" creationId="{CDCFA7C1-CF3F-41AF-8C52-F7D1238551FB}"/>
          </ac:spMkLst>
        </pc:spChg>
        <pc:spChg chg="del">
          <ac:chgData name="Maximilien Lambart" userId="1e80e2eeb64294d1" providerId="LiveId" clId="{7448E153-85B1-4A03-89AA-D8FA352DA852}" dt="2021-08-24T10:41:38.237" v="47" actId="478"/>
          <ac:spMkLst>
            <pc:docMk/>
            <pc:sldMk cId="897893954" sldId="274"/>
            <ac:spMk id="8" creationId="{F36E637F-E572-4CC4-A8AB-60B14B9B90A7}"/>
          </ac:spMkLst>
        </pc:spChg>
        <pc:spChg chg="add mod">
          <ac:chgData name="Maximilien Lambart" userId="1e80e2eeb64294d1" providerId="LiveId" clId="{7448E153-85B1-4A03-89AA-D8FA352DA852}" dt="2021-08-24T10:45:07.079" v="158" actId="1076"/>
          <ac:spMkLst>
            <pc:docMk/>
            <pc:sldMk cId="897893954" sldId="274"/>
            <ac:spMk id="18" creationId="{9A0D30A7-A91A-4605-9AE9-B9628B35CC8E}"/>
          </ac:spMkLst>
        </pc:spChg>
        <pc:spChg chg="add mod">
          <ac:chgData name="Maximilien Lambart" userId="1e80e2eeb64294d1" providerId="LiveId" clId="{7448E153-85B1-4A03-89AA-D8FA352DA852}" dt="2021-08-24T10:45:27.090" v="164" actId="20577"/>
          <ac:spMkLst>
            <pc:docMk/>
            <pc:sldMk cId="897893954" sldId="274"/>
            <ac:spMk id="19" creationId="{6A3DCFE1-5F30-4D68-8781-26F63D7EAC4D}"/>
          </ac:spMkLst>
        </pc:spChg>
        <pc:spChg chg="add del mod">
          <ac:chgData name="Maximilien Lambart" userId="1e80e2eeb64294d1" providerId="LiveId" clId="{7448E153-85B1-4A03-89AA-D8FA352DA852}" dt="2021-08-24T10:45:30.457" v="166" actId="478"/>
          <ac:spMkLst>
            <pc:docMk/>
            <pc:sldMk cId="897893954" sldId="274"/>
            <ac:spMk id="20" creationId="{4211EC46-E59B-41B1-936D-A7617B095A2C}"/>
          </ac:spMkLst>
        </pc:spChg>
        <pc:spChg chg="add mod">
          <ac:chgData name="Maximilien Lambart" userId="1e80e2eeb64294d1" providerId="LiveId" clId="{7448E153-85B1-4A03-89AA-D8FA352DA852}" dt="2021-08-24T10:45:36.393" v="169" actId="20577"/>
          <ac:spMkLst>
            <pc:docMk/>
            <pc:sldMk cId="897893954" sldId="274"/>
            <ac:spMk id="21" creationId="{CB257B74-D273-47E2-9122-9AA00DDBD0EE}"/>
          </ac:spMkLst>
        </pc:spChg>
        <pc:spChg chg="add mod">
          <ac:chgData name="Maximilien Lambart" userId="1e80e2eeb64294d1" providerId="LiveId" clId="{7448E153-85B1-4A03-89AA-D8FA352DA852}" dt="2021-08-24T10:45:42.316" v="172" actId="1076"/>
          <ac:spMkLst>
            <pc:docMk/>
            <pc:sldMk cId="897893954" sldId="274"/>
            <ac:spMk id="22" creationId="{41A26B5C-D3E1-44D6-82C5-0A40D5A8C767}"/>
          </ac:spMkLst>
        </pc:spChg>
        <pc:spChg chg="add mod">
          <ac:chgData name="Maximilien Lambart" userId="1e80e2eeb64294d1" providerId="LiveId" clId="{7448E153-85B1-4A03-89AA-D8FA352DA852}" dt="2021-08-24T10:45:47.402" v="175" actId="1076"/>
          <ac:spMkLst>
            <pc:docMk/>
            <pc:sldMk cId="897893954" sldId="274"/>
            <ac:spMk id="23" creationId="{C3FEA963-1D65-4D56-8888-A0227B18CB77}"/>
          </ac:spMkLst>
        </pc:spChg>
        <pc:spChg chg="add mod">
          <ac:chgData name="Maximilien Lambart" userId="1e80e2eeb64294d1" providerId="LiveId" clId="{7448E153-85B1-4A03-89AA-D8FA352DA852}" dt="2021-08-24T10:45:53.094" v="178" actId="20577"/>
          <ac:spMkLst>
            <pc:docMk/>
            <pc:sldMk cId="897893954" sldId="274"/>
            <ac:spMk id="24" creationId="{2DFC2BDC-8324-43EA-9E86-9A06340DF319}"/>
          </ac:spMkLst>
        </pc:spChg>
        <pc:spChg chg="add mod">
          <ac:chgData name="Maximilien Lambart" userId="1e80e2eeb64294d1" providerId="LiveId" clId="{7448E153-85B1-4A03-89AA-D8FA352DA852}" dt="2021-08-24T10:45:58.155" v="181" actId="20577"/>
          <ac:spMkLst>
            <pc:docMk/>
            <pc:sldMk cId="897893954" sldId="274"/>
            <ac:spMk id="25" creationId="{27B9D8C7-FE61-49A2-B8CB-C83D1B8B45AA}"/>
          </ac:spMkLst>
        </pc:spChg>
        <pc:spChg chg="add mod">
          <ac:chgData name="Maximilien Lambart" userId="1e80e2eeb64294d1" providerId="LiveId" clId="{7448E153-85B1-4A03-89AA-D8FA352DA852}" dt="2021-08-24T10:46:05.772" v="186" actId="20577"/>
          <ac:spMkLst>
            <pc:docMk/>
            <pc:sldMk cId="897893954" sldId="274"/>
            <ac:spMk id="26" creationId="{F547C110-43EB-4B2F-B603-A5A5984C0035}"/>
          </ac:spMkLst>
        </pc:spChg>
        <pc:spChg chg="add mod">
          <ac:chgData name="Maximilien Lambart" userId="1e80e2eeb64294d1" providerId="LiveId" clId="{7448E153-85B1-4A03-89AA-D8FA352DA852}" dt="2021-08-24T10:46:14.386" v="189" actId="20577"/>
          <ac:spMkLst>
            <pc:docMk/>
            <pc:sldMk cId="897893954" sldId="274"/>
            <ac:spMk id="27" creationId="{81BCAAA4-90DB-48F2-BD0B-A507AA6EEDD6}"/>
          </ac:spMkLst>
        </pc:spChg>
        <pc:spChg chg="add mod">
          <ac:chgData name="Maximilien Lambart" userId="1e80e2eeb64294d1" providerId="LiveId" clId="{7448E153-85B1-4A03-89AA-D8FA352DA852}" dt="2021-08-24T10:46:20.597" v="192" actId="1076"/>
          <ac:spMkLst>
            <pc:docMk/>
            <pc:sldMk cId="897893954" sldId="274"/>
            <ac:spMk id="28" creationId="{FFF92574-00C8-49AB-A97B-B61D7145D4C6}"/>
          </ac:spMkLst>
        </pc:spChg>
        <pc:spChg chg="add mod">
          <ac:chgData name="Maximilien Lambart" userId="1e80e2eeb64294d1" providerId="LiveId" clId="{7448E153-85B1-4A03-89AA-D8FA352DA852}" dt="2021-08-24T10:46:29.590" v="198" actId="1076"/>
          <ac:spMkLst>
            <pc:docMk/>
            <pc:sldMk cId="897893954" sldId="274"/>
            <ac:spMk id="29" creationId="{6424E410-B658-4A22-A3B2-32C287DEF26D}"/>
          </ac:spMkLst>
        </pc:spChg>
        <pc:spChg chg="add mod">
          <ac:chgData name="Maximilien Lambart" userId="1e80e2eeb64294d1" providerId="LiveId" clId="{7448E153-85B1-4A03-89AA-D8FA352DA852}" dt="2021-08-24T10:46:36.439" v="202" actId="1076"/>
          <ac:spMkLst>
            <pc:docMk/>
            <pc:sldMk cId="897893954" sldId="274"/>
            <ac:spMk id="30" creationId="{287E6106-E190-4670-A767-4B3ABD7DAC11}"/>
          </ac:spMkLst>
        </pc:spChg>
        <pc:spChg chg="add mod">
          <ac:chgData name="Maximilien Lambart" userId="1e80e2eeb64294d1" providerId="LiveId" clId="{7448E153-85B1-4A03-89AA-D8FA352DA852}" dt="2021-08-24T10:46:43.651" v="206" actId="1076"/>
          <ac:spMkLst>
            <pc:docMk/>
            <pc:sldMk cId="897893954" sldId="274"/>
            <ac:spMk id="31" creationId="{299431AB-8048-40FF-AFB1-61B91E9D32E6}"/>
          </ac:spMkLst>
        </pc:spChg>
        <pc:spChg chg="add mod">
          <ac:chgData name="Maximilien Lambart" userId="1e80e2eeb64294d1" providerId="LiveId" clId="{7448E153-85B1-4A03-89AA-D8FA352DA852}" dt="2021-08-24T10:46:51.309" v="210" actId="1076"/>
          <ac:spMkLst>
            <pc:docMk/>
            <pc:sldMk cId="897893954" sldId="274"/>
            <ac:spMk id="32" creationId="{986F28B1-CE9D-4F71-A86B-0B60F2084224}"/>
          </ac:spMkLst>
        </pc:spChg>
        <pc:spChg chg="del">
          <ac:chgData name="Maximilien Lambart" userId="1e80e2eeb64294d1" providerId="LiveId" clId="{7448E153-85B1-4A03-89AA-D8FA352DA852}" dt="2021-08-24T10:41:39.419" v="48" actId="478"/>
          <ac:spMkLst>
            <pc:docMk/>
            <pc:sldMk cId="897893954" sldId="274"/>
            <ac:spMk id="33" creationId="{FE1C2F7D-590E-4688-9EE2-6B0B0402D7E4}"/>
          </ac:spMkLst>
        </pc:spChg>
        <pc:spChg chg="del">
          <ac:chgData name="Maximilien Lambart" userId="1e80e2eeb64294d1" providerId="LiveId" clId="{7448E153-85B1-4A03-89AA-D8FA352DA852}" dt="2021-08-24T10:41:38.237" v="47" actId="478"/>
          <ac:spMkLst>
            <pc:docMk/>
            <pc:sldMk cId="897893954" sldId="274"/>
            <ac:spMk id="34" creationId="{14E3E10D-6E15-481A-B919-0DCF4F132518}"/>
          </ac:spMkLst>
        </pc:spChg>
        <pc:spChg chg="del">
          <ac:chgData name="Maximilien Lambart" userId="1e80e2eeb64294d1" providerId="LiveId" clId="{7448E153-85B1-4A03-89AA-D8FA352DA852}" dt="2021-08-24T10:41:38.237" v="47" actId="478"/>
          <ac:spMkLst>
            <pc:docMk/>
            <pc:sldMk cId="897893954" sldId="274"/>
            <ac:spMk id="35" creationId="{FA1E1995-FD93-41D9-9BEC-0804622963C2}"/>
          </ac:spMkLst>
        </pc:spChg>
        <pc:spChg chg="del">
          <ac:chgData name="Maximilien Lambart" userId="1e80e2eeb64294d1" providerId="LiveId" clId="{7448E153-85B1-4A03-89AA-D8FA352DA852}" dt="2021-08-24T10:41:38.237" v="47" actId="478"/>
          <ac:spMkLst>
            <pc:docMk/>
            <pc:sldMk cId="897893954" sldId="274"/>
            <ac:spMk id="36" creationId="{7EABADCF-2C38-4B3E-89A4-3B263BED1619}"/>
          </ac:spMkLst>
        </pc:spChg>
        <pc:spChg chg="del">
          <ac:chgData name="Maximilien Lambart" userId="1e80e2eeb64294d1" providerId="LiveId" clId="{7448E153-85B1-4A03-89AA-D8FA352DA852}" dt="2021-08-24T10:41:40.933" v="50" actId="478"/>
          <ac:spMkLst>
            <pc:docMk/>
            <pc:sldMk cId="897893954" sldId="274"/>
            <ac:spMk id="37" creationId="{881ABEDE-65B2-44AB-930B-BEC47C3E2DEF}"/>
          </ac:spMkLst>
        </pc:spChg>
        <pc:spChg chg="add mod">
          <ac:chgData name="Maximilien Lambart" userId="1e80e2eeb64294d1" providerId="LiveId" clId="{7448E153-85B1-4A03-89AA-D8FA352DA852}" dt="2021-08-24T10:47:52.122" v="233" actId="20577"/>
          <ac:spMkLst>
            <pc:docMk/>
            <pc:sldMk cId="897893954" sldId="274"/>
            <ac:spMk id="38" creationId="{2D08F3B9-3FB8-4F1D-B465-47E39D3C8665}"/>
          </ac:spMkLst>
        </pc:spChg>
        <pc:spChg chg="del">
          <ac:chgData name="Maximilien Lambart" userId="1e80e2eeb64294d1" providerId="LiveId" clId="{7448E153-85B1-4A03-89AA-D8FA352DA852}" dt="2021-08-24T10:41:40.104" v="49" actId="478"/>
          <ac:spMkLst>
            <pc:docMk/>
            <pc:sldMk cId="897893954" sldId="274"/>
            <ac:spMk id="39" creationId="{3988673C-4191-4AF6-9892-4FC1E07E33B8}"/>
          </ac:spMkLst>
        </pc:spChg>
        <pc:spChg chg="del">
          <ac:chgData name="Maximilien Lambart" userId="1e80e2eeb64294d1" providerId="LiveId" clId="{7448E153-85B1-4A03-89AA-D8FA352DA852}" dt="2021-08-24T10:41:38.237" v="47" actId="478"/>
          <ac:spMkLst>
            <pc:docMk/>
            <pc:sldMk cId="897893954" sldId="274"/>
            <ac:spMk id="40" creationId="{78EDA7E7-B771-4DE0-B424-61DF69B9D9BA}"/>
          </ac:spMkLst>
        </pc:spChg>
        <pc:spChg chg="del">
          <ac:chgData name="Maximilien Lambart" userId="1e80e2eeb64294d1" providerId="LiveId" clId="{7448E153-85B1-4A03-89AA-D8FA352DA852}" dt="2021-08-24T10:41:38.237" v="47" actId="478"/>
          <ac:spMkLst>
            <pc:docMk/>
            <pc:sldMk cId="897893954" sldId="274"/>
            <ac:spMk id="41" creationId="{01599A20-08A4-4BBF-BA6D-18667895F4F3}"/>
          </ac:spMkLst>
        </pc:spChg>
        <pc:spChg chg="del">
          <ac:chgData name="Maximilien Lambart" userId="1e80e2eeb64294d1" providerId="LiveId" clId="{7448E153-85B1-4A03-89AA-D8FA352DA852}" dt="2021-08-24T10:41:38.237" v="47" actId="478"/>
          <ac:spMkLst>
            <pc:docMk/>
            <pc:sldMk cId="897893954" sldId="274"/>
            <ac:spMk id="42" creationId="{F7A09312-DF54-4998-B363-C9CD496482F5}"/>
          </ac:spMkLst>
        </pc:spChg>
        <pc:spChg chg="del">
          <ac:chgData name="Maximilien Lambart" userId="1e80e2eeb64294d1" providerId="LiveId" clId="{7448E153-85B1-4A03-89AA-D8FA352DA852}" dt="2021-08-24T10:41:38.237" v="47" actId="478"/>
          <ac:spMkLst>
            <pc:docMk/>
            <pc:sldMk cId="897893954" sldId="274"/>
            <ac:spMk id="43" creationId="{319C9249-69BE-41BF-9384-F9DA859373F9}"/>
          </ac:spMkLst>
        </pc:spChg>
        <pc:picChg chg="add del mod">
          <ac:chgData name="Maximilien Lambart" userId="1e80e2eeb64294d1" providerId="LiveId" clId="{7448E153-85B1-4A03-89AA-D8FA352DA852}" dt="2021-08-24T10:44:42.360" v="152" actId="478"/>
          <ac:picMkLst>
            <pc:docMk/>
            <pc:sldMk cId="897893954" sldId="274"/>
            <ac:picMk id="16" creationId="{1338D262-3B37-4B2E-9697-913760F3D961}"/>
          </ac:picMkLst>
        </pc:picChg>
      </pc:sldChg>
      <pc:sldChg chg="addSp delSp modSp del mod">
        <pc:chgData name="Maximilien Lambart" userId="1e80e2eeb64294d1" providerId="LiveId" clId="{7448E153-85B1-4A03-89AA-D8FA352DA852}" dt="2021-08-24T10:53:45.075" v="359" actId="47"/>
        <pc:sldMkLst>
          <pc:docMk/>
          <pc:sldMk cId="118021401" sldId="275"/>
        </pc:sldMkLst>
        <pc:picChg chg="add del mod">
          <ac:chgData name="Maximilien Lambart" userId="1e80e2eeb64294d1" providerId="LiveId" clId="{7448E153-85B1-4A03-89AA-D8FA352DA852}" dt="2021-08-24T10:39:57.078" v="29" actId="21"/>
          <ac:picMkLst>
            <pc:docMk/>
            <pc:sldMk cId="118021401" sldId="275"/>
            <ac:picMk id="4" creationId="{8B0B7D81-1C9E-4AB2-A07A-98EAF1F8216E}"/>
          </ac:picMkLst>
        </pc:picChg>
        <pc:picChg chg="add mod">
          <ac:chgData name="Maximilien Lambart" userId="1e80e2eeb64294d1" providerId="LiveId" clId="{7448E153-85B1-4A03-89AA-D8FA352DA852}" dt="2021-08-24T10:40:18.931" v="42"/>
          <ac:picMkLst>
            <pc:docMk/>
            <pc:sldMk cId="118021401" sldId="275"/>
            <ac:picMk id="19" creationId="{A6FFB496-E516-4176-82B4-F867BA18008F}"/>
          </ac:picMkLst>
        </pc:picChg>
      </pc:sldChg>
      <pc:sldChg chg="del">
        <pc:chgData name="Maximilien Lambart" userId="1e80e2eeb64294d1" providerId="LiveId" clId="{7448E153-85B1-4A03-89AA-D8FA352DA852}" dt="2021-08-24T10:37:35.238" v="24" actId="47"/>
        <pc:sldMkLst>
          <pc:docMk/>
          <pc:sldMk cId="3131244199" sldId="276"/>
        </pc:sldMkLst>
      </pc:sldChg>
      <pc:sldChg chg="add del">
        <pc:chgData name="Maximilien Lambart" userId="1e80e2eeb64294d1" providerId="LiveId" clId="{7448E153-85B1-4A03-89AA-D8FA352DA852}" dt="2021-08-24T10:50:37.646" v="272" actId="47"/>
        <pc:sldMkLst>
          <pc:docMk/>
          <pc:sldMk cId="4096428404" sldId="276"/>
        </pc:sldMkLst>
      </pc:sldChg>
      <pc:sldChg chg="addSp modSp add mod modAnim">
        <pc:chgData name="Maximilien Lambart" userId="1e80e2eeb64294d1" providerId="LiveId" clId="{7448E153-85B1-4A03-89AA-D8FA352DA852}" dt="2021-08-24T10:54:22.309" v="361"/>
        <pc:sldMkLst>
          <pc:docMk/>
          <pc:sldMk cId="34266108" sldId="277"/>
        </pc:sldMkLst>
        <pc:spChg chg="mod">
          <ac:chgData name="Maximilien Lambart" userId="1e80e2eeb64294d1" providerId="LiveId" clId="{7448E153-85B1-4A03-89AA-D8FA352DA852}" dt="2021-08-24T10:50:13.709" v="262" actId="20577"/>
          <ac:spMkLst>
            <pc:docMk/>
            <pc:sldMk cId="34266108" sldId="277"/>
            <ac:spMk id="3" creationId="{19F42A61-F3B7-4705-9ACC-DCCD868C66DD}"/>
          </ac:spMkLst>
        </pc:spChg>
        <pc:spChg chg="mod">
          <ac:chgData name="Maximilien Lambart" userId="1e80e2eeb64294d1" providerId="LiveId" clId="{7448E153-85B1-4A03-89AA-D8FA352DA852}" dt="2021-08-24T10:49:47.654" v="259" actId="20577"/>
          <ac:spMkLst>
            <pc:docMk/>
            <pc:sldMk cId="34266108" sldId="277"/>
            <ac:spMk id="18" creationId="{9A0D30A7-A91A-4605-9AE9-B9628B35CC8E}"/>
          </ac:spMkLst>
        </pc:spChg>
        <pc:spChg chg="mod">
          <ac:chgData name="Maximilien Lambart" userId="1e80e2eeb64294d1" providerId="LiveId" clId="{7448E153-85B1-4A03-89AA-D8FA352DA852}" dt="2021-08-24T10:48:05.808" v="235" actId="6549"/>
          <ac:spMkLst>
            <pc:docMk/>
            <pc:sldMk cId="34266108" sldId="277"/>
            <ac:spMk id="19" creationId="{6A3DCFE1-5F30-4D68-8781-26F63D7EAC4D}"/>
          </ac:spMkLst>
        </pc:spChg>
        <pc:spChg chg="add mod">
          <ac:chgData name="Maximilien Lambart" userId="1e80e2eeb64294d1" providerId="LiveId" clId="{7448E153-85B1-4A03-89AA-D8FA352DA852}" dt="2021-08-24T10:47:07.421" v="216"/>
          <ac:spMkLst>
            <pc:docMk/>
            <pc:sldMk cId="34266108" sldId="277"/>
            <ac:spMk id="20" creationId="{7E7FD9C1-3D0C-4823-8B3B-28F72E036B9E}"/>
          </ac:spMkLst>
        </pc:spChg>
        <pc:spChg chg="mod">
          <ac:chgData name="Maximilien Lambart" userId="1e80e2eeb64294d1" providerId="LiveId" clId="{7448E153-85B1-4A03-89AA-D8FA352DA852}" dt="2021-08-24T10:49:38.275" v="255" actId="6549"/>
          <ac:spMkLst>
            <pc:docMk/>
            <pc:sldMk cId="34266108" sldId="277"/>
            <ac:spMk id="21" creationId="{CB257B74-D273-47E2-9122-9AA00DDBD0EE}"/>
          </ac:spMkLst>
        </pc:spChg>
        <pc:spChg chg="mod">
          <ac:chgData name="Maximilien Lambart" userId="1e80e2eeb64294d1" providerId="LiveId" clId="{7448E153-85B1-4A03-89AA-D8FA352DA852}" dt="2021-08-24T10:49:51.859" v="260" actId="6549"/>
          <ac:spMkLst>
            <pc:docMk/>
            <pc:sldMk cId="34266108" sldId="277"/>
            <ac:spMk id="22" creationId="{41A26B5C-D3E1-44D6-82C5-0A40D5A8C767}"/>
          </ac:spMkLst>
        </pc:spChg>
        <pc:spChg chg="mod">
          <ac:chgData name="Maximilien Lambart" userId="1e80e2eeb64294d1" providerId="LiveId" clId="{7448E153-85B1-4A03-89AA-D8FA352DA852}" dt="2021-08-24T10:48:29.439" v="243" actId="6549"/>
          <ac:spMkLst>
            <pc:docMk/>
            <pc:sldMk cId="34266108" sldId="277"/>
            <ac:spMk id="23" creationId="{C3FEA963-1D65-4D56-8888-A0227B18CB77}"/>
          </ac:spMkLst>
        </pc:spChg>
        <pc:spChg chg="mod">
          <ac:chgData name="Maximilien Lambart" userId="1e80e2eeb64294d1" providerId="LiveId" clId="{7448E153-85B1-4A03-89AA-D8FA352DA852}" dt="2021-08-24T10:47:37.788" v="226" actId="6549"/>
          <ac:spMkLst>
            <pc:docMk/>
            <pc:sldMk cId="34266108" sldId="277"/>
            <ac:spMk id="24" creationId="{2DFC2BDC-8324-43EA-9E86-9A06340DF319}"/>
          </ac:spMkLst>
        </pc:spChg>
        <pc:spChg chg="mod">
          <ac:chgData name="Maximilien Lambart" userId="1e80e2eeb64294d1" providerId="LiveId" clId="{7448E153-85B1-4A03-89AA-D8FA352DA852}" dt="2021-08-24T10:49:15.140" v="249" actId="6549"/>
          <ac:spMkLst>
            <pc:docMk/>
            <pc:sldMk cId="34266108" sldId="277"/>
            <ac:spMk id="25" creationId="{27B9D8C7-FE61-49A2-B8CB-C83D1B8B45AA}"/>
          </ac:spMkLst>
        </pc:spChg>
        <pc:spChg chg="mod">
          <ac:chgData name="Maximilien Lambart" userId="1e80e2eeb64294d1" providerId="LiveId" clId="{7448E153-85B1-4A03-89AA-D8FA352DA852}" dt="2021-08-24T10:49:31.044" v="253" actId="6549"/>
          <ac:spMkLst>
            <pc:docMk/>
            <pc:sldMk cId="34266108" sldId="277"/>
            <ac:spMk id="26" creationId="{F547C110-43EB-4B2F-B603-A5A5984C0035}"/>
          </ac:spMkLst>
        </pc:spChg>
        <pc:spChg chg="mod">
          <ac:chgData name="Maximilien Lambart" userId="1e80e2eeb64294d1" providerId="LiveId" clId="{7448E153-85B1-4A03-89AA-D8FA352DA852}" dt="2021-08-24T10:47:31.228" v="224" actId="6549"/>
          <ac:spMkLst>
            <pc:docMk/>
            <pc:sldMk cId="34266108" sldId="277"/>
            <ac:spMk id="27" creationId="{81BCAAA4-90DB-48F2-BD0B-A507AA6EEDD6}"/>
          </ac:spMkLst>
        </pc:spChg>
        <pc:spChg chg="mod">
          <ac:chgData name="Maximilien Lambart" userId="1e80e2eeb64294d1" providerId="LiveId" clId="{7448E153-85B1-4A03-89AA-D8FA352DA852}" dt="2021-08-24T10:48:45.925" v="246" actId="6549"/>
          <ac:spMkLst>
            <pc:docMk/>
            <pc:sldMk cId="34266108" sldId="277"/>
            <ac:spMk id="28" creationId="{FFF92574-00C8-49AB-A97B-B61D7145D4C6}"/>
          </ac:spMkLst>
        </pc:spChg>
        <pc:spChg chg="mod">
          <ac:chgData name="Maximilien Lambart" userId="1e80e2eeb64294d1" providerId="LiveId" clId="{7448E153-85B1-4A03-89AA-D8FA352DA852}" dt="2021-08-24T10:47:17.350" v="218" actId="6549"/>
          <ac:spMkLst>
            <pc:docMk/>
            <pc:sldMk cId="34266108" sldId="277"/>
            <ac:spMk id="29" creationId="{6424E410-B658-4A22-A3B2-32C287DEF26D}"/>
          </ac:spMkLst>
        </pc:spChg>
        <pc:spChg chg="mod">
          <ac:chgData name="Maximilien Lambart" userId="1e80e2eeb64294d1" providerId="LiveId" clId="{7448E153-85B1-4A03-89AA-D8FA352DA852}" dt="2021-08-24T10:50:16.977" v="263" actId="6549"/>
          <ac:spMkLst>
            <pc:docMk/>
            <pc:sldMk cId="34266108" sldId="277"/>
            <ac:spMk id="30" creationId="{287E6106-E190-4670-A767-4B3ABD7DAC11}"/>
          </ac:spMkLst>
        </pc:spChg>
        <pc:spChg chg="mod">
          <ac:chgData name="Maximilien Lambart" userId="1e80e2eeb64294d1" providerId="LiveId" clId="{7448E153-85B1-4A03-89AA-D8FA352DA852}" dt="2021-08-24T10:48:13.479" v="239" actId="6549"/>
          <ac:spMkLst>
            <pc:docMk/>
            <pc:sldMk cId="34266108" sldId="277"/>
            <ac:spMk id="31" creationId="{299431AB-8048-40FF-AFB1-61B91E9D32E6}"/>
          </ac:spMkLst>
        </pc:spChg>
        <pc:spChg chg="mod">
          <ac:chgData name="Maximilien Lambart" userId="1e80e2eeb64294d1" providerId="LiveId" clId="{7448E153-85B1-4A03-89AA-D8FA352DA852}" dt="2021-08-24T10:49:43.388" v="256" actId="6549"/>
          <ac:spMkLst>
            <pc:docMk/>
            <pc:sldMk cId="34266108" sldId="277"/>
            <ac:spMk id="32" creationId="{986F28B1-CE9D-4F71-A86B-0B60F2084224}"/>
          </ac:spMkLst>
        </pc:spChg>
        <pc:spChg chg="mod">
          <ac:chgData name="Maximilien Lambart" userId="1e80e2eeb64294d1" providerId="LiveId" clId="{7448E153-85B1-4A03-89AA-D8FA352DA852}" dt="2021-08-24T10:47:45.319" v="229" actId="6549"/>
          <ac:spMkLst>
            <pc:docMk/>
            <pc:sldMk cId="34266108" sldId="277"/>
            <ac:spMk id="38" creationId="{2D08F3B9-3FB8-4F1D-B465-47E39D3C8665}"/>
          </ac:spMkLst>
        </pc:spChg>
      </pc:sldChg>
      <pc:sldChg chg="del">
        <pc:chgData name="Maximilien Lambart" userId="1e80e2eeb64294d1" providerId="LiveId" clId="{7448E153-85B1-4A03-89AA-D8FA352DA852}" dt="2021-08-24T10:37:35.989" v="25" actId="47"/>
        <pc:sldMkLst>
          <pc:docMk/>
          <pc:sldMk cId="3685180282" sldId="277"/>
        </pc:sldMkLst>
      </pc:sldChg>
      <pc:sldChg chg="del">
        <pc:chgData name="Maximilien Lambart" userId="1e80e2eeb64294d1" providerId="LiveId" clId="{7448E153-85B1-4A03-89AA-D8FA352DA852}" dt="2021-08-24T10:37:36.641" v="26" actId="47"/>
        <pc:sldMkLst>
          <pc:docMk/>
          <pc:sldMk cId="1661374459" sldId="278"/>
        </pc:sldMkLst>
      </pc:sldChg>
      <pc:sldChg chg="modSp add ord">
        <pc:chgData name="Maximilien Lambart" userId="1e80e2eeb64294d1" providerId="LiveId" clId="{7448E153-85B1-4A03-89AA-D8FA352DA852}" dt="2021-08-24T10:50:29.359" v="270" actId="20577"/>
        <pc:sldMkLst>
          <pc:docMk/>
          <pc:sldMk cId="3852132256" sldId="278"/>
        </pc:sldMkLst>
        <pc:spChg chg="mod">
          <ac:chgData name="Maximilien Lambart" userId="1e80e2eeb64294d1" providerId="LiveId" clId="{7448E153-85B1-4A03-89AA-D8FA352DA852}" dt="2021-08-24T10:50:29.359" v="270" actId="20577"/>
          <ac:spMkLst>
            <pc:docMk/>
            <pc:sldMk cId="3852132256" sldId="278"/>
            <ac:spMk id="6" creationId="{27797535-EE6E-405B-A342-3BE5C2E75CFB}"/>
          </ac:spMkLst>
        </pc:spChg>
      </pc:sldChg>
      <pc:sldChg chg="addSp delSp modSp add mod delAnim modAnim">
        <pc:chgData name="Maximilien Lambart" userId="1e80e2eeb64294d1" providerId="LiveId" clId="{7448E153-85B1-4A03-89AA-D8FA352DA852}" dt="2021-08-24T10:53:41.252" v="357"/>
        <pc:sldMkLst>
          <pc:docMk/>
          <pc:sldMk cId="3594496197" sldId="279"/>
        </pc:sldMkLst>
        <pc:spChg chg="mod">
          <ac:chgData name="Maximilien Lambart" userId="1e80e2eeb64294d1" providerId="LiveId" clId="{7448E153-85B1-4A03-89AA-D8FA352DA852}" dt="2021-08-24T10:52:14.622" v="315" actId="14100"/>
          <ac:spMkLst>
            <pc:docMk/>
            <pc:sldMk cId="3594496197" sldId="279"/>
            <ac:spMk id="3" creationId="{19F42A61-F3B7-4705-9ACC-DCCD868C66DD}"/>
          </ac:spMkLst>
        </pc:spChg>
        <pc:spChg chg="del">
          <ac:chgData name="Maximilien Lambart" userId="1e80e2eeb64294d1" providerId="LiveId" clId="{7448E153-85B1-4A03-89AA-D8FA352DA852}" dt="2021-08-24T10:52:23.388" v="317" actId="478"/>
          <ac:spMkLst>
            <pc:docMk/>
            <pc:sldMk cId="3594496197" sldId="279"/>
            <ac:spMk id="18" creationId="{9A0D30A7-A91A-4605-9AE9-B9628B35CC8E}"/>
          </ac:spMkLst>
        </pc:spChg>
        <pc:spChg chg="mod">
          <ac:chgData name="Maximilien Lambart" userId="1e80e2eeb64294d1" providerId="LiveId" clId="{7448E153-85B1-4A03-89AA-D8FA352DA852}" dt="2021-08-24T10:52:14.622" v="315" actId="14100"/>
          <ac:spMkLst>
            <pc:docMk/>
            <pc:sldMk cId="3594496197" sldId="279"/>
            <ac:spMk id="19" creationId="{6A3DCFE1-5F30-4D68-8781-26F63D7EAC4D}"/>
          </ac:spMkLst>
        </pc:spChg>
        <pc:spChg chg="add mod">
          <ac:chgData name="Maximilien Lambart" userId="1e80e2eeb64294d1" providerId="LiveId" clId="{7448E153-85B1-4A03-89AA-D8FA352DA852}" dt="2021-08-24T10:52:14.622" v="315" actId="14100"/>
          <ac:spMkLst>
            <pc:docMk/>
            <pc:sldMk cId="3594496197" sldId="279"/>
            <ac:spMk id="20" creationId="{98C0303E-F539-4811-A798-FCDC27D43AAA}"/>
          </ac:spMkLst>
        </pc:spChg>
        <pc:spChg chg="mod">
          <ac:chgData name="Maximilien Lambart" userId="1e80e2eeb64294d1" providerId="LiveId" clId="{7448E153-85B1-4A03-89AA-D8FA352DA852}" dt="2021-08-24T10:52:14.622" v="315" actId="14100"/>
          <ac:spMkLst>
            <pc:docMk/>
            <pc:sldMk cId="3594496197" sldId="279"/>
            <ac:spMk id="21" creationId="{CB257B74-D273-47E2-9122-9AA00DDBD0EE}"/>
          </ac:spMkLst>
        </pc:spChg>
        <pc:spChg chg="mod">
          <ac:chgData name="Maximilien Lambart" userId="1e80e2eeb64294d1" providerId="LiveId" clId="{7448E153-85B1-4A03-89AA-D8FA352DA852}" dt="2021-08-24T10:52:14.622" v="315" actId="14100"/>
          <ac:spMkLst>
            <pc:docMk/>
            <pc:sldMk cId="3594496197" sldId="279"/>
            <ac:spMk id="22" creationId="{41A26B5C-D3E1-44D6-82C5-0A40D5A8C767}"/>
          </ac:spMkLst>
        </pc:spChg>
        <pc:spChg chg="del">
          <ac:chgData name="Maximilien Lambart" userId="1e80e2eeb64294d1" providerId="LiveId" clId="{7448E153-85B1-4A03-89AA-D8FA352DA852}" dt="2021-08-24T10:51:44.476" v="302" actId="478"/>
          <ac:spMkLst>
            <pc:docMk/>
            <pc:sldMk cId="3594496197" sldId="279"/>
            <ac:spMk id="23" creationId="{C3FEA963-1D65-4D56-8888-A0227B18CB77}"/>
          </ac:spMkLst>
        </pc:spChg>
        <pc:spChg chg="del mod">
          <ac:chgData name="Maximilien Lambart" userId="1e80e2eeb64294d1" providerId="LiveId" clId="{7448E153-85B1-4A03-89AA-D8FA352DA852}" dt="2021-08-24T10:51:43.596" v="301" actId="478"/>
          <ac:spMkLst>
            <pc:docMk/>
            <pc:sldMk cId="3594496197" sldId="279"/>
            <ac:spMk id="24" creationId="{2DFC2BDC-8324-43EA-9E86-9A06340DF319}"/>
          </ac:spMkLst>
        </pc:spChg>
        <pc:spChg chg="del">
          <ac:chgData name="Maximilien Lambart" userId="1e80e2eeb64294d1" providerId="LiveId" clId="{7448E153-85B1-4A03-89AA-D8FA352DA852}" dt="2021-08-24T10:51:36.823" v="295" actId="478"/>
          <ac:spMkLst>
            <pc:docMk/>
            <pc:sldMk cId="3594496197" sldId="279"/>
            <ac:spMk id="25" creationId="{27B9D8C7-FE61-49A2-B8CB-C83D1B8B45AA}"/>
          </ac:spMkLst>
        </pc:spChg>
        <pc:spChg chg="del">
          <ac:chgData name="Maximilien Lambart" userId="1e80e2eeb64294d1" providerId="LiveId" clId="{7448E153-85B1-4A03-89AA-D8FA352DA852}" dt="2021-08-24T10:51:36.823" v="295" actId="478"/>
          <ac:spMkLst>
            <pc:docMk/>
            <pc:sldMk cId="3594496197" sldId="279"/>
            <ac:spMk id="26" creationId="{F547C110-43EB-4B2F-B603-A5A5984C0035}"/>
          </ac:spMkLst>
        </pc:spChg>
        <pc:spChg chg="del">
          <ac:chgData name="Maximilien Lambart" userId="1e80e2eeb64294d1" providerId="LiveId" clId="{7448E153-85B1-4A03-89AA-D8FA352DA852}" dt="2021-08-24T10:52:20.644" v="316" actId="478"/>
          <ac:spMkLst>
            <pc:docMk/>
            <pc:sldMk cId="3594496197" sldId="279"/>
            <ac:spMk id="27" creationId="{81BCAAA4-90DB-48F2-BD0B-A507AA6EEDD6}"/>
          </ac:spMkLst>
        </pc:spChg>
        <pc:spChg chg="del">
          <ac:chgData name="Maximilien Lambart" userId="1e80e2eeb64294d1" providerId="LiveId" clId="{7448E153-85B1-4A03-89AA-D8FA352DA852}" dt="2021-08-24T10:52:20.644" v="316" actId="478"/>
          <ac:spMkLst>
            <pc:docMk/>
            <pc:sldMk cId="3594496197" sldId="279"/>
            <ac:spMk id="28" creationId="{FFF92574-00C8-49AB-A97B-B61D7145D4C6}"/>
          </ac:spMkLst>
        </pc:spChg>
        <pc:spChg chg="del">
          <ac:chgData name="Maximilien Lambart" userId="1e80e2eeb64294d1" providerId="LiveId" clId="{7448E153-85B1-4A03-89AA-D8FA352DA852}" dt="2021-08-24T10:52:20.644" v="316" actId="478"/>
          <ac:spMkLst>
            <pc:docMk/>
            <pc:sldMk cId="3594496197" sldId="279"/>
            <ac:spMk id="29" creationId="{6424E410-B658-4A22-A3B2-32C287DEF26D}"/>
          </ac:spMkLst>
        </pc:spChg>
        <pc:spChg chg="del">
          <ac:chgData name="Maximilien Lambart" userId="1e80e2eeb64294d1" providerId="LiveId" clId="{7448E153-85B1-4A03-89AA-D8FA352DA852}" dt="2021-08-24T10:52:20.644" v="316" actId="478"/>
          <ac:spMkLst>
            <pc:docMk/>
            <pc:sldMk cId="3594496197" sldId="279"/>
            <ac:spMk id="30" creationId="{287E6106-E190-4670-A767-4B3ABD7DAC11}"/>
          </ac:spMkLst>
        </pc:spChg>
        <pc:spChg chg="del">
          <ac:chgData name="Maximilien Lambart" userId="1e80e2eeb64294d1" providerId="LiveId" clId="{7448E153-85B1-4A03-89AA-D8FA352DA852}" dt="2021-08-24T10:52:20.644" v="316" actId="478"/>
          <ac:spMkLst>
            <pc:docMk/>
            <pc:sldMk cId="3594496197" sldId="279"/>
            <ac:spMk id="31" creationId="{299431AB-8048-40FF-AFB1-61B91E9D32E6}"/>
          </ac:spMkLst>
        </pc:spChg>
        <pc:spChg chg="del">
          <ac:chgData name="Maximilien Lambart" userId="1e80e2eeb64294d1" providerId="LiveId" clId="{7448E153-85B1-4A03-89AA-D8FA352DA852}" dt="2021-08-24T10:52:20.644" v="316" actId="478"/>
          <ac:spMkLst>
            <pc:docMk/>
            <pc:sldMk cId="3594496197" sldId="279"/>
            <ac:spMk id="32" creationId="{986F28B1-CE9D-4F71-A86B-0B60F2084224}"/>
          </ac:spMkLst>
        </pc:spChg>
        <pc:spChg chg="add mod">
          <ac:chgData name="Maximilien Lambart" userId="1e80e2eeb64294d1" providerId="LiveId" clId="{7448E153-85B1-4A03-89AA-D8FA352DA852}" dt="2021-08-24T10:52:14.622" v="315" actId="14100"/>
          <ac:spMkLst>
            <pc:docMk/>
            <pc:sldMk cId="3594496197" sldId="279"/>
            <ac:spMk id="33" creationId="{83A09B35-92BE-4C4A-BAFF-B90EB2D315C2}"/>
          </ac:spMkLst>
        </pc:spChg>
        <pc:spChg chg="add mod">
          <ac:chgData name="Maximilien Lambart" userId="1e80e2eeb64294d1" providerId="LiveId" clId="{7448E153-85B1-4A03-89AA-D8FA352DA852}" dt="2021-08-24T10:53:18.847" v="352" actId="20577"/>
          <ac:spMkLst>
            <pc:docMk/>
            <pc:sldMk cId="3594496197" sldId="279"/>
            <ac:spMk id="34" creationId="{E092FDD3-5151-4434-AE1C-53131B4824F5}"/>
          </ac:spMkLst>
        </pc:spChg>
        <pc:spChg chg="add mod">
          <ac:chgData name="Maximilien Lambart" userId="1e80e2eeb64294d1" providerId="LiveId" clId="{7448E153-85B1-4A03-89AA-D8FA352DA852}" dt="2021-08-24T10:52:39.902" v="323" actId="20577"/>
          <ac:spMkLst>
            <pc:docMk/>
            <pc:sldMk cId="3594496197" sldId="279"/>
            <ac:spMk id="35" creationId="{C8EF15B1-0F4D-4A40-A614-5EBD97512CBB}"/>
          </ac:spMkLst>
        </pc:spChg>
        <pc:spChg chg="add mod">
          <ac:chgData name="Maximilien Lambart" userId="1e80e2eeb64294d1" providerId="LiveId" clId="{7448E153-85B1-4A03-89AA-D8FA352DA852}" dt="2021-08-24T10:52:58.593" v="335" actId="20577"/>
          <ac:spMkLst>
            <pc:docMk/>
            <pc:sldMk cId="3594496197" sldId="279"/>
            <ac:spMk id="36" creationId="{FDA83EFE-E585-4D71-847A-709BE03462FC}"/>
          </ac:spMkLst>
        </pc:spChg>
        <pc:spChg chg="add mod">
          <ac:chgData name="Maximilien Lambart" userId="1e80e2eeb64294d1" providerId="LiveId" clId="{7448E153-85B1-4A03-89AA-D8FA352DA852}" dt="2021-08-24T10:53:25.188" v="355" actId="1076"/>
          <ac:spMkLst>
            <pc:docMk/>
            <pc:sldMk cId="3594496197" sldId="279"/>
            <ac:spMk id="37" creationId="{95E48E85-0931-4FDF-A827-AD8666C57BE9}"/>
          </ac:spMkLst>
        </pc:spChg>
        <pc:spChg chg="del">
          <ac:chgData name="Maximilien Lambart" userId="1e80e2eeb64294d1" providerId="LiveId" clId="{7448E153-85B1-4A03-89AA-D8FA352DA852}" dt="2021-08-24T10:52:20.644" v="316" actId="478"/>
          <ac:spMkLst>
            <pc:docMk/>
            <pc:sldMk cId="3594496197" sldId="279"/>
            <ac:spMk id="38" creationId="{2D08F3B9-3FB8-4F1D-B465-47E39D3C8665}"/>
          </ac:spMkLst>
        </pc:spChg>
        <pc:spChg chg="add mod">
          <ac:chgData name="Maximilien Lambart" userId="1e80e2eeb64294d1" providerId="LiveId" clId="{7448E153-85B1-4A03-89AA-D8FA352DA852}" dt="2021-08-24T10:53:23.342" v="354" actId="1076"/>
          <ac:spMkLst>
            <pc:docMk/>
            <pc:sldMk cId="3594496197" sldId="279"/>
            <ac:spMk id="39" creationId="{502214FE-AFA7-4F13-AA4E-5AB9A50C9130}"/>
          </ac:spMkLst>
        </pc:spChg>
        <pc:spChg chg="add mod">
          <ac:chgData name="Maximilien Lambart" userId="1e80e2eeb64294d1" providerId="LiveId" clId="{7448E153-85B1-4A03-89AA-D8FA352DA852}" dt="2021-08-24T10:53:21.870" v="353" actId="1076"/>
          <ac:spMkLst>
            <pc:docMk/>
            <pc:sldMk cId="3594496197" sldId="279"/>
            <ac:spMk id="40" creationId="{64BFBB28-86E3-4D46-AF84-9FD3DF4E5760}"/>
          </ac:spMkLst>
        </pc:spChg>
        <pc:spChg chg="add del mod">
          <ac:chgData name="Maximilien Lambart" userId="1e80e2eeb64294d1" providerId="LiveId" clId="{7448E153-85B1-4A03-89AA-D8FA352DA852}" dt="2021-08-24T10:53:41.252" v="357"/>
          <ac:spMkLst>
            <pc:docMk/>
            <pc:sldMk cId="3594496197" sldId="279"/>
            <ac:spMk id="41" creationId="{3E2AC700-4FFF-495D-97DB-549D5FF8D589}"/>
          </ac:spMkLst>
        </pc:spChg>
        <pc:spChg chg="add del mod">
          <ac:chgData name="Maximilien Lambart" userId="1e80e2eeb64294d1" providerId="LiveId" clId="{7448E153-85B1-4A03-89AA-D8FA352DA852}" dt="2021-08-24T10:53:41.252" v="357"/>
          <ac:spMkLst>
            <pc:docMk/>
            <pc:sldMk cId="3594496197" sldId="279"/>
            <ac:spMk id="42" creationId="{66CA2453-B08E-4404-9738-08EE6296AED3}"/>
          </ac:spMkLst>
        </pc:spChg>
        <pc:spChg chg="add del mod">
          <ac:chgData name="Maximilien Lambart" userId="1e80e2eeb64294d1" providerId="LiveId" clId="{7448E153-85B1-4A03-89AA-D8FA352DA852}" dt="2021-08-24T10:53:41.252" v="357"/>
          <ac:spMkLst>
            <pc:docMk/>
            <pc:sldMk cId="3594496197" sldId="279"/>
            <ac:spMk id="43" creationId="{68CE0DEC-FF98-4AEA-80DE-ACEA0F46F4AC}"/>
          </ac:spMkLst>
        </pc:spChg>
        <pc:spChg chg="add del mod">
          <ac:chgData name="Maximilien Lambart" userId="1e80e2eeb64294d1" providerId="LiveId" clId="{7448E153-85B1-4A03-89AA-D8FA352DA852}" dt="2021-08-24T10:53:41.252" v="357"/>
          <ac:spMkLst>
            <pc:docMk/>
            <pc:sldMk cId="3594496197" sldId="279"/>
            <ac:spMk id="44" creationId="{FE3776EF-C912-485B-9F51-075AB8CC2E65}"/>
          </ac:spMkLst>
        </pc:spChg>
        <pc:spChg chg="add del mod">
          <ac:chgData name="Maximilien Lambart" userId="1e80e2eeb64294d1" providerId="LiveId" clId="{7448E153-85B1-4A03-89AA-D8FA352DA852}" dt="2021-08-24T10:53:41.252" v="357"/>
          <ac:spMkLst>
            <pc:docMk/>
            <pc:sldMk cId="3594496197" sldId="279"/>
            <ac:spMk id="45" creationId="{1933A25A-C781-4A0B-8032-6465D4B189EE}"/>
          </ac:spMkLst>
        </pc:spChg>
        <pc:spChg chg="add del mod">
          <ac:chgData name="Maximilien Lambart" userId="1e80e2eeb64294d1" providerId="LiveId" clId="{7448E153-85B1-4A03-89AA-D8FA352DA852}" dt="2021-08-24T10:53:41.252" v="357"/>
          <ac:spMkLst>
            <pc:docMk/>
            <pc:sldMk cId="3594496197" sldId="279"/>
            <ac:spMk id="46" creationId="{2075F038-8D05-4AFA-BCB3-83C088CEF1B3}"/>
          </ac:spMkLst>
        </pc:spChg>
      </pc:sldChg>
      <pc:sldChg chg="addSp modSp add mod modAnim">
        <pc:chgData name="Maximilien Lambart" userId="1e80e2eeb64294d1" providerId="LiveId" clId="{7448E153-85B1-4A03-89AA-D8FA352DA852}" dt="2021-08-24T10:56:48.968" v="404" actId="6549"/>
        <pc:sldMkLst>
          <pc:docMk/>
          <pc:sldMk cId="2110143485" sldId="280"/>
        </pc:sldMkLst>
        <pc:spChg chg="mod">
          <ac:chgData name="Maximilien Lambart" userId="1e80e2eeb64294d1" providerId="LiveId" clId="{7448E153-85B1-4A03-89AA-D8FA352DA852}" dt="2021-08-24T10:55:38.880" v="384" actId="20577"/>
          <ac:spMkLst>
            <pc:docMk/>
            <pc:sldMk cId="2110143485" sldId="280"/>
            <ac:spMk id="3" creationId="{19F42A61-F3B7-4705-9ACC-DCCD868C66DD}"/>
          </ac:spMkLst>
        </pc:spChg>
        <pc:spChg chg="add mod">
          <ac:chgData name="Maximilien Lambart" userId="1e80e2eeb64294d1" providerId="LiveId" clId="{7448E153-85B1-4A03-89AA-D8FA352DA852}" dt="2021-08-24T10:53:58.223" v="360"/>
          <ac:spMkLst>
            <pc:docMk/>
            <pc:sldMk cId="2110143485" sldId="280"/>
            <ac:spMk id="14" creationId="{D7DC0FFD-D5CC-421D-A4FC-9EC843CD800C}"/>
          </ac:spMkLst>
        </pc:spChg>
        <pc:spChg chg="mod">
          <ac:chgData name="Maximilien Lambart" userId="1e80e2eeb64294d1" providerId="LiveId" clId="{7448E153-85B1-4A03-89AA-D8FA352DA852}" dt="2021-08-24T10:55:42.682" v="385" actId="6549"/>
          <ac:spMkLst>
            <pc:docMk/>
            <pc:sldMk cId="2110143485" sldId="280"/>
            <ac:spMk id="19" creationId="{6A3DCFE1-5F30-4D68-8781-26F63D7EAC4D}"/>
          </ac:spMkLst>
        </pc:spChg>
        <pc:spChg chg="mod">
          <ac:chgData name="Maximilien Lambart" userId="1e80e2eeb64294d1" providerId="LiveId" clId="{7448E153-85B1-4A03-89AA-D8FA352DA852}" dt="2021-08-24T10:55:19.922" v="379" actId="6549"/>
          <ac:spMkLst>
            <pc:docMk/>
            <pc:sldMk cId="2110143485" sldId="280"/>
            <ac:spMk id="20" creationId="{98C0303E-F539-4811-A798-FCDC27D43AAA}"/>
          </ac:spMkLst>
        </pc:spChg>
        <pc:spChg chg="mod">
          <ac:chgData name="Maximilien Lambart" userId="1e80e2eeb64294d1" providerId="LiveId" clId="{7448E153-85B1-4A03-89AA-D8FA352DA852}" dt="2021-08-24T10:55:51.809" v="388" actId="6549"/>
          <ac:spMkLst>
            <pc:docMk/>
            <pc:sldMk cId="2110143485" sldId="280"/>
            <ac:spMk id="21" creationId="{CB257B74-D273-47E2-9122-9AA00DDBD0EE}"/>
          </ac:spMkLst>
        </pc:spChg>
        <pc:spChg chg="mod">
          <ac:chgData name="Maximilien Lambart" userId="1e80e2eeb64294d1" providerId="LiveId" clId="{7448E153-85B1-4A03-89AA-D8FA352DA852}" dt="2021-08-24T10:56:41.368" v="400" actId="6549"/>
          <ac:spMkLst>
            <pc:docMk/>
            <pc:sldMk cId="2110143485" sldId="280"/>
            <ac:spMk id="22" creationId="{41A26B5C-D3E1-44D6-82C5-0A40D5A8C767}"/>
          </ac:spMkLst>
        </pc:spChg>
        <pc:spChg chg="mod">
          <ac:chgData name="Maximilien Lambart" userId="1e80e2eeb64294d1" providerId="LiveId" clId="{7448E153-85B1-4A03-89AA-D8FA352DA852}" dt="2021-08-24T10:56:18.083" v="393" actId="6549"/>
          <ac:spMkLst>
            <pc:docMk/>
            <pc:sldMk cId="2110143485" sldId="280"/>
            <ac:spMk id="33" creationId="{83A09B35-92BE-4C4A-BAFF-B90EB2D315C2}"/>
          </ac:spMkLst>
        </pc:spChg>
        <pc:spChg chg="mod">
          <ac:chgData name="Maximilien Lambart" userId="1e80e2eeb64294d1" providerId="LiveId" clId="{7448E153-85B1-4A03-89AA-D8FA352DA852}" dt="2021-08-24T10:56:44.854" v="403" actId="20577"/>
          <ac:spMkLst>
            <pc:docMk/>
            <pc:sldMk cId="2110143485" sldId="280"/>
            <ac:spMk id="34" creationId="{E092FDD3-5151-4434-AE1C-53131B4824F5}"/>
          </ac:spMkLst>
        </pc:spChg>
        <pc:spChg chg="mod">
          <ac:chgData name="Maximilien Lambart" userId="1e80e2eeb64294d1" providerId="LiveId" clId="{7448E153-85B1-4A03-89AA-D8FA352DA852}" dt="2021-08-24T10:55:13.799" v="377" actId="6549"/>
          <ac:spMkLst>
            <pc:docMk/>
            <pc:sldMk cId="2110143485" sldId="280"/>
            <ac:spMk id="35" creationId="{C8EF15B1-0F4D-4A40-A614-5EBD97512CBB}"/>
          </ac:spMkLst>
        </pc:spChg>
        <pc:spChg chg="mod">
          <ac:chgData name="Maximilien Lambart" userId="1e80e2eeb64294d1" providerId="LiveId" clId="{7448E153-85B1-4A03-89AA-D8FA352DA852}" dt="2021-08-24T10:56:48.968" v="404" actId="6549"/>
          <ac:spMkLst>
            <pc:docMk/>
            <pc:sldMk cId="2110143485" sldId="280"/>
            <ac:spMk id="36" creationId="{FDA83EFE-E585-4D71-847A-709BE03462FC}"/>
          </ac:spMkLst>
        </pc:spChg>
        <pc:spChg chg="mod">
          <ac:chgData name="Maximilien Lambart" userId="1e80e2eeb64294d1" providerId="LiveId" clId="{7448E153-85B1-4A03-89AA-D8FA352DA852}" dt="2021-08-24T10:54:39.313" v="364" actId="6549"/>
          <ac:spMkLst>
            <pc:docMk/>
            <pc:sldMk cId="2110143485" sldId="280"/>
            <ac:spMk id="37" creationId="{95E48E85-0931-4FDF-A827-AD8666C57BE9}"/>
          </ac:spMkLst>
        </pc:spChg>
        <pc:spChg chg="mod">
          <ac:chgData name="Maximilien Lambart" userId="1e80e2eeb64294d1" providerId="LiveId" clId="{7448E153-85B1-4A03-89AA-D8FA352DA852}" dt="2021-08-24T10:55:27.555" v="381" actId="6549"/>
          <ac:spMkLst>
            <pc:docMk/>
            <pc:sldMk cId="2110143485" sldId="280"/>
            <ac:spMk id="39" creationId="{502214FE-AFA7-4F13-AA4E-5AB9A50C9130}"/>
          </ac:spMkLst>
        </pc:spChg>
        <pc:spChg chg="mod">
          <ac:chgData name="Maximilien Lambart" userId="1e80e2eeb64294d1" providerId="LiveId" clId="{7448E153-85B1-4A03-89AA-D8FA352DA852}" dt="2021-08-24T10:56:28.701" v="398" actId="20577"/>
          <ac:spMkLst>
            <pc:docMk/>
            <pc:sldMk cId="2110143485" sldId="280"/>
            <ac:spMk id="40" creationId="{64BFBB28-86E3-4D46-AF84-9FD3DF4E5760}"/>
          </ac:spMkLst>
        </pc:spChg>
      </pc:sldChg>
    </pc:docChg>
  </pc:docChgLst>
  <pc:docChgLst>
    <pc:chgData name="Maximilien Lambart" userId="1e80e2eeb64294d1" providerId="LiveId" clId="{9A15AEEB-4D44-4573-A5E4-88B4BB8E57F1}"/>
    <pc:docChg chg="undo custSel addSld delSld modSld sldOrd">
      <pc:chgData name="Maximilien Lambart" userId="1e80e2eeb64294d1" providerId="LiveId" clId="{9A15AEEB-4D44-4573-A5E4-88B4BB8E57F1}" dt="2021-08-24T10:36:03.227" v="523" actId="20577"/>
      <pc:docMkLst>
        <pc:docMk/>
      </pc:docMkLst>
      <pc:sldChg chg="addSp delSp modSp mod modAnim">
        <pc:chgData name="Maximilien Lambart" userId="1e80e2eeb64294d1" providerId="LiveId" clId="{9A15AEEB-4D44-4573-A5E4-88B4BB8E57F1}" dt="2021-08-24T10:36:03.227" v="523" actId="20577"/>
        <pc:sldMkLst>
          <pc:docMk/>
          <pc:sldMk cId="2740358855" sldId="256"/>
        </pc:sldMkLst>
        <pc:spChg chg="mod">
          <ac:chgData name="Maximilien Lambart" userId="1e80e2eeb64294d1" providerId="LiveId" clId="{9A15AEEB-4D44-4573-A5E4-88B4BB8E57F1}" dt="2021-08-24T10:36:03.227" v="523" actId="20577"/>
          <ac:spMkLst>
            <pc:docMk/>
            <pc:sldMk cId="2740358855" sldId="256"/>
            <ac:spMk id="6" creationId="{27797535-EE6E-405B-A342-3BE5C2E75CFB}"/>
          </ac:spMkLst>
        </pc:spChg>
        <pc:spChg chg="add mod ord">
          <ac:chgData name="Maximilien Lambart" userId="1e80e2eeb64294d1" providerId="LiveId" clId="{9A15AEEB-4D44-4573-A5E4-88B4BB8E57F1}" dt="2021-08-24T10:33:37.866" v="499" actId="171"/>
          <ac:spMkLst>
            <pc:docMk/>
            <pc:sldMk cId="2740358855" sldId="256"/>
            <ac:spMk id="7" creationId="{87FF2002-F05B-4732-BFF7-4D4D85392F99}"/>
          </ac:spMkLst>
        </pc:spChg>
        <pc:spChg chg="add mod ord">
          <ac:chgData name="Maximilien Lambart" userId="1e80e2eeb64294d1" providerId="LiveId" clId="{9A15AEEB-4D44-4573-A5E4-88B4BB8E57F1}" dt="2021-08-24T10:33:37.866" v="499" actId="171"/>
          <ac:spMkLst>
            <pc:docMk/>
            <pc:sldMk cId="2740358855" sldId="256"/>
            <ac:spMk id="8" creationId="{6EB399E4-4B84-4359-9317-4FB5F34B4C1E}"/>
          </ac:spMkLst>
        </pc:spChg>
        <pc:spChg chg="add mod ord">
          <ac:chgData name="Maximilien Lambart" userId="1e80e2eeb64294d1" providerId="LiveId" clId="{9A15AEEB-4D44-4573-A5E4-88B4BB8E57F1}" dt="2021-08-24T10:33:37.866" v="499" actId="171"/>
          <ac:spMkLst>
            <pc:docMk/>
            <pc:sldMk cId="2740358855" sldId="256"/>
            <ac:spMk id="9" creationId="{F83B2A24-719B-48ED-8F93-47E623A4DF7B}"/>
          </ac:spMkLst>
        </pc:spChg>
        <pc:spChg chg="add mod ord">
          <ac:chgData name="Maximilien Lambart" userId="1e80e2eeb64294d1" providerId="LiveId" clId="{9A15AEEB-4D44-4573-A5E4-88B4BB8E57F1}" dt="2021-08-24T10:33:37.866" v="499" actId="171"/>
          <ac:spMkLst>
            <pc:docMk/>
            <pc:sldMk cId="2740358855" sldId="256"/>
            <ac:spMk id="10" creationId="{ED5826A8-3B5F-45EF-989B-B3B3D193F690}"/>
          </ac:spMkLst>
        </pc:spChg>
        <pc:spChg chg="add mod ord">
          <ac:chgData name="Maximilien Lambart" userId="1e80e2eeb64294d1" providerId="LiveId" clId="{9A15AEEB-4D44-4573-A5E4-88B4BB8E57F1}" dt="2021-08-24T10:33:37.866" v="499" actId="171"/>
          <ac:spMkLst>
            <pc:docMk/>
            <pc:sldMk cId="2740358855" sldId="256"/>
            <ac:spMk id="11" creationId="{3B36F42B-778B-4834-A07F-8CF7F99E62C6}"/>
          </ac:spMkLst>
        </pc:spChg>
        <pc:spChg chg="add mod ord">
          <ac:chgData name="Maximilien Lambart" userId="1e80e2eeb64294d1" providerId="LiveId" clId="{9A15AEEB-4D44-4573-A5E4-88B4BB8E57F1}" dt="2021-08-24T10:33:37.866" v="499" actId="171"/>
          <ac:spMkLst>
            <pc:docMk/>
            <pc:sldMk cId="2740358855" sldId="256"/>
            <ac:spMk id="12" creationId="{E1138970-8B34-424E-AF4E-00A18FF67BA7}"/>
          </ac:spMkLst>
        </pc:spChg>
        <pc:spChg chg="add mod ord">
          <ac:chgData name="Maximilien Lambart" userId="1e80e2eeb64294d1" providerId="LiveId" clId="{9A15AEEB-4D44-4573-A5E4-88B4BB8E57F1}" dt="2021-08-24T10:33:37.866" v="499" actId="171"/>
          <ac:spMkLst>
            <pc:docMk/>
            <pc:sldMk cId="2740358855" sldId="256"/>
            <ac:spMk id="13" creationId="{78A2E0F0-045E-4B4D-BD75-F7E5AAB9DE49}"/>
          </ac:spMkLst>
        </pc:spChg>
        <pc:spChg chg="add mod ord">
          <ac:chgData name="Maximilien Lambart" userId="1e80e2eeb64294d1" providerId="LiveId" clId="{9A15AEEB-4D44-4573-A5E4-88B4BB8E57F1}" dt="2021-08-24T10:33:37.866" v="499" actId="171"/>
          <ac:spMkLst>
            <pc:docMk/>
            <pc:sldMk cId="2740358855" sldId="256"/>
            <ac:spMk id="14" creationId="{7B5987C5-8247-4B44-B4C2-CE30749C6998}"/>
          </ac:spMkLst>
        </pc:spChg>
        <pc:spChg chg="add mod ord">
          <ac:chgData name="Maximilien Lambart" userId="1e80e2eeb64294d1" providerId="LiveId" clId="{9A15AEEB-4D44-4573-A5E4-88B4BB8E57F1}" dt="2021-08-24T10:33:37.866" v="499" actId="171"/>
          <ac:spMkLst>
            <pc:docMk/>
            <pc:sldMk cId="2740358855" sldId="256"/>
            <ac:spMk id="15" creationId="{F3ABFF36-3137-4AAE-8724-D022B47E7EB0}"/>
          </ac:spMkLst>
        </pc:spChg>
        <pc:spChg chg="add mod ord">
          <ac:chgData name="Maximilien Lambart" userId="1e80e2eeb64294d1" providerId="LiveId" clId="{9A15AEEB-4D44-4573-A5E4-88B4BB8E57F1}" dt="2021-08-24T10:33:37.866" v="499" actId="171"/>
          <ac:spMkLst>
            <pc:docMk/>
            <pc:sldMk cId="2740358855" sldId="256"/>
            <ac:spMk id="16" creationId="{29485E85-5933-47C4-95F0-81C8EB28DE56}"/>
          </ac:spMkLst>
        </pc:spChg>
        <pc:spChg chg="add mod ord">
          <ac:chgData name="Maximilien Lambart" userId="1e80e2eeb64294d1" providerId="LiveId" clId="{9A15AEEB-4D44-4573-A5E4-88B4BB8E57F1}" dt="2021-08-24T10:33:37.866" v="499" actId="171"/>
          <ac:spMkLst>
            <pc:docMk/>
            <pc:sldMk cId="2740358855" sldId="256"/>
            <ac:spMk id="17" creationId="{63069425-1409-4E41-BC8A-F947456E27E4}"/>
          </ac:spMkLst>
        </pc:spChg>
        <pc:spChg chg="add mod ord">
          <ac:chgData name="Maximilien Lambart" userId="1e80e2eeb64294d1" providerId="LiveId" clId="{9A15AEEB-4D44-4573-A5E4-88B4BB8E57F1}" dt="2021-08-24T10:33:37.866" v="499" actId="171"/>
          <ac:spMkLst>
            <pc:docMk/>
            <pc:sldMk cId="2740358855" sldId="256"/>
            <ac:spMk id="18" creationId="{B6FF5FFC-BB82-4EC2-8487-83D9E9FE793E}"/>
          </ac:spMkLst>
        </pc:spChg>
        <pc:spChg chg="add mod ord">
          <ac:chgData name="Maximilien Lambart" userId="1e80e2eeb64294d1" providerId="LiveId" clId="{9A15AEEB-4D44-4573-A5E4-88B4BB8E57F1}" dt="2021-08-24T10:33:37.866" v="499" actId="171"/>
          <ac:spMkLst>
            <pc:docMk/>
            <pc:sldMk cId="2740358855" sldId="256"/>
            <ac:spMk id="19" creationId="{EC4904E0-B90C-412A-B8C8-37D4EFF210F3}"/>
          </ac:spMkLst>
        </pc:spChg>
        <pc:spChg chg="add mod ord">
          <ac:chgData name="Maximilien Lambart" userId="1e80e2eeb64294d1" providerId="LiveId" clId="{9A15AEEB-4D44-4573-A5E4-88B4BB8E57F1}" dt="2021-08-24T10:33:37.866" v="499" actId="171"/>
          <ac:spMkLst>
            <pc:docMk/>
            <pc:sldMk cId="2740358855" sldId="256"/>
            <ac:spMk id="20" creationId="{E615AFA0-2AB6-48ED-B60F-6DDC8120A7AB}"/>
          </ac:spMkLst>
        </pc:spChg>
        <pc:picChg chg="del">
          <ac:chgData name="Maximilien Lambart" userId="1e80e2eeb64294d1" providerId="LiveId" clId="{9A15AEEB-4D44-4573-A5E4-88B4BB8E57F1}" dt="2021-08-24T10:00:26.501" v="2" actId="478"/>
          <ac:picMkLst>
            <pc:docMk/>
            <pc:sldMk cId="2740358855" sldId="256"/>
            <ac:picMk id="3" creationId="{031EE979-9CBA-4358-B098-93CFBC0BAB52}"/>
          </ac:picMkLst>
        </pc:picChg>
        <pc:picChg chg="add del mod ord modCrop">
          <ac:chgData name="Maximilien Lambart" userId="1e80e2eeb64294d1" providerId="LiveId" clId="{9A15AEEB-4D44-4573-A5E4-88B4BB8E57F1}" dt="2021-08-24T10:33:29.638" v="497" actId="478"/>
          <ac:picMkLst>
            <pc:docMk/>
            <pc:sldMk cId="2740358855" sldId="256"/>
            <ac:picMk id="4" creationId="{451158EE-A038-4119-B5E3-12ADF82CB2ED}"/>
          </ac:picMkLst>
        </pc:picChg>
      </pc:sldChg>
      <pc:sldChg chg="del">
        <pc:chgData name="Maximilien Lambart" userId="1e80e2eeb64294d1" providerId="LiveId" clId="{9A15AEEB-4D44-4573-A5E4-88B4BB8E57F1}" dt="2021-08-24T10:01:48.745" v="53" actId="47"/>
        <pc:sldMkLst>
          <pc:docMk/>
          <pc:sldMk cId="2669956960" sldId="257"/>
        </pc:sldMkLst>
      </pc:sldChg>
      <pc:sldChg chg="del">
        <pc:chgData name="Maximilien Lambart" userId="1e80e2eeb64294d1" providerId="LiveId" clId="{9A15AEEB-4D44-4573-A5E4-88B4BB8E57F1}" dt="2021-08-24T10:02:04.707" v="57" actId="47"/>
        <pc:sldMkLst>
          <pc:docMk/>
          <pc:sldMk cId="1744222874" sldId="258"/>
        </pc:sldMkLst>
      </pc:sldChg>
      <pc:sldChg chg="del">
        <pc:chgData name="Maximilien Lambart" userId="1e80e2eeb64294d1" providerId="LiveId" clId="{9A15AEEB-4D44-4573-A5E4-88B4BB8E57F1}" dt="2021-08-24T10:22:57.656" v="369" actId="47"/>
        <pc:sldMkLst>
          <pc:docMk/>
          <pc:sldMk cId="4255138527" sldId="260"/>
        </pc:sldMkLst>
      </pc:sldChg>
      <pc:sldChg chg="del">
        <pc:chgData name="Maximilien Lambart" userId="1e80e2eeb64294d1" providerId="LiveId" clId="{9A15AEEB-4D44-4573-A5E4-88B4BB8E57F1}" dt="2021-08-24T10:35:54.671" v="516" actId="47"/>
        <pc:sldMkLst>
          <pc:docMk/>
          <pc:sldMk cId="3525482616" sldId="263"/>
        </pc:sldMkLst>
      </pc:sldChg>
      <pc:sldChg chg="del">
        <pc:chgData name="Maximilien Lambart" userId="1e80e2eeb64294d1" providerId="LiveId" clId="{9A15AEEB-4D44-4573-A5E4-88B4BB8E57F1}" dt="2021-08-24T10:35:52.373" v="513" actId="47"/>
        <pc:sldMkLst>
          <pc:docMk/>
          <pc:sldMk cId="3454137586" sldId="267"/>
        </pc:sldMkLst>
      </pc:sldChg>
      <pc:sldChg chg="del">
        <pc:chgData name="Maximilien Lambart" userId="1e80e2eeb64294d1" providerId="LiveId" clId="{9A15AEEB-4D44-4573-A5E4-88B4BB8E57F1}" dt="2021-08-24T10:35:55.456" v="517" actId="47"/>
        <pc:sldMkLst>
          <pc:docMk/>
          <pc:sldMk cId="1725606942" sldId="268"/>
        </pc:sldMkLst>
      </pc:sldChg>
      <pc:sldChg chg="addSp delSp modSp del mod">
        <pc:chgData name="Maximilien Lambart" userId="1e80e2eeb64294d1" providerId="LiveId" clId="{9A15AEEB-4D44-4573-A5E4-88B4BB8E57F1}" dt="2021-08-24T10:35:49.018" v="512" actId="47"/>
        <pc:sldMkLst>
          <pc:docMk/>
          <pc:sldMk cId="3129523688" sldId="270"/>
        </pc:sldMkLst>
        <pc:picChg chg="add del mod">
          <ac:chgData name="Maximilien Lambart" userId="1e80e2eeb64294d1" providerId="LiveId" clId="{9A15AEEB-4D44-4573-A5E4-88B4BB8E57F1}" dt="2021-08-24T10:24:00.507" v="399" actId="21"/>
          <ac:picMkLst>
            <pc:docMk/>
            <pc:sldMk cId="3129523688" sldId="270"/>
            <ac:picMk id="3" creationId="{4FBD8F80-2B33-42C2-85C3-FB8418CE9EDB}"/>
          </ac:picMkLst>
        </pc:picChg>
        <pc:picChg chg="del">
          <ac:chgData name="Maximilien Lambart" userId="1e80e2eeb64294d1" providerId="LiveId" clId="{9A15AEEB-4D44-4573-A5E4-88B4BB8E57F1}" dt="2021-08-24T10:23:02.847" v="370" actId="478"/>
          <ac:picMkLst>
            <pc:docMk/>
            <pc:sldMk cId="3129523688" sldId="270"/>
            <ac:picMk id="19" creationId="{A5D6ECD0-BD6B-44EC-90E9-CF673A0D712D}"/>
          </ac:picMkLst>
        </pc:picChg>
      </pc:sldChg>
      <pc:sldChg chg="del">
        <pc:chgData name="Maximilien Lambart" userId="1e80e2eeb64294d1" providerId="LiveId" clId="{9A15AEEB-4D44-4573-A5E4-88B4BB8E57F1}" dt="2021-08-24T10:35:53.129" v="514" actId="47"/>
        <pc:sldMkLst>
          <pc:docMk/>
          <pc:sldMk cId="3715619424" sldId="271"/>
        </pc:sldMkLst>
      </pc:sldChg>
      <pc:sldChg chg="del">
        <pc:chgData name="Maximilien Lambart" userId="1e80e2eeb64294d1" providerId="LiveId" clId="{9A15AEEB-4D44-4573-A5E4-88B4BB8E57F1}" dt="2021-08-24T10:35:53.915" v="515" actId="47"/>
        <pc:sldMkLst>
          <pc:docMk/>
          <pc:sldMk cId="118985185" sldId="272"/>
        </pc:sldMkLst>
      </pc:sldChg>
      <pc:sldChg chg="addSp delSp modSp add mod modAnim">
        <pc:chgData name="Maximilien Lambart" userId="1e80e2eeb64294d1" providerId="LiveId" clId="{9A15AEEB-4D44-4573-A5E4-88B4BB8E57F1}" dt="2021-08-24T10:33:24.652" v="496" actId="167"/>
        <pc:sldMkLst>
          <pc:docMk/>
          <pc:sldMk cId="143122124" sldId="273"/>
        </pc:sldMkLst>
        <pc:spChg chg="add mod ord">
          <ac:chgData name="Maximilien Lambart" userId="1e80e2eeb64294d1" providerId="LiveId" clId="{9A15AEEB-4D44-4573-A5E4-88B4BB8E57F1}" dt="2021-08-24T10:33:24.652" v="496" actId="167"/>
          <ac:spMkLst>
            <pc:docMk/>
            <pc:sldMk cId="143122124" sldId="273"/>
            <ac:spMk id="5" creationId="{FA741E70-572B-43E7-A283-146F2774E4FB}"/>
          </ac:spMkLst>
        </pc:spChg>
        <pc:spChg chg="mod">
          <ac:chgData name="Maximilien Lambart" userId="1e80e2eeb64294d1" providerId="LiveId" clId="{9A15AEEB-4D44-4573-A5E4-88B4BB8E57F1}" dt="2021-08-24T10:01:55.056" v="55" actId="6549"/>
          <ac:spMkLst>
            <pc:docMk/>
            <pc:sldMk cId="143122124" sldId="273"/>
            <ac:spMk id="6" creationId="{27797535-EE6E-405B-A342-3BE5C2E75CFB}"/>
          </ac:spMkLst>
        </pc:spChg>
        <pc:spChg chg="add mod ord">
          <ac:chgData name="Maximilien Lambart" userId="1e80e2eeb64294d1" providerId="LiveId" clId="{9A15AEEB-4D44-4573-A5E4-88B4BB8E57F1}" dt="2021-08-24T10:33:24.652" v="496" actId="167"/>
          <ac:spMkLst>
            <pc:docMk/>
            <pc:sldMk cId="143122124" sldId="273"/>
            <ac:spMk id="7" creationId="{DA10BB8D-B0DF-4CBA-89F6-F107B0948925}"/>
          </ac:spMkLst>
        </pc:spChg>
        <pc:spChg chg="add mod ord">
          <ac:chgData name="Maximilien Lambart" userId="1e80e2eeb64294d1" providerId="LiveId" clId="{9A15AEEB-4D44-4573-A5E4-88B4BB8E57F1}" dt="2021-08-24T10:33:24.652" v="496" actId="167"/>
          <ac:spMkLst>
            <pc:docMk/>
            <pc:sldMk cId="143122124" sldId="273"/>
            <ac:spMk id="8" creationId="{279C7239-F8C7-4A4C-B1C5-01038B5F1F6E}"/>
          </ac:spMkLst>
        </pc:spChg>
        <pc:spChg chg="add mod ord">
          <ac:chgData name="Maximilien Lambart" userId="1e80e2eeb64294d1" providerId="LiveId" clId="{9A15AEEB-4D44-4573-A5E4-88B4BB8E57F1}" dt="2021-08-24T10:33:24.652" v="496" actId="167"/>
          <ac:spMkLst>
            <pc:docMk/>
            <pc:sldMk cId="143122124" sldId="273"/>
            <ac:spMk id="9" creationId="{A9874F26-7867-436F-B234-37FF2C87AAF3}"/>
          </ac:spMkLst>
        </pc:spChg>
        <pc:spChg chg="add mod ord">
          <ac:chgData name="Maximilien Lambart" userId="1e80e2eeb64294d1" providerId="LiveId" clId="{9A15AEEB-4D44-4573-A5E4-88B4BB8E57F1}" dt="2021-08-24T10:33:24.652" v="496" actId="167"/>
          <ac:spMkLst>
            <pc:docMk/>
            <pc:sldMk cId="143122124" sldId="273"/>
            <ac:spMk id="10" creationId="{9EEF3602-A104-4C0E-B76B-9D6F89C240C2}"/>
          </ac:spMkLst>
        </pc:spChg>
        <pc:spChg chg="add mod ord">
          <ac:chgData name="Maximilien Lambart" userId="1e80e2eeb64294d1" providerId="LiveId" clId="{9A15AEEB-4D44-4573-A5E4-88B4BB8E57F1}" dt="2021-08-24T10:33:24.652" v="496" actId="167"/>
          <ac:spMkLst>
            <pc:docMk/>
            <pc:sldMk cId="143122124" sldId="273"/>
            <ac:spMk id="11" creationId="{818FEA31-D48D-439E-9828-283D5D4ABC8E}"/>
          </ac:spMkLst>
        </pc:spChg>
        <pc:spChg chg="add mod ord">
          <ac:chgData name="Maximilien Lambart" userId="1e80e2eeb64294d1" providerId="LiveId" clId="{9A15AEEB-4D44-4573-A5E4-88B4BB8E57F1}" dt="2021-08-24T10:33:24.652" v="496" actId="167"/>
          <ac:spMkLst>
            <pc:docMk/>
            <pc:sldMk cId="143122124" sldId="273"/>
            <ac:spMk id="12" creationId="{EE50A597-E922-4BFA-8EDA-9C68F4A09007}"/>
          </ac:spMkLst>
        </pc:spChg>
        <pc:spChg chg="add mod ord">
          <ac:chgData name="Maximilien Lambart" userId="1e80e2eeb64294d1" providerId="LiveId" clId="{9A15AEEB-4D44-4573-A5E4-88B4BB8E57F1}" dt="2021-08-24T10:33:24.652" v="496" actId="167"/>
          <ac:spMkLst>
            <pc:docMk/>
            <pc:sldMk cId="143122124" sldId="273"/>
            <ac:spMk id="13" creationId="{5416D2DD-420A-4FF1-910D-5EAD96E5A80E}"/>
          </ac:spMkLst>
        </pc:spChg>
        <pc:spChg chg="add mod ord">
          <ac:chgData name="Maximilien Lambart" userId="1e80e2eeb64294d1" providerId="LiveId" clId="{9A15AEEB-4D44-4573-A5E4-88B4BB8E57F1}" dt="2021-08-24T10:33:24.652" v="496" actId="167"/>
          <ac:spMkLst>
            <pc:docMk/>
            <pc:sldMk cId="143122124" sldId="273"/>
            <ac:spMk id="14" creationId="{EF01E07C-7EFD-4CF1-B7BD-2044D4071032}"/>
          </ac:spMkLst>
        </pc:spChg>
        <pc:spChg chg="add mod ord">
          <ac:chgData name="Maximilien Lambart" userId="1e80e2eeb64294d1" providerId="LiveId" clId="{9A15AEEB-4D44-4573-A5E4-88B4BB8E57F1}" dt="2021-08-24T10:33:24.652" v="496" actId="167"/>
          <ac:spMkLst>
            <pc:docMk/>
            <pc:sldMk cId="143122124" sldId="273"/>
            <ac:spMk id="15" creationId="{7C24CC98-570F-46FE-BB8E-A86A374782CA}"/>
          </ac:spMkLst>
        </pc:spChg>
        <pc:spChg chg="add mod ord">
          <ac:chgData name="Maximilien Lambart" userId="1e80e2eeb64294d1" providerId="LiveId" clId="{9A15AEEB-4D44-4573-A5E4-88B4BB8E57F1}" dt="2021-08-24T10:33:24.652" v="496" actId="167"/>
          <ac:spMkLst>
            <pc:docMk/>
            <pc:sldMk cId="143122124" sldId="273"/>
            <ac:spMk id="16" creationId="{FBF95985-B58A-4038-9B35-11BA83B73E3A}"/>
          </ac:spMkLst>
        </pc:spChg>
        <pc:spChg chg="add mod ord">
          <ac:chgData name="Maximilien Lambart" userId="1e80e2eeb64294d1" providerId="LiveId" clId="{9A15AEEB-4D44-4573-A5E4-88B4BB8E57F1}" dt="2021-08-24T10:33:24.652" v="496" actId="167"/>
          <ac:spMkLst>
            <pc:docMk/>
            <pc:sldMk cId="143122124" sldId="273"/>
            <ac:spMk id="17" creationId="{3FEF36BE-D5E7-4012-A3FC-F02FA819E89D}"/>
          </ac:spMkLst>
        </pc:spChg>
        <pc:spChg chg="add mod ord">
          <ac:chgData name="Maximilien Lambart" userId="1e80e2eeb64294d1" providerId="LiveId" clId="{9A15AEEB-4D44-4573-A5E4-88B4BB8E57F1}" dt="2021-08-24T10:33:24.652" v="496" actId="167"/>
          <ac:spMkLst>
            <pc:docMk/>
            <pc:sldMk cId="143122124" sldId="273"/>
            <ac:spMk id="18" creationId="{9818DD1F-FF6F-43A2-B8D6-9FF111D1056E}"/>
          </ac:spMkLst>
        </pc:spChg>
        <pc:spChg chg="add mod ord">
          <ac:chgData name="Maximilien Lambart" userId="1e80e2eeb64294d1" providerId="LiveId" clId="{9A15AEEB-4D44-4573-A5E4-88B4BB8E57F1}" dt="2021-08-24T10:33:24.652" v="496" actId="167"/>
          <ac:spMkLst>
            <pc:docMk/>
            <pc:sldMk cId="143122124" sldId="273"/>
            <ac:spMk id="19" creationId="{01EFF81F-FB22-4204-A107-C775CE28DD8C}"/>
          </ac:spMkLst>
        </pc:spChg>
        <pc:picChg chg="del">
          <ac:chgData name="Maximilien Lambart" userId="1e80e2eeb64294d1" providerId="LiveId" clId="{9A15AEEB-4D44-4573-A5E4-88B4BB8E57F1}" dt="2021-08-24T10:33:19.123" v="495" actId="478"/>
          <ac:picMkLst>
            <pc:docMk/>
            <pc:sldMk cId="143122124" sldId="273"/>
            <ac:picMk id="4" creationId="{451158EE-A038-4119-B5E3-12ADF82CB2ED}"/>
          </ac:picMkLst>
        </pc:picChg>
      </pc:sldChg>
      <pc:sldChg chg="addSp delSp modSp add mod delAnim modAnim">
        <pc:chgData name="Maximilien Lambart" userId="1e80e2eeb64294d1" providerId="LiveId" clId="{9A15AEEB-4D44-4573-A5E4-88B4BB8E57F1}" dt="2021-08-24T10:22:51.169" v="368" actId="21"/>
        <pc:sldMkLst>
          <pc:docMk/>
          <pc:sldMk cId="897893954" sldId="274"/>
        </pc:sldMkLst>
        <pc:spChg chg="add mod">
          <ac:chgData name="Maximilien Lambart" userId="1e80e2eeb64294d1" providerId="LiveId" clId="{9A15AEEB-4D44-4573-A5E4-88B4BB8E57F1}" dt="2021-08-24T10:19:47.372" v="265" actId="1076"/>
          <ac:spMkLst>
            <pc:docMk/>
            <pc:sldMk cId="897893954" sldId="274"/>
            <ac:spMk id="2" creationId="{DD48D698-DC11-429D-820E-2E3B591F38F0}"/>
          </ac:spMkLst>
        </pc:spChg>
        <pc:spChg chg="add mod">
          <ac:chgData name="Maximilien Lambart" userId="1e80e2eeb64294d1" providerId="LiveId" clId="{9A15AEEB-4D44-4573-A5E4-88B4BB8E57F1}" dt="2021-08-24T10:19:47.372" v="265" actId="1076"/>
          <ac:spMkLst>
            <pc:docMk/>
            <pc:sldMk cId="897893954" sldId="274"/>
            <ac:spMk id="5" creationId="{E99B547A-C9A1-4F52-B5FC-8E3DA6699AE9}"/>
          </ac:spMkLst>
        </pc:spChg>
        <pc:spChg chg="del">
          <ac:chgData name="Maximilien Lambart" userId="1e80e2eeb64294d1" providerId="LiveId" clId="{9A15AEEB-4D44-4573-A5E4-88B4BB8E57F1}" dt="2021-08-24T10:02:08.248" v="58" actId="478"/>
          <ac:spMkLst>
            <pc:docMk/>
            <pc:sldMk cId="897893954" sldId="274"/>
            <ac:spMk id="6" creationId="{27797535-EE6E-405B-A342-3BE5C2E75CFB}"/>
          </ac:spMkLst>
        </pc:spChg>
        <pc:spChg chg="add mod">
          <ac:chgData name="Maximilien Lambart" userId="1e80e2eeb64294d1" providerId="LiveId" clId="{9A15AEEB-4D44-4573-A5E4-88B4BB8E57F1}" dt="2021-08-24T10:19:47.372" v="265" actId="1076"/>
          <ac:spMkLst>
            <pc:docMk/>
            <pc:sldMk cId="897893954" sldId="274"/>
            <ac:spMk id="7" creationId="{CDCFA7C1-CF3F-41AF-8C52-F7D1238551FB}"/>
          </ac:spMkLst>
        </pc:spChg>
        <pc:spChg chg="add mod">
          <ac:chgData name="Maximilien Lambart" userId="1e80e2eeb64294d1" providerId="LiveId" clId="{9A15AEEB-4D44-4573-A5E4-88B4BB8E57F1}" dt="2021-08-24T10:19:47.372" v="265" actId="1076"/>
          <ac:spMkLst>
            <pc:docMk/>
            <pc:sldMk cId="897893954" sldId="274"/>
            <ac:spMk id="8" creationId="{F36E637F-E572-4CC4-A8AB-60B14B9B90A7}"/>
          </ac:spMkLst>
        </pc:spChg>
        <pc:spChg chg="add del mod">
          <ac:chgData name="Maximilien Lambart" userId="1e80e2eeb64294d1" providerId="LiveId" clId="{9A15AEEB-4D44-4573-A5E4-88B4BB8E57F1}" dt="2021-08-24T10:19:29.107" v="263" actId="478"/>
          <ac:spMkLst>
            <pc:docMk/>
            <pc:sldMk cId="897893954" sldId="274"/>
            <ac:spMk id="9" creationId="{5DD58249-66C3-43F5-A91B-AF14BB8FA63B}"/>
          </ac:spMkLst>
        </pc:spChg>
        <pc:spChg chg="mod">
          <ac:chgData name="Maximilien Lambart" userId="1e80e2eeb64294d1" providerId="LiveId" clId="{9A15AEEB-4D44-4573-A5E4-88B4BB8E57F1}" dt="2021-08-24T10:12:06.209" v="182" actId="18245"/>
          <ac:spMkLst>
            <pc:docMk/>
            <pc:sldMk cId="897893954" sldId="274"/>
            <ac:spMk id="11" creationId="{B7B30912-C4BE-4BB8-9FAA-B8A8C1FF1330}"/>
          </ac:spMkLst>
        </pc:spChg>
        <pc:spChg chg="mod">
          <ac:chgData name="Maximilien Lambart" userId="1e80e2eeb64294d1" providerId="LiveId" clId="{9A15AEEB-4D44-4573-A5E4-88B4BB8E57F1}" dt="2021-08-24T10:12:06.209" v="182" actId="18245"/>
          <ac:spMkLst>
            <pc:docMk/>
            <pc:sldMk cId="897893954" sldId="274"/>
            <ac:spMk id="12" creationId="{F2FC71A5-F915-4FF1-98ED-9A036F83E169}"/>
          </ac:spMkLst>
        </pc:spChg>
        <pc:spChg chg="mod">
          <ac:chgData name="Maximilien Lambart" userId="1e80e2eeb64294d1" providerId="LiveId" clId="{9A15AEEB-4D44-4573-A5E4-88B4BB8E57F1}" dt="2021-08-24T10:12:06.209" v="182" actId="18245"/>
          <ac:spMkLst>
            <pc:docMk/>
            <pc:sldMk cId="897893954" sldId="274"/>
            <ac:spMk id="13" creationId="{356B18F2-295D-41F6-9897-19D1A03D24C0}"/>
          </ac:spMkLst>
        </pc:spChg>
        <pc:spChg chg="mod">
          <ac:chgData name="Maximilien Lambart" userId="1e80e2eeb64294d1" providerId="LiveId" clId="{9A15AEEB-4D44-4573-A5E4-88B4BB8E57F1}" dt="2021-08-24T10:12:06.209" v="182" actId="18245"/>
          <ac:spMkLst>
            <pc:docMk/>
            <pc:sldMk cId="897893954" sldId="274"/>
            <ac:spMk id="14" creationId="{3235CDAD-F285-4DCD-A0A7-A55E14A4B82F}"/>
          </ac:spMkLst>
        </pc:spChg>
        <pc:spChg chg="mod">
          <ac:chgData name="Maximilien Lambart" userId="1e80e2eeb64294d1" providerId="LiveId" clId="{9A15AEEB-4D44-4573-A5E4-88B4BB8E57F1}" dt="2021-08-24T10:11:41.843" v="173" actId="18245"/>
          <ac:spMkLst>
            <pc:docMk/>
            <pc:sldMk cId="897893954" sldId="274"/>
            <ac:spMk id="15" creationId="{0C4CA549-7581-4196-89EA-54F1F36FB58C}"/>
          </ac:spMkLst>
        </pc:spChg>
        <pc:spChg chg="mod">
          <ac:chgData name="Maximilien Lambart" userId="1e80e2eeb64294d1" providerId="LiveId" clId="{9A15AEEB-4D44-4573-A5E4-88B4BB8E57F1}" dt="2021-08-24T10:13:56.652" v="202" actId="18245"/>
          <ac:spMkLst>
            <pc:docMk/>
            <pc:sldMk cId="897893954" sldId="274"/>
            <ac:spMk id="17" creationId="{C1CA251A-24ED-411F-8B7A-D71E67F14967}"/>
          </ac:spMkLst>
        </pc:spChg>
        <pc:spChg chg="mod">
          <ac:chgData name="Maximilien Lambart" userId="1e80e2eeb64294d1" providerId="LiveId" clId="{9A15AEEB-4D44-4573-A5E4-88B4BB8E57F1}" dt="2021-08-24T10:13:56.652" v="202" actId="18245"/>
          <ac:spMkLst>
            <pc:docMk/>
            <pc:sldMk cId="897893954" sldId="274"/>
            <ac:spMk id="18" creationId="{60CF51E7-A14E-4942-A9C2-F01DF6067CFE}"/>
          </ac:spMkLst>
        </pc:spChg>
        <pc:spChg chg="mod">
          <ac:chgData name="Maximilien Lambart" userId="1e80e2eeb64294d1" providerId="LiveId" clId="{9A15AEEB-4D44-4573-A5E4-88B4BB8E57F1}" dt="2021-08-24T10:13:56.652" v="202" actId="18245"/>
          <ac:spMkLst>
            <pc:docMk/>
            <pc:sldMk cId="897893954" sldId="274"/>
            <ac:spMk id="19" creationId="{C9DB554F-17E3-43A0-8C5C-1DD0BB01360F}"/>
          </ac:spMkLst>
        </pc:spChg>
        <pc:spChg chg="mod">
          <ac:chgData name="Maximilien Lambart" userId="1e80e2eeb64294d1" providerId="LiveId" clId="{9A15AEEB-4D44-4573-A5E4-88B4BB8E57F1}" dt="2021-08-24T10:13:56.652" v="202" actId="18245"/>
          <ac:spMkLst>
            <pc:docMk/>
            <pc:sldMk cId="897893954" sldId="274"/>
            <ac:spMk id="20" creationId="{210FDE2E-AC1F-4471-8F51-69F950EF3C3B}"/>
          </ac:spMkLst>
        </pc:spChg>
        <pc:spChg chg="mod">
          <ac:chgData name="Maximilien Lambart" userId="1e80e2eeb64294d1" providerId="LiveId" clId="{9A15AEEB-4D44-4573-A5E4-88B4BB8E57F1}" dt="2021-08-24T10:13:45.178" v="197" actId="18245"/>
          <ac:spMkLst>
            <pc:docMk/>
            <pc:sldMk cId="897893954" sldId="274"/>
            <ac:spMk id="21" creationId="{CA29253B-7ABB-49E4-A1A3-7267764B2FA8}"/>
          </ac:spMkLst>
        </pc:spChg>
        <pc:spChg chg="del mod">
          <ac:chgData name="Maximilien Lambart" userId="1e80e2eeb64294d1" providerId="LiveId" clId="{9A15AEEB-4D44-4573-A5E4-88B4BB8E57F1}" dt="2021-08-24T10:15:48.632" v="224" actId="478"/>
          <ac:spMkLst>
            <pc:docMk/>
            <pc:sldMk cId="897893954" sldId="274"/>
            <ac:spMk id="23" creationId="{43160FA8-D017-4CB8-B2E3-2AC57D4B8521}"/>
          </ac:spMkLst>
        </pc:spChg>
        <pc:spChg chg="del mod">
          <ac:chgData name="Maximilien Lambart" userId="1e80e2eeb64294d1" providerId="LiveId" clId="{9A15AEEB-4D44-4573-A5E4-88B4BB8E57F1}" dt="2021-08-24T10:15:17.419" v="216" actId="478"/>
          <ac:spMkLst>
            <pc:docMk/>
            <pc:sldMk cId="897893954" sldId="274"/>
            <ac:spMk id="24" creationId="{AE5F2584-A462-4120-850C-5F093BD7559A}"/>
          </ac:spMkLst>
        </pc:spChg>
        <pc:spChg chg="mod">
          <ac:chgData name="Maximilien Lambart" userId="1e80e2eeb64294d1" providerId="LiveId" clId="{9A15AEEB-4D44-4573-A5E4-88B4BB8E57F1}" dt="2021-08-24T10:15:44.429" v="223" actId="1076"/>
          <ac:spMkLst>
            <pc:docMk/>
            <pc:sldMk cId="897893954" sldId="274"/>
            <ac:spMk id="25" creationId="{6A44FD50-44B7-4981-BE4E-19DECCC90810}"/>
          </ac:spMkLst>
        </pc:spChg>
        <pc:spChg chg="del mod">
          <ac:chgData name="Maximilien Lambart" userId="1e80e2eeb64294d1" providerId="LiveId" clId="{9A15AEEB-4D44-4573-A5E4-88B4BB8E57F1}" dt="2021-08-24T10:15:21.713" v="219" actId="478"/>
          <ac:spMkLst>
            <pc:docMk/>
            <pc:sldMk cId="897893954" sldId="274"/>
            <ac:spMk id="26" creationId="{878E8F88-29FB-4512-80B2-37B511786CB7}"/>
          </ac:spMkLst>
        </pc:spChg>
        <pc:spChg chg="mod">
          <ac:chgData name="Maximilien Lambart" userId="1e80e2eeb64294d1" providerId="LiveId" clId="{9A15AEEB-4D44-4573-A5E4-88B4BB8E57F1}" dt="2021-08-24T10:15:16.252" v="215" actId="18245"/>
          <ac:spMkLst>
            <pc:docMk/>
            <pc:sldMk cId="897893954" sldId="274"/>
            <ac:spMk id="27" creationId="{A7D7D36D-CAFB-43A6-A9C9-F888BBE0ECDB}"/>
          </ac:spMkLst>
        </pc:spChg>
        <pc:spChg chg="del mod">
          <ac:chgData name="Maximilien Lambart" userId="1e80e2eeb64294d1" providerId="LiveId" clId="{9A15AEEB-4D44-4573-A5E4-88B4BB8E57F1}" dt="2021-08-24T10:15:23.194" v="220" actId="478"/>
          <ac:spMkLst>
            <pc:docMk/>
            <pc:sldMk cId="897893954" sldId="274"/>
            <ac:spMk id="28" creationId="{93EC9CC2-7A29-46CC-8A05-80EB3BEE6A76}"/>
          </ac:spMkLst>
        </pc:spChg>
        <pc:spChg chg="mod">
          <ac:chgData name="Maximilien Lambart" userId="1e80e2eeb64294d1" providerId="LiveId" clId="{9A15AEEB-4D44-4573-A5E4-88B4BB8E57F1}" dt="2021-08-24T10:15:16.252" v="215" actId="18245"/>
          <ac:spMkLst>
            <pc:docMk/>
            <pc:sldMk cId="897893954" sldId="274"/>
            <ac:spMk id="29" creationId="{BAC288C8-55A9-4DDB-A105-D7D44A0E9117}"/>
          </ac:spMkLst>
        </pc:spChg>
        <pc:spChg chg="mod">
          <ac:chgData name="Maximilien Lambart" userId="1e80e2eeb64294d1" providerId="LiveId" clId="{9A15AEEB-4D44-4573-A5E4-88B4BB8E57F1}" dt="2021-08-24T10:15:16.252" v="215" actId="18245"/>
          <ac:spMkLst>
            <pc:docMk/>
            <pc:sldMk cId="897893954" sldId="274"/>
            <ac:spMk id="30" creationId="{FA04871E-932F-4865-82C0-98B45121E8F4}"/>
          </ac:spMkLst>
        </pc:spChg>
        <pc:spChg chg="mod">
          <ac:chgData name="Maximilien Lambart" userId="1e80e2eeb64294d1" providerId="LiveId" clId="{9A15AEEB-4D44-4573-A5E4-88B4BB8E57F1}" dt="2021-08-24T10:15:16.252" v="215" actId="18245"/>
          <ac:spMkLst>
            <pc:docMk/>
            <pc:sldMk cId="897893954" sldId="274"/>
            <ac:spMk id="31" creationId="{47005E5E-7543-4431-A121-C649F0CB803B}"/>
          </ac:spMkLst>
        </pc:spChg>
        <pc:spChg chg="add del">
          <ac:chgData name="Maximilien Lambart" userId="1e80e2eeb64294d1" providerId="LiveId" clId="{9A15AEEB-4D44-4573-A5E4-88B4BB8E57F1}" dt="2021-08-24T10:16:03.843" v="227" actId="11529"/>
          <ac:spMkLst>
            <pc:docMk/>
            <pc:sldMk cId="897893954" sldId="274"/>
            <ac:spMk id="32" creationId="{533CDBEF-1DB1-4FD8-9A6A-280E38FD2BE0}"/>
          </ac:spMkLst>
        </pc:spChg>
        <pc:spChg chg="add mod">
          <ac:chgData name="Maximilien Lambart" userId="1e80e2eeb64294d1" providerId="LiveId" clId="{9A15AEEB-4D44-4573-A5E4-88B4BB8E57F1}" dt="2021-08-24T10:19:47.372" v="265" actId="1076"/>
          <ac:spMkLst>
            <pc:docMk/>
            <pc:sldMk cId="897893954" sldId="274"/>
            <ac:spMk id="33" creationId="{FE1C2F7D-590E-4688-9EE2-6B0B0402D7E4}"/>
          </ac:spMkLst>
        </pc:spChg>
        <pc:spChg chg="add mod">
          <ac:chgData name="Maximilien Lambart" userId="1e80e2eeb64294d1" providerId="LiveId" clId="{9A15AEEB-4D44-4573-A5E4-88B4BB8E57F1}" dt="2021-08-24T10:19:47.372" v="265" actId="1076"/>
          <ac:spMkLst>
            <pc:docMk/>
            <pc:sldMk cId="897893954" sldId="274"/>
            <ac:spMk id="34" creationId="{14E3E10D-6E15-481A-B919-0DCF4F132518}"/>
          </ac:spMkLst>
        </pc:spChg>
        <pc:spChg chg="add mod">
          <ac:chgData name="Maximilien Lambart" userId="1e80e2eeb64294d1" providerId="LiveId" clId="{9A15AEEB-4D44-4573-A5E4-88B4BB8E57F1}" dt="2021-08-24T10:19:47.372" v="265" actId="1076"/>
          <ac:spMkLst>
            <pc:docMk/>
            <pc:sldMk cId="897893954" sldId="274"/>
            <ac:spMk id="35" creationId="{FA1E1995-FD93-41D9-9BEC-0804622963C2}"/>
          </ac:spMkLst>
        </pc:spChg>
        <pc:spChg chg="add mod">
          <ac:chgData name="Maximilien Lambart" userId="1e80e2eeb64294d1" providerId="LiveId" clId="{9A15AEEB-4D44-4573-A5E4-88B4BB8E57F1}" dt="2021-08-24T10:19:47.372" v="265" actId="1076"/>
          <ac:spMkLst>
            <pc:docMk/>
            <pc:sldMk cId="897893954" sldId="274"/>
            <ac:spMk id="36" creationId="{7EABADCF-2C38-4B3E-89A4-3B263BED1619}"/>
          </ac:spMkLst>
        </pc:spChg>
        <pc:spChg chg="add mod">
          <ac:chgData name="Maximilien Lambart" userId="1e80e2eeb64294d1" providerId="LiveId" clId="{9A15AEEB-4D44-4573-A5E4-88B4BB8E57F1}" dt="2021-08-24T10:19:47.372" v="265" actId="1076"/>
          <ac:spMkLst>
            <pc:docMk/>
            <pc:sldMk cId="897893954" sldId="274"/>
            <ac:spMk id="37" creationId="{881ABEDE-65B2-44AB-930B-BEC47C3E2DEF}"/>
          </ac:spMkLst>
        </pc:spChg>
        <pc:spChg chg="add del">
          <ac:chgData name="Maximilien Lambart" userId="1e80e2eeb64294d1" providerId="LiveId" clId="{9A15AEEB-4D44-4573-A5E4-88B4BB8E57F1}" dt="2021-08-24T10:20:59.610" v="269" actId="478"/>
          <ac:spMkLst>
            <pc:docMk/>
            <pc:sldMk cId="897893954" sldId="274"/>
            <ac:spMk id="38" creationId="{CE595372-6025-47FB-B12F-CBD16563EFAA}"/>
          </ac:spMkLst>
        </pc:spChg>
        <pc:spChg chg="add mod">
          <ac:chgData name="Maximilien Lambart" userId="1e80e2eeb64294d1" providerId="LiveId" clId="{9A15AEEB-4D44-4573-A5E4-88B4BB8E57F1}" dt="2021-08-24T10:21:16.272" v="286" actId="14100"/>
          <ac:spMkLst>
            <pc:docMk/>
            <pc:sldMk cId="897893954" sldId="274"/>
            <ac:spMk id="39" creationId="{3988673C-4191-4AF6-9892-4FC1E07E33B8}"/>
          </ac:spMkLst>
        </pc:spChg>
        <pc:spChg chg="add mod">
          <ac:chgData name="Maximilien Lambart" userId="1e80e2eeb64294d1" providerId="LiveId" clId="{9A15AEEB-4D44-4573-A5E4-88B4BB8E57F1}" dt="2021-08-24T10:21:35.695" v="299" actId="1076"/>
          <ac:spMkLst>
            <pc:docMk/>
            <pc:sldMk cId="897893954" sldId="274"/>
            <ac:spMk id="40" creationId="{78EDA7E7-B771-4DE0-B424-61DF69B9D9BA}"/>
          </ac:spMkLst>
        </pc:spChg>
        <pc:spChg chg="add mod">
          <ac:chgData name="Maximilien Lambart" userId="1e80e2eeb64294d1" providerId="LiveId" clId="{9A15AEEB-4D44-4573-A5E4-88B4BB8E57F1}" dt="2021-08-24T10:22:01.479" v="319" actId="1076"/>
          <ac:spMkLst>
            <pc:docMk/>
            <pc:sldMk cId="897893954" sldId="274"/>
            <ac:spMk id="41" creationId="{01599A20-08A4-4BBF-BA6D-18667895F4F3}"/>
          </ac:spMkLst>
        </pc:spChg>
        <pc:spChg chg="add mod">
          <ac:chgData name="Maximilien Lambart" userId="1e80e2eeb64294d1" providerId="LiveId" clId="{9A15AEEB-4D44-4573-A5E4-88B4BB8E57F1}" dt="2021-08-24T10:22:22.297" v="339" actId="1076"/>
          <ac:spMkLst>
            <pc:docMk/>
            <pc:sldMk cId="897893954" sldId="274"/>
            <ac:spMk id="42" creationId="{F7A09312-DF54-4998-B363-C9CD496482F5}"/>
          </ac:spMkLst>
        </pc:spChg>
        <pc:spChg chg="add mod">
          <ac:chgData name="Maximilien Lambart" userId="1e80e2eeb64294d1" providerId="LiveId" clId="{9A15AEEB-4D44-4573-A5E4-88B4BB8E57F1}" dt="2021-08-24T10:22:45.825" v="366" actId="404"/>
          <ac:spMkLst>
            <pc:docMk/>
            <pc:sldMk cId="897893954" sldId="274"/>
            <ac:spMk id="43" creationId="{319C9249-69BE-41BF-9384-F9DA859373F9}"/>
          </ac:spMkLst>
        </pc:spChg>
        <pc:grpChg chg="mod">
          <ac:chgData name="Maximilien Lambart" userId="1e80e2eeb64294d1" providerId="LiveId" clId="{9A15AEEB-4D44-4573-A5E4-88B4BB8E57F1}" dt="2021-08-24T10:12:06.209" v="182" actId="18245"/>
          <ac:grpSpMkLst>
            <pc:docMk/>
            <pc:sldMk cId="897893954" sldId="274"/>
            <ac:grpSpMk id="10" creationId="{FF8D37AE-19E7-413F-A681-2CB508497661}"/>
          </ac:grpSpMkLst>
        </pc:grpChg>
        <pc:grpChg chg="mod">
          <ac:chgData name="Maximilien Lambart" userId="1e80e2eeb64294d1" providerId="LiveId" clId="{9A15AEEB-4D44-4573-A5E4-88B4BB8E57F1}" dt="2021-08-24T10:13:56.652" v="202" actId="18245"/>
          <ac:grpSpMkLst>
            <pc:docMk/>
            <pc:sldMk cId="897893954" sldId="274"/>
            <ac:grpSpMk id="16" creationId="{BF9D9BCA-9F18-466C-A823-B55EC01D2866}"/>
          </ac:grpSpMkLst>
        </pc:grpChg>
        <pc:grpChg chg="add del mod">
          <ac:chgData name="Maximilien Lambart" userId="1e80e2eeb64294d1" providerId="LiveId" clId="{9A15AEEB-4D44-4573-A5E4-88B4BB8E57F1}" dt="2021-08-24T10:15:49.172" v="225" actId="478"/>
          <ac:grpSpMkLst>
            <pc:docMk/>
            <pc:sldMk cId="897893954" sldId="274"/>
            <ac:grpSpMk id="22" creationId="{741BF5A9-BA39-4C05-A464-5BCD305D76E5}"/>
          </ac:grpSpMkLst>
        </pc:grpChg>
        <pc:graphicFrameChg chg="add del mod modGraphic">
          <ac:chgData name="Maximilien Lambart" userId="1e80e2eeb64294d1" providerId="LiveId" clId="{9A15AEEB-4D44-4573-A5E4-88B4BB8E57F1}" dt="2021-08-24T10:15:16.252" v="215" actId="18245"/>
          <ac:graphicFrameMkLst>
            <pc:docMk/>
            <pc:sldMk cId="897893954" sldId="274"/>
            <ac:graphicFrameMk id="3" creationId="{8CEA9C8B-C9A9-40E4-8AC0-186C673F0087}"/>
          </ac:graphicFrameMkLst>
        </pc:graphicFrameChg>
        <pc:picChg chg="del mod">
          <ac:chgData name="Maximilien Lambart" userId="1e80e2eeb64294d1" providerId="LiveId" clId="{9A15AEEB-4D44-4573-A5E4-88B4BB8E57F1}" dt="2021-08-24T10:22:51.169" v="368" actId="21"/>
          <ac:picMkLst>
            <pc:docMk/>
            <pc:sldMk cId="897893954" sldId="274"/>
            <ac:picMk id="4" creationId="{451158EE-A038-4119-B5E3-12ADF82CB2ED}"/>
          </ac:picMkLst>
        </pc:picChg>
      </pc:sldChg>
      <pc:sldChg chg="addSp modSp add modAnim">
        <pc:chgData name="Maximilien Lambart" userId="1e80e2eeb64294d1" providerId="LiveId" clId="{9A15AEEB-4D44-4573-A5E4-88B4BB8E57F1}" dt="2021-08-24T10:23:18.177" v="378" actId="6549"/>
        <pc:sldMkLst>
          <pc:docMk/>
          <pc:sldMk cId="118021401" sldId="275"/>
        </pc:sldMkLst>
        <pc:spChg chg="add mod">
          <ac:chgData name="Maximilien Lambart" userId="1e80e2eeb64294d1" providerId="LiveId" clId="{9A15AEEB-4D44-4573-A5E4-88B4BB8E57F1}" dt="2021-08-24T10:23:10.843" v="373"/>
          <ac:spMkLst>
            <pc:docMk/>
            <pc:sldMk cId="118021401" sldId="275"/>
            <ac:spMk id="16" creationId="{3B3DD6FD-C5F4-458B-9956-D73273D93846}"/>
          </ac:spMkLst>
        </pc:spChg>
        <pc:spChg chg="mod">
          <ac:chgData name="Maximilien Lambart" userId="1e80e2eeb64294d1" providerId="LiveId" clId="{9A15AEEB-4D44-4573-A5E4-88B4BB8E57F1}" dt="2021-08-24T10:23:13.760" v="374" actId="6549"/>
          <ac:spMkLst>
            <pc:docMk/>
            <pc:sldMk cId="118021401" sldId="275"/>
            <ac:spMk id="39" creationId="{3988673C-4191-4AF6-9892-4FC1E07E33B8}"/>
          </ac:spMkLst>
        </pc:spChg>
        <pc:spChg chg="mod">
          <ac:chgData name="Maximilien Lambart" userId="1e80e2eeb64294d1" providerId="LiveId" clId="{9A15AEEB-4D44-4573-A5E4-88B4BB8E57F1}" dt="2021-08-24T10:23:15.089" v="375" actId="6549"/>
          <ac:spMkLst>
            <pc:docMk/>
            <pc:sldMk cId="118021401" sldId="275"/>
            <ac:spMk id="40" creationId="{78EDA7E7-B771-4DE0-B424-61DF69B9D9BA}"/>
          </ac:spMkLst>
        </pc:spChg>
        <pc:spChg chg="mod">
          <ac:chgData name="Maximilien Lambart" userId="1e80e2eeb64294d1" providerId="LiveId" clId="{9A15AEEB-4D44-4573-A5E4-88B4BB8E57F1}" dt="2021-08-24T10:23:16.127" v="376" actId="6549"/>
          <ac:spMkLst>
            <pc:docMk/>
            <pc:sldMk cId="118021401" sldId="275"/>
            <ac:spMk id="41" creationId="{01599A20-08A4-4BBF-BA6D-18667895F4F3}"/>
          </ac:spMkLst>
        </pc:spChg>
        <pc:spChg chg="mod">
          <ac:chgData name="Maximilien Lambart" userId="1e80e2eeb64294d1" providerId="LiveId" clId="{9A15AEEB-4D44-4573-A5E4-88B4BB8E57F1}" dt="2021-08-24T10:23:17.126" v="377" actId="6549"/>
          <ac:spMkLst>
            <pc:docMk/>
            <pc:sldMk cId="118021401" sldId="275"/>
            <ac:spMk id="42" creationId="{F7A09312-DF54-4998-B363-C9CD496482F5}"/>
          </ac:spMkLst>
        </pc:spChg>
        <pc:spChg chg="mod">
          <ac:chgData name="Maximilien Lambart" userId="1e80e2eeb64294d1" providerId="LiveId" clId="{9A15AEEB-4D44-4573-A5E4-88B4BB8E57F1}" dt="2021-08-24T10:23:18.177" v="378" actId="6549"/>
          <ac:spMkLst>
            <pc:docMk/>
            <pc:sldMk cId="118021401" sldId="275"/>
            <ac:spMk id="43" creationId="{319C9249-69BE-41BF-9384-F9DA859373F9}"/>
          </ac:spMkLst>
        </pc:spChg>
      </pc:sldChg>
      <pc:sldChg chg="addSp delSp modSp add mod ord modAnim">
        <pc:chgData name="Maximilien Lambart" userId="1e80e2eeb64294d1" providerId="LiveId" clId="{9A15AEEB-4D44-4573-A5E4-88B4BB8E57F1}" dt="2021-08-24T10:33:45.799" v="502" actId="167"/>
        <pc:sldMkLst>
          <pc:docMk/>
          <pc:sldMk cId="3131244199" sldId="276"/>
        </pc:sldMkLst>
        <pc:spChg chg="add mod ord">
          <ac:chgData name="Maximilien Lambart" userId="1e80e2eeb64294d1" providerId="LiveId" clId="{9A15AEEB-4D44-4573-A5E4-88B4BB8E57F1}" dt="2021-08-24T10:33:45.799" v="502" actId="167"/>
          <ac:spMkLst>
            <pc:docMk/>
            <pc:sldMk cId="3131244199" sldId="276"/>
            <ac:spMk id="5" creationId="{AD3E5330-6315-48DA-8C70-02FD1DFC8CB1}"/>
          </ac:spMkLst>
        </pc:spChg>
        <pc:spChg chg="mod">
          <ac:chgData name="Maximilien Lambart" userId="1e80e2eeb64294d1" providerId="LiveId" clId="{9A15AEEB-4D44-4573-A5E4-88B4BB8E57F1}" dt="2021-08-24T10:23:29.981" v="391" actId="20577"/>
          <ac:spMkLst>
            <pc:docMk/>
            <pc:sldMk cId="3131244199" sldId="276"/>
            <ac:spMk id="6" creationId="{27797535-EE6E-405B-A342-3BE5C2E75CFB}"/>
          </ac:spMkLst>
        </pc:spChg>
        <pc:spChg chg="add mod ord">
          <ac:chgData name="Maximilien Lambart" userId="1e80e2eeb64294d1" providerId="LiveId" clId="{9A15AEEB-4D44-4573-A5E4-88B4BB8E57F1}" dt="2021-08-24T10:33:45.799" v="502" actId="167"/>
          <ac:spMkLst>
            <pc:docMk/>
            <pc:sldMk cId="3131244199" sldId="276"/>
            <ac:spMk id="7" creationId="{194C9598-421C-495E-A65A-A3B789AAF93D}"/>
          </ac:spMkLst>
        </pc:spChg>
        <pc:spChg chg="add mod ord">
          <ac:chgData name="Maximilien Lambart" userId="1e80e2eeb64294d1" providerId="LiveId" clId="{9A15AEEB-4D44-4573-A5E4-88B4BB8E57F1}" dt="2021-08-24T10:33:45.799" v="502" actId="167"/>
          <ac:spMkLst>
            <pc:docMk/>
            <pc:sldMk cId="3131244199" sldId="276"/>
            <ac:spMk id="8" creationId="{FA4CE723-A0E6-4F87-86CD-0A4D0A2B7BA2}"/>
          </ac:spMkLst>
        </pc:spChg>
        <pc:spChg chg="add mod ord">
          <ac:chgData name="Maximilien Lambart" userId="1e80e2eeb64294d1" providerId="LiveId" clId="{9A15AEEB-4D44-4573-A5E4-88B4BB8E57F1}" dt="2021-08-24T10:33:45.799" v="502" actId="167"/>
          <ac:spMkLst>
            <pc:docMk/>
            <pc:sldMk cId="3131244199" sldId="276"/>
            <ac:spMk id="9" creationId="{67EDA73E-8013-4E46-9BE2-884B1005C917}"/>
          </ac:spMkLst>
        </pc:spChg>
        <pc:spChg chg="add mod ord">
          <ac:chgData name="Maximilien Lambart" userId="1e80e2eeb64294d1" providerId="LiveId" clId="{9A15AEEB-4D44-4573-A5E4-88B4BB8E57F1}" dt="2021-08-24T10:33:45.799" v="502" actId="167"/>
          <ac:spMkLst>
            <pc:docMk/>
            <pc:sldMk cId="3131244199" sldId="276"/>
            <ac:spMk id="10" creationId="{CEF71A28-587F-45E9-A021-517091C49B3E}"/>
          </ac:spMkLst>
        </pc:spChg>
        <pc:spChg chg="add mod ord">
          <ac:chgData name="Maximilien Lambart" userId="1e80e2eeb64294d1" providerId="LiveId" clId="{9A15AEEB-4D44-4573-A5E4-88B4BB8E57F1}" dt="2021-08-24T10:33:45.799" v="502" actId="167"/>
          <ac:spMkLst>
            <pc:docMk/>
            <pc:sldMk cId="3131244199" sldId="276"/>
            <ac:spMk id="11" creationId="{09AC1448-5F68-4686-A57A-D3E93950D80B}"/>
          </ac:spMkLst>
        </pc:spChg>
        <pc:spChg chg="add mod ord">
          <ac:chgData name="Maximilien Lambart" userId="1e80e2eeb64294d1" providerId="LiveId" clId="{9A15AEEB-4D44-4573-A5E4-88B4BB8E57F1}" dt="2021-08-24T10:33:45.799" v="502" actId="167"/>
          <ac:spMkLst>
            <pc:docMk/>
            <pc:sldMk cId="3131244199" sldId="276"/>
            <ac:spMk id="12" creationId="{60FC39C1-FB4B-4AB5-BAD3-D02E5C23F284}"/>
          </ac:spMkLst>
        </pc:spChg>
        <pc:spChg chg="add mod ord">
          <ac:chgData name="Maximilien Lambart" userId="1e80e2eeb64294d1" providerId="LiveId" clId="{9A15AEEB-4D44-4573-A5E4-88B4BB8E57F1}" dt="2021-08-24T10:33:45.799" v="502" actId="167"/>
          <ac:spMkLst>
            <pc:docMk/>
            <pc:sldMk cId="3131244199" sldId="276"/>
            <ac:spMk id="13" creationId="{67836DB3-A40C-458F-BDF1-CDAACC7A5CAB}"/>
          </ac:spMkLst>
        </pc:spChg>
        <pc:spChg chg="add mod ord">
          <ac:chgData name="Maximilien Lambart" userId="1e80e2eeb64294d1" providerId="LiveId" clId="{9A15AEEB-4D44-4573-A5E4-88B4BB8E57F1}" dt="2021-08-24T10:33:45.799" v="502" actId="167"/>
          <ac:spMkLst>
            <pc:docMk/>
            <pc:sldMk cId="3131244199" sldId="276"/>
            <ac:spMk id="14" creationId="{2768402E-A0D2-4D0E-80EF-45F924E5090B}"/>
          </ac:spMkLst>
        </pc:spChg>
        <pc:spChg chg="add mod ord">
          <ac:chgData name="Maximilien Lambart" userId="1e80e2eeb64294d1" providerId="LiveId" clId="{9A15AEEB-4D44-4573-A5E4-88B4BB8E57F1}" dt="2021-08-24T10:33:45.799" v="502" actId="167"/>
          <ac:spMkLst>
            <pc:docMk/>
            <pc:sldMk cId="3131244199" sldId="276"/>
            <ac:spMk id="15" creationId="{DBCEF957-6604-4714-9FBA-9E4D16938967}"/>
          </ac:spMkLst>
        </pc:spChg>
        <pc:spChg chg="add mod ord">
          <ac:chgData name="Maximilien Lambart" userId="1e80e2eeb64294d1" providerId="LiveId" clId="{9A15AEEB-4D44-4573-A5E4-88B4BB8E57F1}" dt="2021-08-24T10:33:45.799" v="502" actId="167"/>
          <ac:spMkLst>
            <pc:docMk/>
            <pc:sldMk cId="3131244199" sldId="276"/>
            <ac:spMk id="16" creationId="{419A0568-4866-492D-BCA9-424FA93B6F87}"/>
          </ac:spMkLst>
        </pc:spChg>
        <pc:spChg chg="add mod ord">
          <ac:chgData name="Maximilien Lambart" userId="1e80e2eeb64294d1" providerId="LiveId" clId="{9A15AEEB-4D44-4573-A5E4-88B4BB8E57F1}" dt="2021-08-24T10:33:45.799" v="502" actId="167"/>
          <ac:spMkLst>
            <pc:docMk/>
            <pc:sldMk cId="3131244199" sldId="276"/>
            <ac:spMk id="17" creationId="{099E71B9-744E-400A-9801-7B8484F23F58}"/>
          </ac:spMkLst>
        </pc:spChg>
        <pc:spChg chg="add mod ord">
          <ac:chgData name="Maximilien Lambart" userId="1e80e2eeb64294d1" providerId="LiveId" clId="{9A15AEEB-4D44-4573-A5E4-88B4BB8E57F1}" dt="2021-08-24T10:33:45.799" v="502" actId="167"/>
          <ac:spMkLst>
            <pc:docMk/>
            <pc:sldMk cId="3131244199" sldId="276"/>
            <ac:spMk id="18" creationId="{A8A120B6-85B6-49A7-9812-D711FE625794}"/>
          </ac:spMkLst>
        </pc:spChg>
        <pc:spChg chg="add mod ord">
          <ac:chgData name="Maximilien Lambart" userId="1e80e2eeb64294d1" providerId="LiveId" clId="{9A15AEEB-4D44-4573-A5E4-88B4BB8E57F1}" dt="2021-08-24T10:33:45.799" v="502" actId="167"/>
          <ac:spMkLst>
            <pc:docMk/>
            <pc:sldMk cId="3131244199" sldId="276"/>
            <ac:spMk id="19" creationId="{5DCF57BF-E13A-4771-8473-A26C70C33BCC}"/>
          </ac:spMkLst>
        </pc:spChg>
        <pc:picChg chg="del">
          <ac:chgData name="Maximilien Lambart" userId="1e80e2eeb64294d1" providerId="LiveId" clId="{9A15AEEB-4D44-4573-A5E4-88B4BB8E57F1}" dt="2021-08-24T10:33:42.931" v="500" actId="478"/>
          <ac:picMkLst>
            <pc:docMk/>
            <pc:sldMk cId="3131244199" sldId="276"/>
            <ac:picMk id="4" creationId="{451158EE-A038-4119-B5E3-12ADF82CB2ED}"/>
          </ac:picMkLst>
        </pc:picChg>
      </pc:sldChg>
      <pc:sldChg chg="addSp delSp modSp add mod ord addAnim delAnim modAnim">
        <pc:chgData name="Maximilien Lambart" userId="1e80e2eeb64294d1" providerId="LiveId" clId="{9A15AEEB-4D44-4573-A5E4-88B4BB8E57F1}" dt="2021-08-24T10:33:03.332" v="493" actId="1076"/>
        <pc:sldMkLst>
          <pc:docMk/>
          <pc:sldMk cId="3685180282" sldId="277"/>
        </pc:sldMkLst>
        <pc:spChg chg="add del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2" creationId="{DD48D698-DC11-429D-820E-2E3B591F38F0}"/>
          </ac:spMkLst>
        </pc:spChg>
        <pc:spChg chg="add del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5" creationId="{E99B547A-C9A1-4F52-B5FC-8E3DA6699AE9}"/>
          </ac:spMkLst>
        </pc:spChg>
        <pc:spChg chg="add del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7" creationId="{CDCFA7C1-CF3F-41AF-8C52-F7D1238551FB}"/>
          </ac:spMkLst>
        </pc:spChg>
        <pc:spChg chg="add del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8" creationId="{F36E637F-E572-4CC4-A8AB-60B14B9B90A7}"/>
          </ac:spMkLst>
        </pc:spChg>
        <pc:spChg chg="add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17" creationId="{1797623E-2974-44D9-AC62-5A089EA2A0D7}"/>
          </ac:spMkLst>
        </pc:spChg>
        <pc:spChg chg="add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21" creationId="{C7448E17-DD41-4DFC-8A75-2FA8DEC9E906}"/>
          </ac:spMkLst>
        </pc:spChg>
        <pc:spChg chg="add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23" creationId="{CAF5F46D-9618-4C6D-8EED-138DD57A53D4}"/>
          </ac:spMkLst>
        </pc:spChg>
        <pc:spChg chg="add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26" creationId="{56301E13-5EEE-4836-B225-FDE65F2F2D92}"/>
          </ac:spMkLst>
        </pc:spChg>
        <pc:spChg chg="add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31" creationId="{F2C2235F-A847-44AE-9086-BDCBC59DDB6E}"/>
          </ac:spMkLst>
        </pc:spChg>
        <pc:spChg chg="add del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33" creationId="{FE1C2F7D-590E-4688-9EE2-6B0B0402D7E4}"/>
          </ac:spMkLst>
        </pc:spChg>
        <pc:spChg chg="add del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34" creationId="{14E3E10D-6E15-481A-B919-0DCF4F132518}"/>
          </ac:spMkLst>
        </pc:spChg>
        <pc:spChg chg="add del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35" creationId="{FA1E1995-FD93-41D9-9BEC-0804622963C2}"/>
          </ac:spMkLst>
        </pc:spChg>
        <pc:spChg chg="add del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36" creationId="{7EABADCF-2C38-4B3E-89A4-3B263BED1619}"/>
          </ac:spMkLst>
        </pc:spChg>
        <pc:spChg chg="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37" creationId="{881ABEDE-65B2-44AB-930B-BEC47C3E2DEF}"/>
          </ac:spMkLst>
        </pc:spChg>
        <pc:spChg chg="add del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39" creationId="{3988673C-4191-4AF6-9892-4FC1E07E33B8}"/>
          </ac:spMkLst>
        </pc:spChg>
        <pc:spChg chg="add del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40" creationId="{78EDA7E7-B771-4DE0-B424-61DF69B9D9BA}"/>
          </ac:spMkLst>
        </pc:spChg>
        <pc:spChg chg="add del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41" creationId="{01599A20-08A4-4BBF-BA6D-18667895F4F3}"/>
          </ac:spMkLst>
        </pc:spChg>
        <pc:spChg chg="add del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42" creationId="{F7A09312-DF54-4998-B363-C9CD496482F5}"/>
          </ac:spMkLst>
        </pc:spChg>
        <pc:spChg chg="add del mod">
          <ac:chgData name="Maximilien Lambart" userId="1e80e2eeb64294d1" providerId="LiveId" clId="{9A15AEEB-4D44-4573-A5E4-88B4BB8E57F1}" dt="2021-08-24T10:33:03.332" v="493" actId="1076"/>
          <ac:spMkLst>
            <pc:docMk/>
            <pc:sldMk cId="3685180282" sldId="277"/>
            <ac:spMk id="43" creationId="{319C9249-69BE-41BF-9384-F9DA859373F9}"/>
          </ac:spMkLst>
        </pc:spChg>
        <pc:picChg chg="add del mod">
          <ac:chgData name="Maximilien Lambart" userId="1e80e2eeb64294d1" providerId="LiveId" clId="{9A15AEEB-4D44-4573-A5E4-88B4BB8E57F1}" dt="2021-08-24T10:32:57.730" v="492" actId="478"/>
          <ac:picMkLst>
            <pc:docMk/>
            <pc:sldMk cId="3685180282" sldId="277"/>
            <ac:picMk id="16" creationId="{5AEB4D71-71C5-47BD-9C89-CCD0B1421C97}"/>
          </ac:picMkLst>
        </pc:picChg>
        <pc:cxnChg chg="add mod">
          <ac:chgData name="Maximilien Lambart" userId="1e80e2eeb64294d1" providerId="LiveId" clId="{9A15AEEB-4D44-4573-A5E4-88B4BB8E57F1}" dt="2021-08-24T10:33:03.332" v="493" actId="1076"/>
          <ac:cxnSpMkLst>
            <pc:docMk/>
            <pc:sldMk cId="3685180282" sldId="277"/>
            <ac:cxnSpMk id="18" creationId="{6DB298E4-A85A-4818-9835-D0B7124088D8}"/>
          </ac:cxnSpMkLst>
        </pc:cxnChg>
        <pc:cxnChg chg="add mod">
          <ac:chgData name="Maximilien Lambart" userId="1e80e2eeb64294d1" providerId="LiveId" clId="{9A15AEEB-4D44-4573-A5E4-88B4BB8E57F1}" dt="2021-08-24T10:33:03.332" v="493" actId="1076"/>
          <ac:cxnSpMkLst>
            <pc:docMk/>
            <pc:sldMk cId="3685180282" sldId="277"/>
            <ac:cxnSpMk id="22" creationId="{91338C3E-E7A1-467C-B5F5-929526EBA63E}"/>
          </ac:cxnSpMkLst>
        </pc:cxnChg>
        <pc:cxnChg chg="add mod">
          <ac:chgData name="Maximilien Lambart" userId="1e80e2eeb64294d1" providerId="LiveId" clId="{9A15AEEB-4D44-4573-A5E4-88B4BB8E57F1}" dt="2021-08-24T10:33:03.332" v="493" actId="1076"/>
          <ac:cxnSpMkLst>
            <pc:docMk/>
            <pc:sldMk cId="3685180282" sldId="277"/>
            <ac:cxnSpMk id="24" creationId="{9A25BA30-73C5-49FA-9F80-A07A052B8C31}"/>
          </ac:cxnSpMkLst>
        </pc:cxnChg>
        <pc:cxnChg chg="add mod">
          <ac:chgData name="Maximilien Lambart" userId="1e80e2eeb64294d1" providerId="LiveId" clId="{9A15AEEB-4D44-4573-A5E4-88B4BB8E57F1}" dt="2021-08-24T10:33:03.332" v="493" actId="1076"/>
          <ac:cxnSpMkLst>
            <pc:docMk/>
            <pc:sldMk cId="3685180282" sldId="277"/>
            <ac:cxnSpMk id="27" creationId="{C1737477-9A15-4618-B394-BFFF68DA23BD}"/>
          </ac:cxnSpMkLst>
        </pc:cxnChg>
        <pc:cxnChg chg="add mod">
          <ac:chgData name="Maximilien Lambart" userId="1e80e2eeb64294d1" providerId="LiveId" clId="{9A15AEEB-4D44-4573-A5E4-88B4BB8E57F1}" dt="2021-08-24T10:33:03.332" v="493" actId="1076"/>
          <ac:cxnSpMkLst>
            <pc:docMk/>
            <pc:sldMk cId="3685180282" sldId="277"/>
            <ac:cxnSpMk id="32" creationId="{BA916920-9077-4903-A15D-B9AF51051F33}"/>
          </ac:cxnSpMkLst>
        </pc:cxnChg>
      </pc:sldChg>
      <pc:sldChg chg="addSp modSp add modAnim">
        <pc:chgData name="Maximilien Lambart" userId="1e80e2eeb64294d1" providerId="LiveId" clId="{9A15AEEB-4D44-4573-A5E4-88B4BB8E57F1}" dt="2021-08-24T10:34:30.573" v="510"/>
        <pc:sldMkLst>
          <pc:docMk/>
          <pc:sldMk cId="1661374459" sldId="278"/>
        </pc:sldMkLst>
        <pc:spChg chg="mod">
          <ac:chgData name="Maximilien Lambart" userId="1e80e2eeb64294d1" providerId="LiveId" clId="{9A15AEEB-4D44-4573-A5E4-88B4BB8E57F1}" dt="2021-08-24T10:34:11.843" v="504" actId="6549"/>
          <ac:spMkLst>
            <pc:docMk/>
            <pc:sldMk cId="1661374459" sldId="278"/>
            <ac:spMk id="17" creationId="{1797623E-2974-44D9-AC62-5A089EA2A0D7}"/>
          </ac:spMkLst>
        </pc:spChg>
        <pc:spChg chg="mod">
          <ac:chgData name="Maximilien Lambart" userId="1e80e2eeb64294d1" providerId="LiveId" clId="{9A15AEEB-4D44-4573-A5E4-88B4BB8E57F1}" dt="2021-08-24T10:34:13.121" v="505" actId="6549"/>
          <ac:spMkLst>
            <pc:docMk/>
            <pc:sldMk cId="1661374459" sldId="278"/>
            <ac:spMk id="21" creationId="{C7448E17-DD41-4DFC-8A75-2FA8DEC9E906}"/>
          </ac:spMkLst>
        </pc:spChg>
        <pc:spChg chg="mod">
          <ac:chgData name="Maximilien Lambart" userId="1e80e2eeb64294d1" providerId="LiveId" clId="{9A15AEEB-4D44-4573-A5E4-88B4BB8E57F1}" dt="2021-08-24T10:34:14.382" v="506" actId="6549"/>
          <ac:spMkLst>
            <pc:docMk/>
            <pc:sldMk cId="1661374459" sldId="278"/>
            <ac:spMk id="23" creationId="{CAF5F46D-9618-4C6D-8EED-138DD57A53D4}"/>
          </ac:spMkLst>
        </pc:spChg>
        <pc:spChg chg="mod">
          <ac:chgData name="Maximilien Lambart" userId="1e80e2eeb64294d1" providerId="LiveId" clId="{9A15AEEB-4D44-4573-A5E4-88B4BB8E57F1}" dt="2021-08-24T10:34:15.350" v="507" actId="6549"/>
          <ac:spMkLst>
            <pc:docMk/>
            <pc:sldMk cId="1661374459" sldId="278"/>
            <ac:spMk id="26" creationId="{56301E13-5EEE-4836-B225-FDE65F2F2D92}"/>
          </ac:spMkLst>
        </pc:spChg>
        <pc:spChg chg="add mod">
          <ac:chgData name="Maximilien Lambart" userId="1e80e2eeb64294d1" providerId="LiveId" clId="{9A15AEEB-4D44-4573-A5E4-88B4BB8E57F1}" dt="2021-08-24T10:34:30.573" v="510"/>
          <ac:spMkLst>
            <pc:docMk/>
            <pc:sldMk cId="1661374459" sldId="278"/>
            <ac:spMk id="28" creationId="{E7F657C3-810B-4355-8FBE-E59880A7A2F1}"/>
          </ac:spMkLst>
        </pc:spChg>
        <pc:spChg chg="mod">
          <ac:chgData name="Maximilien Lambart" userId="1e80e2eeb64294d1" providerId="LiveId" clId="{9A15AEEB-4D44-4573-A5E4-88B4BB8E57F1}" dt="2021-08-24T10:34:16.309" v="508" actId="6549"/>
          <ac:spMkLst>
            <pc:docMk/>
            <pc:sldMk cId="1661374459" sldId="278"/>
            <ac:spMk id="31" creationId="{F2C2235F-A847-44AE-9086-BDCBC59DDB6E}"/>
          </ac:spMkLst>
        </pc:spChg>
      </pc:sldChg>
      <pc:sldChg chg="add del">
        <pc:chgData name="Maximilien Lambart" userId="1e80e2eeb64294d1" providerId="LiveId" clId="{9A15AEEB-4D44-4573-A5E4-88B4BB8E57F1}" dt="2021-08-24T10:35:58.224" v="518" actId="47"/>
        <pc:sldMkLst>
          <pc:docMk/>
          <pc:sldMk cId="1540639138" sldId="27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5584B0-EA20-4C9D-95D5-5A8431E1E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72520C5-2FB7-4340-BEBF-60F3B4886C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953844-D465-43B3-82AB-444E99B24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63EA9C-9524-4F00-99D4-DA6A228AA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D834FC-23E0-4FDE-9785-5EB8FE0E5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28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802097-8C28-4148-9AB6-3CFE6A920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C3C6D1C-751C-483A-9B5D-764C9D76C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B767EF-FC84-4A13-A17A-29C62EC23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F99EC8-7844-441F-9B90-FDBDB2342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2F3BFF-DE60-4562-A904-7E3FDBACC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624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BA17DD1-2CFF-44B2-84BF-F35E7A36AF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0EAB331-2E82-41D3-83EF-9AB8EFE06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87C149-96C9-4E89-A8C0-31068F4E5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B64468-FBFB-419C-AA47-41410303A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3F39DA-6736-44CE-A0DF-3B0A93EE9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38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7FE6A5-95F8-4C01-9A7B-64A6DD287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E5617D-0985-4A1B-9111-1BC0A54D3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37F2F2-7178-403B-AF97-64D3B0B1C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F07776-AB69-46D2-A763-55E4ED0C5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01B3CD-1C2E-40C4-B5EF-3A30D68FF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591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EACFB-C2F4-4AEF-BB93-B1121F9D4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27E86F-C1D2-4DA1-96AB-D64F347F2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76283D-A430-4739-A5B4-E2ADEF6B6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802668-E277-4577-849A-050705B99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E1002A-9370-4678-B38B-876CA9526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63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1CCB4A-1C32-4777-A840-972EE4B60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F97686-6F5C-4CCC-9C4F-B241B510D1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57202A3-36A8-4CFD-B104-16EEE0488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B8E4771-AC0C-4034-BF2D-23051425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E6F960-CDAE-428D-B4F9-877605EF7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F6C19C-0E99-46B3-9D5C-8170DA5D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45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C516C4-543A-48F6-BA0E-0DD72AB06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111F86-E125-46B3-9C0B-9611DE879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5256A12-557D-4808-815A-DB6077625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124F034-D36F-42D5-AF21-BEC81C9F6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1550180-88A8-4175-A297-899165B698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66C795D-F290-44E1-89EF-C939FCFA7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EDA32BC-2707-4203-B5E9-56639D8FE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A86BF69-D1BD-4F62-A385-719356817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36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21D872-DB5B-42C4-9CD4-A419DF899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B0CD4CA-8485-43F9-BA0B-CE4325C5D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6921CC-76DE-406A-93C1-2D55F4C26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B53C85-2EFC-46A0-BCD1-1ABD3B831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150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62EDBA4-8C44-41D5-AEC3-5CE9B22C2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1C6532F-6DA0-421A-AA2B-FD3BE7802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FC80E18-A24D-44F6-9904-44546CF56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836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7F26-46EE-488D-83E8-5EC179950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2493D2-2B82-43BB-9BF7-F23930688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4BAD55-1E72-44D4-BB60-D6D205079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ADEF55-F432-42F2-8E3C-F06FE2733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9C6790-93F2-4E22-A0B5-0EA7154B2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46A551-0586-4C39-B451-7E9A4EAB1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74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94F28D-B5E0-4E4A-90BB-B0814D322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3EE2143-2B0A-4E60-B3BA-AC42E2CDCB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8D1491-4ADF-441C-860B-AF4E76622E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38D448-EFFB-4A96-9503-9B979769E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0359-3F1C-49D3-868C-8818845749FF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F2821C-1364-4B43-9FDF-B41DEFCF4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DBB8B7-66B8-43AC-9D51-570D8C05B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13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197509B-99C7-45F0-8D1B-16F4AC81B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3F198A-80F4-4227-B95B-20F32909B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CBE594-B5F0-4EA9-AB96-8EAD7D072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0359-3F1C-49D3-868C-8818845749FF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046E67-539B-4DEF-8749-773383459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436C02-7753-41EA-A9AB-9086ADFFFA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18D89-F576-461A-B4FE-60AE5A8171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851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27797535-EE6E-405B-A342-3BE5C2E75CFB}"/>
              </a:ext>
            </a:extLst>
          </p:cNvPr>
          <p:cNvSpPr/>
          <p:nvPr/>
        </p:nvSpPr>
        <p:spPr>
          <a:xfrm>
            <a:off x="1731147" y="533603"/>
            <a:ext cx="8923736" cy="579079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KG Second Chances Sketch" panose="02000000000000000000" pitchFamily="2" charset="0"/>
              </a:rPr>
              <a:t>Les chiffres romains</a:t>
            </a:r>
          </a:p>
          <a:p>
            <a:pPr algn="ctr"/>
            <a:r>
              <a:rPr lang="fr-FR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KG Second Chances Sketch" panose="02000000000000000000" pitchFamily="2" charset="0"/>
              </a:rPr>
              <a:t>Partie 1</a:t>
            </a:r>
          </a:p>
        </p:txBody>
      </p:sp>
    </p:spTree>
    <p:extLst>
      <p:ext uri="{BB962C8B-B14F-4D97-AF65-F5344CB8AC3E}">
        <p14:creationId xmlns:p14="http://schemas.microsoft.com/office/powerpoint/2010/main" val="274035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9F42A61-F3B7-4705-9ACC-DCCD868C66DD}"/>
              </a:ext>
            </a:extLst>
          </p:cNvPr>
          <p:cNvSpPr txBox="1"/>
          <p:nvPr/>
        </p:nvSpPr>
        <p:spPr>
          <a:xfrm>
            <a:off x="958788" y="363985"/>
            <a:ext cx="1287262" cy="5823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600" dirty="0"/>
              <a:t>I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II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III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IV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V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VI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VII =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A0D30A7-A91A-4605-9AE9-B9628B35CC8E}"/>
              </a:ext>
            </a:extLst>
          </p:cNvPr>
          <p:cNvSpPr txBox="1"/>
          <p:nvPr/>
        </p:nvSpPr>
        <p:spPr>
          <a:xfrm>
            <a:off x="7050349" y="363985"/>
            <a:ext cx="1287262" cy="5823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600" dirty="0"/>
              <a:t>VIII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IX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X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XI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XII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XIII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XX =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6A3DCFE1-5F30-4D68-8781-26F63D7EAC4D}"/>
              </a:ext>
            </a:extLst>
          </p:cNvPr>
          <p:cNvSpPr/>
          <p:nvPr/>
        </p:nvSpPr>
        <p:spPr>
          <a:xfrm>
            <a:off x="1676387" y="553821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CB257B74-D273-47E2-9122-9AA00DDBD0EE}"/>
              </a:ext>
            </a:extLst>
          </p:cNvPr>
          <p:cNvSpPr/>
          <p:nvPr/>
        </p:nvSpPr>
        <p:spPr>
          <a:xfrm>
            <a:off x="1775521" y="1388322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41A26B5C-D3E1-44D6-82C5-0A40D5A8C767}"/>
              </a:ext>
            </a:extLst>
          </p:cNvPr>
          <p:cNvSpPr/>
          <p:nvPr/>
        </p:nvSpPr>
        <p:spPr>
          <a:xfrm>
            <a:off x="1819909" y="2222823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C3FEA963-1D65-4D56-8888-A0227B18CB77}"/>
              </a:ext>
            </a:extLst>
          </p:cNvPr>
          <p:cNvSpPr/>
          <p:nvPr/>
        </p:nvSpPr>
        <p:spPr>
          <a:xfrm>
            <a:off x="1909432" y="3048297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2DFC2BDC-8324-43EA-9E86-9A06340DF319}"/>
              </a:ext>
            </a:extLst>
          </p:cNvPr>
          <p:cNvSpPr/>
          <p:nvPr/>
        </p:nvSpPr>
        <p:spPr>
          <a:xfrm>
            <a:off x="1893902" y="3882798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27B9D8C7-FE61-49A2-B8CB-C83D1B8B45AA}"/>
              </a:ext>
            </a:extLst>
          </p:cNvPr>
          <p:cNvSpPr/>
          <p:nvPr/>
        </p:nvSpPr>
        <p:spPr>
          <a:xfrm>
            <a:off x="1945689" y="4708272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F547C110-43EB-4B2F-B603-A5A5984C0035}"/>
              </a:ext>
            </a:extLst>
          </p:cNvPr>
          <p:cNvSpPr/>
          <p:nvPr/>
        </p:nvSpPr>
        <p:spPr>
          <a:xfrm>
            <a:off x="2015236" y="5472784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81BCAAA4-90DB-48F2-BD0B-A507AA6EEDD6}"/>
              </a:ext>
            </a:extLst>
          </p:cNvPr>
          <p:cNvSpPr/>
          <p:nvPr/>
        </p:nvSpPr>
        <p:spPr>
          <a:xfrm>
            <a:off x="8222207" y="568543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FFF92574-00C8-49AB-A97B-B61D7145D4C6}"/>
              </a:ext>
            </a:extLst>
          </p:cNvPr>
          <p:cNvSpPr/>
          <p:nvPr/>
        </p:nvSpPr>
        <p:spPr>
          <a:xfrm>
            <a:off x="7999513" y="1375738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6424E410-B658-4A22-A3B2-32C287DEF26D}"/>
              </a:ext>
            </a:extLst>
          </p:cNvPr>
          <p:cNvSpPr/>
          <p:nvPr/>
        </p:nvSpPr>
        <p:spPr>
          <a:xfrm>
            <a:off x="7899271" y="2204094"/>
            <a:ext cx="876677" cy="6946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287E6106-E190-4670-A767-4B3ABD7DAC11}"/>
              </a:ext>
            </a:extLst>
          </p:cNvPr>
          <p:cNvSpPr/>
          <p:nvPr/>
        </p:nvSpPr>
        <p:spPr>
          <a:xfrm>
            <a:off x="8021725" y="2998277"/>
            <a:ext cx="876677" cy="6946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11</a:t>
            </a: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299431AB-8048-40FF-AFB1-61B91E9D32E6}"/>
              </a:ext>
            </a:extLst>
          </p:cNvPr>
          <p:cNvSpPr/>
          <p:nvPr/>
        </p:nvSpPr>
        <p:spPr>
          <a:xfrm>
            <a:off x="8121965" y="3795320"/>
            <a:ext cx="876677" cy="6946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12</a:t>
            </a: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986F28B1-CE9D-4F71-A86B-0B60F2084224}"/>
              </a:ext>
            </a:extLst>
          </p:cNvPr>
          <p:cNvSpPr/>
          <p:nvPr/>
        </p:nvSpPr>
        <p:spPr>
          <a:xfrm>
            <a:off x="8207428" y="4644036"/>
            <a:ext cx="876677" cy="6946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13</a:t>
            </a: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2D08F3B9-3FB8-4F1D-B465-47E39D3C8665}"/>
              </a:ext>
            </a:extLst>
          </p:cNvPr>
          <p:cNvSpPr/>
          <p:nvPr/>
        </p:nvSpPr>
        <p:spPr>
          <a:xfrm>
            <a:off x="8237369" y="5472784"/>
            <a:ext cx="876677" cy="6946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89789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9F42A61-F3B7-4705-9ACC-DCCD868C66DD}"/>
              </a:ext>
            </a:extLst>
          </p:cNvPr>
          <p:cNvSpPr txBox="1"/>
          <p:nvPr/>
        </p:nvSpPr>
        <p:spPr>
          <a:xfrm>
            <a:off x="958788" y="363985"/>
            <a:ext cx="1287262" cy="5823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600" dirty="0"/>
              <a:t>X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VIII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V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IV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XI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XX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I =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A0D30A7-A91A-4605-9AE9-B9628B35CC8E}"/>
              </a:ext>
            </a:extLst>
          </p:cNvPr>
          <p:cNvSpPr txBox="1"/>
          <p:nvPr/>
        </p:nvSpPr>
        <p:spPr>
          <a:xfrm>
            <a:off x="7050349" y="363985"/>
            <a:ext cx="1287262" cy="5823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600" dirty="0"/>
              <a:t>XII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VII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IX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VI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II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XIII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III =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6A3DCFE1-5F30-4D68-8781-26F63D7EAC4D}"/>
              </a:ext>
            </a:extLst>
          </p:cNvPr>
          <p:cNvSpPr/>
          <p:nvPr/>
        </p:nvSpPr>
        <p:spPr>
          <a:xfrm>
            <a:off x="1676387" y="553821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CB257B74-D273-47E2-9122-9AA00DDBD0EE}"/>
              </a:ext>
            </a:extLst>
          </p:cNvPr>
          <p:cNvSpPr/>
          <p:nvPr/>
        </p:nvSpPr>
        <p:spPr>
          <a:xfrm>
            <a:off x="2095870" y="1375737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41A26B5C-D3E1-44D6-82C5-0A40D5A8C767}"/>
              </a:ext>
            </a:extLst>
          </p:cNvPr>
          <p:cNvSpPr/>
          <p:nvPr/>
        </p:nvSpPr>
        <p:spPr>
          <a:xfrm>
            <a:off x="1819909" y="2222823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C3FEA963-1D65-4D56-8888-A0227B18CB77}"/>
              </a:ext>
            </a:extLst>
          </p:cNvPr>
          <p:cNvSpPr/>
          <p:nvPr/>
        </p:nvSpPr>
        <p:spPr>
          <a:xfrm>
            <a:off x="1909432" y="3048297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2DFC2BDC-8324-43EA-9E86-9A06340DF319}"/>
              </a:ext>
            </a:extLst>
          </p:cNvPr>
          <p:cNvSpPr/>
          <p:nvPr/>
        </p:nvSpPr>
        <p:spPr>
          <a:xfrm>
            <a:off x="1893902" y="3882798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27B9D8C7-FE61-49A2-B8CB-C83D1B8B45AA}"/>
              </a:ext>
            </a:extLst>
          </p:cNvPr>
          <p:cNvSpPr/>
          <p:nvPr/>
        </p:nvSpPr>
        <p:spPr>
          <a:xfrm>
            <a:off x="1945689" y="4708272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F547C110-43EB-4B2F-B603-A5A5984C0035}"/>
              </a:ext>
            </a:extLst>
          </p:cNvPr>
          <p:cNvSpPr/>
          <p:nvPr/>
        </p:nvSpPr>
        <p:spPr>
          <a:xfrm>
            <a:off x="2015236" y="5472784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81BCAAA4-90DB-48F2-BD0B-A507AA6EEDD6}"/>
              </a:ext>
            </a:extLst>
          </p:cNvPr>
          <p:cNvSpPr/>
          <p:nvPr/>
        </p:nvSpPr>
        <p:spPr>
          <a:xfrm>
            <a:off x="8222207" y="568543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FFF92574-00C8-49AB-A97B-B61D7145D4C6}"/>
              </a:ext>
            </a:extLst>
          </p:cNvPr>
          <p:cNvSpPr/>
          <p:nvPr/>
        </p:nvSpPr>
        <p:spPr>
          <a:xfrm>
            <a:off x="7999513" y="1375738"/>
            <a:ext cx="676195" cy="64466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6424E410-B658-4A22-A3B2-32C287DEF26D}"/>
              </a:ext>
            </a:extLst>
          </p:cNvPr>
          <p:cNvSpPr/>
          <p:nvPr/>
        </p:nvSpPr>
        <p:spPr>
          <a:xfrm>
            <a:off x="7899271" y="2204094"/>
            <a:ext cx="876677" cy="6946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287E6106-E190-4670-A767-4B3ABD7DAC11}"/>
              </a:ext>
            </a:extLst>
          </p:cNvPr>
          <p:cNvSpPr/>
          <p:nvPr/>
        </p:nvSpPr>
        <p:spPr>
          <a:xfrm>
            <a:off x="8021725" y="2998277"/>
            <a:ext cx="876677" cy="6946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299431AB-8048-40FF-AFB1-61B91E9D32E6}"/>
              </a:ext>
            </a:extLst>
          </p:cNvPr>
          <p:cNvSpPr/>
          <p:nvPr/>
        </p:nvSpPr>
        <p:spPr>
          <a:xfrm>
            <a:off x="8121965" y="3795320"/>
            <a:ext cx="876677" cy="6946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986F28B1-CE9D-4F71-A86B-0B60F2084224}"/>
              </a:ext>
            </a:extLst>
          </p:cNvPr>
          <p:cNvSpPr/>
          <p:nvPr/>
        </p:nvSpPr>
        <p:spPr>
          <a:xfrm>
            <a:off x="8207428" y="4644036"/>
            <a:ext cx="876677" cy="6946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2D08F3B9-3FB8-4F1D-B465-47E39D3C8665}"/>
              </a:ext>
            </a:extLst>
          </p:cNvPr>
          <p:cNvSpPr/>
          <p:nvPr/>
        </p:nvSpPr>
        <p:spPr>
          <a:xfrm>
            <a:off x="8237369" y="5472784"/>
            <a:ext cx="876677" cy="6946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7E7FD9C1-3D0C-4823-8B3B-28F72E036B9E}"/>
              </a:ext>
            </a:extLst>
          </p:cNvPr>
          <p:cNvSpPr txBox="1"/>
          <p:nvPr/>
        </p:nvSpPr>
        <p:spPr>
          <a:xfrm>
            <a:off x="238539" y="251791"/>
            <a:ext cx="175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Prénom :</a:t>
            </a:r>
          </a:p>
        </p:txBody>
      </p:sp>
    </p:spTree>
    <p:extLst>
      <p:ext uri="{BB962C8B-B14F-4D97-AF65-F5344CB8AC3E}">
        <p14:creationId xmlns:p14="http://schemas.microsoft.com/office/powerpoint/2010/main" val="34266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27797535-EE6E-405B-A342-3BE5C2E75CFB}"/>
              </a:ext>
            </a:extLst>
          </p:cNvPr>
          <p:cNvSpPr/>
          <p:nvPr/>
        </p:nvSpPr>
        <p:spPr>
          <a:xfrm>
            <a:off x="1731147" y="533603"/>
            <a:ext cx="8923736" cy="579079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KG Second Chances Sketch" panose="02000000000000000000" pitchFamily="2" charset="0"/>
              </a:rPr>
              <a:t>Les chiffres romains</a:t>
            </a:r>
          </a:p>
          <a:p>
            <a:pPr algn="ctr"/>
            <a:r>
              <a:rPr lang="fr-FR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KG Second Chances Sketch" panose="02000000000000000000" pitchFamily="2" charset="0"/>
              </a:rPr>
              <a:t>Partie 2</a:t>
            </a:r>
          </a:p>
        </p:txBody>
      </p:sp>
    </p:spTree>
    <p:extLst>
      <p:ext uri="{BB962C8B-B14F-4D97-AF65-F5344CB8AC3E}">
        <p14:creationId xmlns:p14="http://schemas.microsoft.com/office/powerpoint/2010/main" val="385213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9F42A61-F3B7-4705-9ACC-DCCD868C66DD}"/>
              </a:ext>
            </a:extLst>
          </p:cNvPr>
          <p:cNvSpPr txBox="1"/>
          <p:nvPr/>
        </p:nvSpPr>
        <p:spPr>
          <a:xfrm>
            <a:off x="2272684" y="1213208"/>
            <a:ext cx="1287262" cy="4161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600" dirty="0"/>
              <a:t>XXX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XL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L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LX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LXX =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6A3DCFE1-5F30-4D68-8781-26F63D7EAC4D}"/>
              </a:ext>
            </a:extLst>
          </p:cNvPr>
          <p:cNvSpPr/>
          <p:nvPr/>
        </p:nvSpPr>
        <p:spPr>
          <a:xfrm>
            <a:off x="3561425" y="1403043"/>
            <a:ext cx="921799" cy="71465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CB257B74-D273-47E2-9122-9AA00DDBD0EE}"/>
              </a:ext>
            </a:extLst>
          </p:cNvPr>
          <p:cNvSpPr/>
          <p:nvPr/>
        </p:nvSpPr>
        <p:spPr>
          <a:xfrm>
            <a:off x="3588058" y="2189965"/>
            <a:ext cx="895166" cy="71465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40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41A26B5C-D3E1-44D6-82C5-0A40D5A8C767}"/>
              </a:ext>
            </a:extLst>
          </p:cNvPr>
          <p:cNvSpPr/>
          <p:nvPr/>
        </p:nvSpPr>
        <p:spPr>
          <a:xfrm>
            <a:off x="3133805" y="3072046"/>
            <a:ext cx="985435" cy="71465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50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98C0303E-F539-4811-A798-FCDC27D43AAA}"/>
              </a:ext>
            </a:extLst>
          </p:cNvPr>
          <p:cNvSpPr/>
          <p:nvPr/>
        </p:nvSpPr>
        <p:spPr>
          <a:xfrm>
            <a:off x="3307666" y="3920895"/>
            <a:ext cx="985435" cy="71465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60</a:t>
            </a: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83A09B35-92BE-4C4A-BAFF-B90EB2D315C2}"/>
              </a:ext>
            </a:extLst>
          </p:cNvPr>
          <p:cNvSpPr/>
          <p:nvPr/>
        </p:nvSpPr>
        <p:spPr>
          <a:xfrm>
            <a:off x="3529606" y="4696146"/>
            <a:ext cx="985435" cy="71465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70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E092FDD3-5151-4434-AE1C-53131B4824F5}"/>
              </a:ext>
            </a:extLst>
          </p:cNvPr>
          <p:cNvSpPr txBox="1"/>
          <p:nvPr/>
        </p:nvSpPr>
        <p:spPr>
          <a:xfrm>
            <a:off x="5550023" y="1191110"/>
            <a:ext cx="1509202" cy="4161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600" dirty="0"/>
              <a:t>LXXX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XC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C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D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M =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C8EF15B1-0F4D-4A40-A614-5EBD97512CBB}"/>
              </a:ext>
            </a:extLst>
          </p:cNvPr>
          <p:cNvSpPr/>
          <p:nvPr/>
        </p:nvSpPr>
        <p:spPr>
          <a:xfrm>
            <a:off x="7060704" y="1380945"/>
            <a:ext cx="921799" cy="71465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80</a:t>
            </a: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FDA83EFE-E585-4D71-847A-709BE03462FC}"/>
              </a:ext>
            </a:extLst>
          </p:cNvPr>
          <p:cNvSpPr/>
          <p:nvPr/>
        </p:nvSpPr>
        <p:spPr>
          <a:xfrm>
            <a:off x="6678217" y="2174929"/>
            <a:ext cx="1304285" cy="6215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90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95E48E85-0931-4FDF-A827-AD8666C57BE9}"/>
              </a:ext>
            </a:extLst>
          </p:cNvPr>
          <p:cNvSpPr/>
          <p:nvPr/>
        </p:nvSpPr>
        <p:spPr>
          <a:xfrm>
            <a:off x="6482164" y="3052218"/>
            <a:ext cx="1349418" cy="62153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100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502214FE-AFA7-4F13-AA4E-5AB9A50C9130}"/>
              </a:ext>
            </a:extLst>
          </p:cNvPr>
          <p:cNvSpPr/>
          <p:nvPr/>
        </p:nvSpPr>
        <p:spPr>
          <a:xfrm>
            <a:off x="6633084" y="3900357"/>
            <a:ext cx="1349418" cy="5400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500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64BFBB28-86E3-4D46-AF84-9FD3DF4E5760}"/>
              </a:ext>
            </a:extLst>
          </p:cNvPr>
          <p:cNvSpPr/>
          <p:nvPr/>
        </p:nvSpPr>
        <p:spPr>
          <a:xfrm>
            <a:off x="6761821" y="4696146"/>
            <a:ext cx="1509202" cy="54003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1000</a:t>
            </a:r>
          </a:p>
        </p:txBody>
      </p:sp>
    </p:spTree>
    <p:extLst>
      <p:ext uri="{BB962C8B-B14F-4D97-AF65-F5344CB8AC3E}">
        <p14:creationId xmlns:p14="http://schemas.microsoft.com/office/powerpoint/2010/main" val="359449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0" grpId="0" animBg="1"/>
      <p:bldP spid="33" grpId="0" animBg="1"/>
      <p:bldP spid="35" grpId="0" animBg="1"/>
      <p:bldP spid="36" grpId="0" animBg="1"/>
      <p:bldP spid="37" grpId="0" animBg="1"/>
      <p:bldP spid="39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9F42A61-F3B7-4705-9ACC-DCCD868C66DD}"/>
              </a:ext>
            </a:extLst>
          </p:cNvPr>
          <p:cNvSpPr txBox="1"/>
          <p:nvPr/>
        </p:nvSpPr>
        <p:spPr>
          <a:xfrm>
            <a:off x="1805547" y="1213208"/>
            <a:ext cx="1754399" cy="4161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600" dirty="0"/>
              <a:t>C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LXXX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LX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D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XXX =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6A3DCFE1-5F30-4D68-8781-26F63D7EAC4D}"/>
              </a:ext>
            </a:extLst>
          </p:cNvPr>
          <p:cNvSpPr/>
          <p:nvPr/>
        </p:nvSpPr>
        <p:spPr>
          <a:xfrm>
            <a:off x="3133805" y="1403044"/>
            <a:ext cx="1349419" cy="61949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CB257B74-D273-47E2-9122-9AA00DDBD0EE}"/>
              </a:ext>
            </a:extLst>
          </p:cNvPr>
          <p:cNvSpPr/>
          <p:nvPr/>
        </p:nvSpPr>
        <p:spPr>
          <a:xfrm>
            <a:off x="3195962" y="2189966"/>
            <a:ext cx="1287262" cy="6065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41A26B5C-D3E1-44D6-82C5-0A40D5A8C767}"/>
              </a:ext>
            </a:extLst>
          </p:cNvPr>
          <p:cNvSpPr/>
          <p:nvPr/>
        </p:nvSpPr>
        <p:spPr>
          <a:xfrm>
            <a:off x="3133805" y="3072046"/>
            <a:ext cx="1381236" cy="60171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98C0303E-F539-4811-A798-FCDC27D43AAA}"/>
              </a:ext>
            </a:extLst>
          </p:cNvPr>
          <p:cNvSpPr/>
          <p:nvPr/>
        </p:nvSpPr>
        <p:spPr>
          <a:xfrm>
            <a:off x="3307666" y="3920895"/>
            <a:ext cx="1381236" cy="60171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83A09B35-92BE-4C4A-BAFF-B90EB2D315C2}"/>
              </a:ext>
            </a:extLst>
          </p:cNvPr>
          <p:cNvSpPr/>
          <p:nvPr/>
        </p:nvSpPr>
        <p:spPr>
          <a:xfrm>
            <a:off x="3529606" y="4696147"/>
            <a:ext cx="1509202" cy="65642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E092FDD3-5151-4434-AE1C-53131B4824F5}"/>
              </a:ext>
            </a:extLst>
          </p:cNvPr>
          <p:cNvSpPr txBox="1"/>
          <p:nvPr/>
        </p:nvSpPr>
        <p:spPr>
          <a:xfrm>
            <a:off x="5550023" y="1191110"/>
            <a:ext cx="1509202" cy="4161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600" dirty="0"/>
              <a:t>LXX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XL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M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L =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XC =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C8EF15B1-0F4D-4A40-A614-5EBD97512CBB}"/>
              </a:ext>
            </a:extLst>
          </p:cNvPr>
          <p:cNvSpPr/>
          <p:nvPr/>
        </p:nvSpPr>
        <p:spPr>
          <a:xfrm>
            <a:off x="7060704" y="1380945"/>
            <a:ext cx="1417471" cy="62153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FDA83EFE-E585-4D71-847A-709BE03462FC}"/>
              </a:ext>
            </a:extLst>
          </p:cNvPr>
          <p:cNvSpPr/>
          <p:nvPr/>
        </p:nvSpPr>
        <p:spPr>
          <a:xfrm>
            <a:off x="6678217" y="2174928"/>
            <a:ext cx="1349418" cy="65068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95E48E85-0931-4FDF-A827-AD8666C57BE9}"/>
              </a:ext>
            </a:extLst>
          </p:cNvPr>
          <p:cNvSpPr/>
          <p:nvPr/>
        </p:nvSpPr>
        <p:spPr>
          <a:xfrm>
            <a:off x="6482164" y="3052218"/>
            <a:ext cx="1349418" cy="62153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502214FE-AFA7-4F13-AA4E-5AB9A50C9130}"/>
              </a:ext>
            </a:extLst>
          </p:cNvPr>
          <p:cNvSpPr/>
          <p:nvPr/>
        </p:nvSpPr>
        <p:spPr>
          <a:xfrm>
            <a:off x="6633084" y="3900357"/>
            <a:ext cx="1349418" cy="5400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64BFBB28-86E3-4D46-AF84-9FD3DF4E5760}"/>
              </a:ext>
            </a:extLst>
          </p:cNvPr>
          <p:cNvSpPr/>
          <p:nvPr/>
        </p:nvSpPr>
        <p:spPr>
          <a:xfrm>
            <a:off x="6761821" y="4696146"/>
            <a:ext cx="1509202" cy="54003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7DC0FFD-D5CC-421D-A4FC-9EC843CD800C}"/>
              </a:ext>
            </a:extLst>
          </p:cNvPr>
          <p:cNvSpPr txBox="1"/>
          <p:nvPr/>
        </p:nvSpPr>
        <p:spPr>
          <a:xfrm>
            <a:off x="238539" y="251791"/>
            <a:ext cx="175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Prénom :</a:t>
            </a:r>
          </a:p>
        </p:txBody>
      </p:sp>
    </p:spTree>
    <p:extLst>
      <p:ext uri="{BB962C8B-B14F-4D97-AF65-F5344CB8AC3E}">
        <p14:creationId xmlns:p14="http://schemas.microsoft.com/office/powerpoint/2010/main" val="21101434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134</Words>
  <Application>Microsoft Office PowerPoint</Application>
  <PresentationFormat>Grand écran</PresentationFormat>
  <Paragraphs>78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KG Second Chances Sketch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Maximilien Lambart</dc:creator>
  <cp:lastModifiedBy>Maximilien Lambart</cp:lastModifiedBy>
  <cp:revision>10</cp:revision>
  <dcterms:created xsi:type="dcterms:W3CDTF">2020-08-30T17:48:46Z</dcterms:created>
  <dcterms:modified xsi:type="dcterms:W3CDTF">2021-08-24T10:56:53Z</dcterms:modified>
</cp:coreProperties>
</file>