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4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3310C427-8228-4B32-A59F-BD39A2956B0A}" type="datetimeFigureOut">
              <a:rPr lang="fr-FR" smtClean="0"/>
              <a:t>07/03/2014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510F59CB-489B-499B-91B1-67F07AF65C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0093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07/03/2014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7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62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6783-1E28-4FE8-B8FD-2B0BF99C2AF2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38E1-F6B0-47BD-A4B1-CF7A9E57472A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6A0B-40C0-4B96-A4E5-12A2C9D506E0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90A8-57D8-4DDC-847F-6E950B2AF206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972-D449-481B-B8B3-791C391C0927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1A28-ED36-4C59-98EB-FF648DDF097F}" type="datetime1">
              <a:rPr lang="fr-FR" smtClean="0"/>
              <a:t>07/03/2014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C56-9F35-45AD-B6F6-2CA547B495EE}" type="datetime1">
              <a:rPr lang="fr-FR" smtClean="0"/>
              <a:t>07/03/2014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6629-6D86-4B75-993D-E4DBC9D8E0DF}" type="datetime1">
              <a:rPr lang="fr-FR" smtClean="0"/>
              <a:t>07/03/2014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EA7B-D744-4DA2-AAAB-C68601E78A83}" type="datetime1">
              <a:rPr lang="fr-FR" smtClean="0"/>
              <a:t>07/03/2014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A3F-8F8A-4AC7-86FE-3F638EC94E59}" type="datetime1">
              <a:rPr lang="fr-FR" smtClean="0"/>
              <a:t>07/03/2014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8255-8EA6-4C5A-A534-5FB68A085F35}" type="datetime1">
              <a:rPr lang="fr-FR" smtClean="0"/>
              <a:t>07/03/2014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A05A-57AB-4CAC-A1F3-6A4CC1E1F610}" type="datetime1">
              <a:rPr lang="fr-FR" smtClean="0"/>
              <a:t>07/03/2014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plan de travail n°10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:</a:t>
            </a:r>
            <a:r>
              <a:rPr lang="fr-FR" sz="1300" b="1" dirty="0" smtClean="0"/>
              <a:t> </a:t>
            </a:r>
            <a:r>
              <a:rPr lang="fr-FR" sz="1300" dirty="0" smtClean="0"/>
              <a:t>écrire un grand nombre en chiffre et en lettre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293173" y="6267031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 </a:t>
            </a:r>
            <a:r>
              <a:rPr lang="fr-FR" sz="1300" b="1" dirty="0" smtClean="0"/>
              <a:t>: </a:t>
            </a:r>
            <a:r>
              <a:rPr lang="fr-FR" sz="1300" dirty="0" smtClean="0"/>
              <a:t>décomposer les grands nombres</a:t>
            </a:r>
            <a:endParaRPr lang="fr-FR" sz="1300" dirty="0"/>
          </a:p>
        </p:txBody>
      </p: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816035" y="627816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131348" y="177855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2" name="ZoneTexte 6"/>
          <p:cNvSpPr txBox="1"/>
          <p:nvPr/>
        </p:nvSpPr>
        <p:spPr>
          <a:xfrm>
            <a:off x="149944" y="177855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1 </a:t>
            </a:r>
            <a:endParaRPr lang="fr-FR" sz="11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3173" y="1130575"/>
            <a:ext cx="5961825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200" b="1" u="sng" dirty="0"/>
              <a:t>Ecris en chiffres </a:t>
            </a:r>
            <a:endParaRPr lang="fr-FR" sz="1200" b="1" u="sng" dirty="0" smtClean="0"/>
          </a:p>
          <a:p>
            <a:endParaRPr lang="fr-FR" sz="1200" b="1" dirty="0"/>
          </a:p>
          <a:p>
            <a:pPr>
              <a:spcAft>
                <a:spcPts val="600"/>
              </a:spcAft>
            </a:pPr>
            <a:r>
              <a:rPr lang="fr-FR" sz="1200" dirty="0" smtClean="0"/>
              <a:t>Trois-mille-sept-cent-quinze </a:t>
            </a:r>
            <a:r>
              <a:rPr lang="fr-FR" sz="1200" dirty="0"/>
              <a:t>→ ……………………………  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Onze-mille-dix-sept </a:t>
            </a:r>
            <a:r>
              <a:rPr lang="fr-FR" sz="1200" dirty="0"/>
              <a:t>→ ……………………………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Sept-cent-deux-mille-cent-vingt </a:t>
            </a:r>
            <a:r>
              <a:rPr lang="fr-FR" sz="1200" dirty="0"/>
              <a:t>→ ……………………………  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Vingt-trois-mille-quatre-cents </a:t>
            </a:r>
            <a:r>
              <a:rPr lang="fr-FR" sz="1200" dirty="0"/>
              <a:t>→ ……………………………  </a:t>
            </a:r>
          </a:p>
          <a:p>
            <a:r>
              <a:rPr lang="fr-FR" sz="1200" dirty="0" smtClean="0"/>
              <a:t>Trois-cent-huit-mille-quatre </a:t>
            </a:r>
            <a:r>
              <a:rPr lang="fr-FR" sz="1200" dirty="0"/>
              <a:t>→ ……………………………  </a:t>
            </a:r>
          </a:p>
          <a:p>
            <a:endParaRPr lang="fr-FR" sz="1200" dirty="0"/>
          </a:p>
          <a:p>
            <a:r>
              <a:rPr lang="fr-FR" sz="1200" b="1" u="sng" dirty="0"/>
              <a:t>Ecris en lettres </a:t>
            </a:r>
            <a:endParaRPr lang="fr-FR" sz="1200" b="1" dirty="0" smtClean="0"/>
          </a:p>
          <a:p>
            <a:endParaRPr lang="fr-FR" sz="1200" b="1" dirty="0"/>
          </a:p>
          <a:p>
            <a:r>
              <a:rPr lang="fr-FR" sz="1200" dirty="0" smtClean="0"/>
              <a:t>7</a:t>
            </a:r>
            <a:r>
              <a:rPr lang="fr-FR" sz="1200" dirty="0"/>
              <a:t> 508 → </a:t>
            </a:r>
            <a:r>
              <a:rPr lang="fr-FR" sz="1200" dirty="0" smtClean="0"/>
              <a:t>………………………………………………………………………………………………………………………………</a:t>
            </a:r>
          </a:p>
          <a:p>
            <a:endParaRPr lang="fr-FR" sz="1200" dirty="0"/>
          </a:p>
          <a:p>
            <a:r>
              <a:rPr lang="fr-FR" sz="1200" dirty="0"/>
              <a:t>50 049 → </a:t>
            </a:r>
            <a:r>
              <a:rPr lang="fr-FR" sz="1200" dirty="0" smtClean="0"/>
              <a:t>………………………………………………………………………………………………………………………………</a:t>
            </a:r>
          </a:p>
          <a:p>
            <a:endParaRPr lang="fr-FR" sz="1200" dirty="0"/>
          </a:p>
          <a:p>
            <a:r>
              <a:rPr lang="fr-FR" sz="1200" dirty="0" smtClean="0"/>
              <a:t>813</a:t>
            </a:r>
            <a:r>
              <a:rPr lang="fr-FR" sz="1200" dirty="0"/>
              <a:t> 380 → </a:t>
            </a:r>
            <a:r>
              <a:rPr lang="fr-FR" sz="1200" dirty="0" smtClean="0"/>
              <a:t>………………………………………………………………………………………………………………………………</a:t>
            </a:r>
          </a:p>
          <a:p>
            <a:endParaRPr lang="fr-FR" sz="1200" dirty="0"/>
          </a:p>
          <a:p>
            <a:r>
              <a:rPr lang="fr-FR" sz="1200" dirty="0"/>
              <a:t>………………………………………………………………………………………………………………………………………..………</a:t>
            </a:r>
          </a:p>
          <a:p>
            <a:endParaRPr lang="fr-FR" sz="1200" dirty="0"/>
          </a:p>
          <a:p>
            <a:r>
              <a:rPr lang="fr-FR" sz="1200" dirty="0"/>
              <a:t>897 700 → </a:t>
            </a:r>
            <a:r>
              <a:rPr lang="fr-FR" sz="1200" dirty="0" smtClean="0"/>
              <a:t>………………………………………………………………………………………………………………………………</a:t>
            </a:r>
          </a:p>
          <a:p>
            <a:endParaRPr lang="fr-FR" sz="1200" dirty="0"/>
          </a:p>
          <a:p>
            <a:r>
              <a:rPr lang="fr-FR" sz="1200" dirty="0" smtClean="0"/>
              <a:t>………………………………………………………………………………………………………………………………………..………</a:t>
            </a:r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325 896 → </a:t>
            </a:r>
            <a:r>
              <a:rPr lang="fr-FR" sz="1200" dirty="0" smtClean="0"/>
              <a:t>………………………………………………………………………………………………………………………………</a:t>
            </a:r>
          </a:p>
          <a:p>
            <a:endParaRPr lang="fr-FR" sz="1200" dirty="0"/>
          </a:p>
          <a:p>
            <a:r>
              <a:rPr lang="fr-FR" sz="1200" dirty="0" smtClean="0"/>
              <a:t>………………………………………………………………………………………………………………………………………..………</a:t>
            </a:r>
            <a:endParaRPr lang="fr-FR" sz="1200" dirty="0"/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262291" y="6859012"/>
            <a:ext cx="656482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200" b="1" u="sng" dirty="0"/>
              <a:t>Décompose chaque nombre de deux façons, comme dans </a:t>
            </a:r>
            <a:r>
              <a:rPr lang="fr-FR" sz="1200" b="1" u="sng" dirty="0" smtClean="0"/>
              <a:t>l’exemple</a:t>
            </a:r>
          </a:p>
          <a:p>
            <a:endParaRPr lang="fr-FR" sz="1200" dirty="0"/>
          </a:p>
          <a:p>
            <a:r>
              <a:rPr lang="fr-FR" sz="1200" i="1" dirty="0"/>
              <a:t>Ex : 23 785 = 20 000 + 3 000 + 700 + 80 + 7</a:t>
            </a:r>
            <a:endParaRPr lang="fr-FR" sz="1200" dirty="0"/>
          </a:p>
          <a:p>
            <a:r>
              <a:rPr lang="fr-FR" sz="1200" i="1" dirty="0"/>
              <a:t>                   = (2 x 10 000) + (3 x 1 000) + (7 x 100) + (8 x 10) + (7 x 1</a:t>
            </a:r>
            <a:r>
              <a:rPr lang="fr-FR" sz="1200" i="1" dirty="0" smtClean="0"/>
              <a:t>)</a:t>
            </a:r>
          </a:p>
          <a:p>
            <a:endParaRPr lang="fr-FR" sz="1200" dirty="0"/>
          </a:p>
          <a:p>
            <a:r>
              <a:rPr lang="fr-FR" sz="1200" dirty="0"/>
              <a:t>15 932 = </a:t>
            </a:r>
            <a:r>
              <a:rPr lang="fr-FR" sz="1200" dirty="0" smtClean="0"/>
              <a:t>………………………………………………………………………………………………………………………………………………</a:t>
            </a:r>
            <a:endParaRPr lang="fr-FR" sz="1200" dirty="0"/>
          </a:p>
          <a:p>
            <a:r>
              <a:rPr lang="fr-FR" sz="1200" dirty="0"/>
              <a:t>          </a:t>
            </a:r>
            <a:r>
              <a:rPr lang="fr-FR" sz="1200" dirty="0" smtClean="0"/>
              <a:t>   </a:t>
            </a:r>
          </a:p>
          <a:p>
            <a:r>
              <a:rPr lang="fr-FR" sz="1200" dirty="0" smtClean="0"/>
              <a:t>             = ………………………………………………………………………………………………………………………………………………</a:t>
            </a:r>
            <a:endParaRPr lang="fr-FR" sz="1200" dirty="0"/>
          </a:p>
          <a:p>
            <a:endParaRPr lang="fr-FR" sz="1200" dirty="0" smtClean="0"/>
          </a:p>
          <a:p>
            <a:r>
              <a:rPr lang="fr-FR" sz="1200" dirty="0" smtClean="0"/>
              <a:t>200</a:t>
            </a:r>
            <a:r>
              <a:rPr lang="fr-FR" sz="1200" dirty="0"/>
              <a:t> 105 = </a:t>
            </a:r>
            <a:r>
              <a:rPr lang="fr-FR" sz="1200" dirty="0" smtClean="0"/>
              <a:t>………………………………………………………………………………………………………………………………………………</a:t>
            </a:r>
            <a:endParaRPr lang="fr-FR" sz="1200" dirty="0"/>
          </a:p>
          <a:p>
            <a:r>
              <a:rPr lang="fr-FR" sz="1200" dirty="0"/>
              <a:t>            </a:t>
            </a:r>
            <a:r>
              <a:rPr lang="fr-FR" sz="1200" dirty="0" smtClean="0"/>
              <a:t>  </a:t>
            </a:r>
          </a:p>
          <a:p>
            <a:r>
              <a:rPr lang="fr-FR" sz="1200" dirty="0"/>
              <a:t> </a:t>
            </a:r>
            <a:r>
              <a:rPr lang="fr-FR" sz="1200" dirty="0" smtClean="0"/>
              <a:t>              = ………………………………………………………………………………………………………………………………………………</a:t>
            </a:r>
            <a:endParaRPr lang="fr-FR" sz="1200" dirty="0"/>
          </a:p>
          <a:p>
            <a:endParaRPr lang="fr-FR" sz="1200" dirty="0" smtClean="0"/>
          </a:p>
          <a:p>
            <a:r>
              <a:rPr lang="fr-FR" sz="1200" dirty="0" smtClean="0"/>
              <a:t>148</a:t>
            </a:r>
            <a:r>
              <a:rPr lang="fr-FR" sz="1200" dirty="0"/>
              <a:t> 048 = </a:t>
            </a:r>
            <a:r>
              <a:rPr lang="fr-FR" sz="1200" dirty="0" smtClean="0"/>
              <a:t>………………………………………………………………………………………………………………………………………………</a:t>
            </a:r>
            <a:endParaRPr lang="fr-FR" sz="1200" dirty="0"/>
          </a:p>
          <a:p>
            <a:r>
              <a:rPr lang="fr-FR" sz="1200" dirty="0"/>
              <a:t>             </a:t>
            </a:r>
            <a:r>
              <a:rPr lang="fr-FR" sz="1200" dirty="0" smtClean="0"/>
              <a:t> </a:t>
            </a:r>
          </a:p>
          <a:p>
            <a:r>
              <a:rPr lang="fr-FR" sz="1200" dirty="0" smtClean="0"/>
              <a:t>               = ………………………………………………………………………………………………………………………………………………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86910" y="212080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9" name="ZoneTexte 6"/>
          <p:cNvSpPr txBox="1"/>
          <p:nvPr/>
        </p:nvSpPr>
        <p:spPr>
          <a:xfrm>
            <a:off x="804912" y="231316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3</a:t>
            </a:r>
            <a:endParaRPr lang="fr-FR" sz="1100" dirty="0"/>
          </a:p>
        </p:txBody>
      </p:sp>
      <p:sp>
        <p:nvSpPr>
          <p:cNvPr id="20" name="Ellipse 19"/>
          <p:cNvSpPr/>
          <p:nvPr/>
        </p:nvSpPr>
        <p:spPr>
          <a:xfrm>
            <a:off x="5733182" y="6236174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077096" y="3935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CE2</a:t>
            </a:r>
          </a:p>
        </p:txBody>
      </p:sp>
      <p:sp>
        <p:nvSpPr>
          <p:cNvPr id="30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791423" y="175764"/>
            <a:ext cx="2171700" cy="527401"/>
          </a:xfrm>
        </p:spPr>
        <p:txBody>
          <a:bodyPr/>
          <a:lstStyle/>
          <a:p>
            <a:r>
              <a:rPr lang="fr-FR" dirty="0" smtClean="0"/>
              <a:t>plan de travail n°10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1628800" y="12399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nombres jusqu’à 999 999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-13188" y="576996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12399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nombres jusqu’à 999 999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411181" y="727508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compléter des suites de nombres</a:t>
            </a:r>
            <a:endParaRPr lang="fr-FR" sz="13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66349" y="3440832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appliquer ses connaissances de calcul en numération</a:t>
            </a:r>
            <a:endParaRPr lang="fr-FR" sz="13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7685" y="7700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789211" y="35248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077096" y="3935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CE2</a:t>
            </a:r>
          </a:p>
        </p:txBody>
      </p:sp>
      <p:sp>
        <p:nvSpPr>
          <p:cNvPr id="29" name="Ellipse 28"/>
          <p:cNvSpPr/>
          <p:nvPr/>
        </p:nvSpPr>
        <p:spPr>
          <a:xfrm>
            <a:off x="804912" y="208960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97092" y="1357269"/>
            <a:ext cx="5558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ces suites de nombres</a:t>
            </a:r>
            <a:endParaRPr lang="fr-FR" sz="1200" b="1" u="sng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131348" y="177855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4" name="ZoneTexte 6"/>
          <p:cNvSpPr txBox="1"/>
          <p:nvPr/>
        </p:nvSpPr>
        <p:spPr>
          <a:xfrm>
            <a:off x="149944" y="177855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 NUM1 </a:t>
            </a:r>
            <a:endParaRPr lang="fr-FR" sz="1100" dirty="0"/>
          </a:p>
        </p:txBody>
      </p:sp>
      <p:sp>
        <p:nvSpPr>
          <p:cNvPr id="25" name="ZoneTexte 6"/>
          <p:cNvSpPr txBox="1"/>
          <p:nvPr/>
        </p:nvSpPr>
        <p:spPr>
          <a:xfrm>
            <a:off x="804912" y="228196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NUM3</a:t>
            </a:r>
            <a:endParaRPr lang="fr-FR" sz="1100" dirty="0"/>
          </a:p>
        </p:txBody>
      </p:sp>
      <p:sp>
        <p:nvSpPr>
          <p:cNvPr id="34" name="Ellipse 33"/>
          <p:cNvSpPr/>
          <p:nvPr/>
        </p:nvSpPr>
        <p:spPr>
          <a:xfrm>
            <a:off x="5868491" y="682465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854093" y="3440834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814769" y="210215"/>
            <a:ext cx="2171700" cy="527401"/>
          </a:xfrm>
        </p:spPr>
        <p:txBody>
          <a:bodyPr/>
          <a:lstStyle/>
          <a:p>
            <a:r>
              <a:rPr lang="fr-FR" dirty="0" smtClean="0"/>
              <a:t>plan de travail n°10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13" y="1856656"/>
            <a:ext cx="6496050" cy="13525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34025" y="4160912"/>
            <a:ext cx="3969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Compte comme on te le demande</a:t>
            </a:r>
            <a:endParaRPr lang="fr-FR" sz="1200" b="1" u="sng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49" y="4664968"/>
            <a:ext cx="6583073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680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93</Words>
  <Application>Microsoft Office PowerPoint</Application>
  <PresentationFormat>Format A4 (210 x 297 mm)</PresentationFormat>
  <Paragraphs>61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268</cp:revision>
  <cp:lastPrinted>2014-03-07T13:44:31Z</cp:lastPrinted>
  <dcterms:created xsi:type="dcterms:W3CDTF">2011-03-18T16:06:50Z</dcterms:created>
  <dcterms:modified xsi:type="dcterms:W3CDTF">2014-03-07T13:59:33Z</dcterms:modified>
</cp:coreProperties>
</file>