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094C06-3209-4602-BE82-E071F603AB52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2CF8CA-15D2-4D6A-91AA-5E040955B3A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CF8CA-15D2-4D6A-91AA-5E040955B3A4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DAD7-9504-4B22-98EA-360263ADE543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7418-CF1F-40EE-A170-A63F446AD76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DAD7-9504-4B22-98EA-360263ADE543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7418-CF1F-40EE-A170-A63F446AD76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DAD7-9504-4B22-98EA-360263ADE543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7418-CF1F-40EE-A170-A63F446AD76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DAD7-9504-4B22-98EA-360263ADE543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7418-CF1F-40EE-A170-A63F446AD76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DAD7-9504-4B22-98EA-360263ADE543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7418-CF1F-40EE-A170-A63F446AD76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DAD7-9504-4B22-98EA-360263ADE543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7418-CF1F-40EE-A170-A63F446AD76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DAD7-9504-4B22-98EA-360263ADE543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7418-CF1F-40EE-A170-A63F446AD76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DAD7-9504-4B22-98EA-360263ADE543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7418-CF1F-40EE-A170-A63F446AD76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DAD7-9504-4B22-98EA-360263ADE543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7418-CF1F-40EE-A170-A63F446AD76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DAD7-9504-4B22-98EA-360263ADE543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7418-CF1F-40EE-A170-A63F446AD76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DAD7-9504-4B22-98EA-360263ADE543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7418-CF1F-40EE-A170-A63F446AD76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DDAD7-9504-4B22-98EA-360263ADE543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97418-CF1F-40EE-A170-A63F446AD76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lèche vers le bas 10"/>
          <p:cNvSpPr/>
          <p:nvPr/>
        </p:nvSpPr>
        <p:spPr>
          <a:xfrm>
            <a:off x="0" y="1988840"/>
            <a:ext cx="1152128" cy="309634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Secteurs 35"/>
          <p:cNvSpPr/>
          <p:nvPr/>
        </p:nvSpPr>
        <p:spPr>
          <a:xfrm>
            <a:off x="1475656" y="188640"/>
            <a:ext cx="6912768" cy="6381328"/>
          </a:xfrm>
          <a:prstGeom prst="pie">
            <a:avLst>
              <a:gd name="adj1" fmla="val 10824251"/>
              <a:gd name="adj2" fmla="val 16282748"/>
            </a:avLst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7" name="Secteurs 36"/>
          <p:cNvSpPr/>
          <p:nvPr/>
        </p:nvSpPr>
        <p:spPr>
          <a:xfrm>
            <a:off x="1475656" y="188640"/>
            <a:ext cx="6840760" cy="6381328"/>
          </a:xfrm>
          <a:prstGeom prst="pie">
            <a:avLst>
              <a:gd name="adj1" fmla="val 0"/>
              <a:gd name="adj2" fmla="val 10790382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8" name="Secteurs 37"/>
          <p:cNvSpPr/>
          <p:nvPr/>
        </p:nvSpPr>
        <p:spPr>
          <a:xfrm>
            <a:off x="1547664" y="188640"/>
            <a:ext cx="6768752" cy="6381328"/>
          </a:xfrm>
          <a:prstGeom prst="pie">
            <a:avLst>
              <a:gd name="adj1" fmla="val 16315750"/>
              <a:gd name="adj2" fmla="val 545567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9" name="Secteurs 38"/>
          <p:cNvSpPr/>
          <p:nvPr/>
        </p:nvSpPr>
        <p:spPr>
          <a:xfrm>
            <a:off x="1547664" y="188640"/>
            <a:ext cx="6768752" cy="6381328"/>
          </a:xfrm>
          <a:prstGeom prst="pie">
            <a:avLst>
              <a:gd name="adj1" fmla="val 16233674"/>
              <a:gd name="adj2" fmla="val 21589053"/>
            </a:avLst>
          </a:prstGeom>
          <a:solidFill>
            <a:srgbClr val="92D05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2123728" y="2033464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rial Black" pitchFamily="34" charset="0"/>
              </a:rPr>
              <a:t>Nous sommes à la bibliothèque</a:t>
            </a:r>
            <a:endParaRPr lang="fr-FR" dirty="0">
              <a:latin typeface="Arial Black" pitchFamily="34" charset="0"/>
            </a:endParaRPr>
          </a:p>
        </p:txBody>
      </p:sp>
      <p:sp>
        <p:nvSpPr>
          <p:cNvPr id="41" name="Organigramme : Connecteur 40"/>
          <p:cNvSpPr/>
          <p:nvPr/>
        </p:nvSpPr>
        <p:spPr>
          <a:xfrm>
            <a:off x="4788024" y="3185592"/>
            <a:ext cx="288032" cy="288032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ZoneTexte 41"/>
          <p:cNvSpPr txBox="1"/>
          <p:nvPr/>
        </p:nvSpPr>
        <p:spPr>
          <a:xfrm>
            <a:off x="5004048" y="881336"/>
            <a:ext cx="2315667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dirty="0" smtClean="0">
                <a:latin typeface="Arial Black" pitchFamily="34" charset="0"/>
              </a:rPr>
              <a:t>Nous sommes dans la salle de sport.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5220072" y="412169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rial Black" pitchFamily="34" charset="0"/>
              </a:rPr>
              <a:t>Nous sommes en salle informatique.</a:t>
            </a:r>
            <a:endParaRPr lang="fr-FR" dirty="0">
              <a:latin typeface="Arial Black" pitchFamily="34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2123728" y="4265712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rial Black" pitchFamily="34" charset="0"/>
              </a:rPr>
              <a:t>Nous sommes à la piscine.</a:t>
            </a:r>
            <a:endParaRPr lang="fr-FR" dirty="0">
              <a:latin typeface="Arial Black" pitchFamily="34" charset="0"/>
            </a:endParaRPr>
          </a:p>
        </p:txBody>
      </p:sp>
      <p:pic>
        <p:nvPicPr>
          <p:cNvPr id="1026" name="Picture 2" descr="C:\Users\Ludivine\AppData\Local\Microsoft\Windows\Temporary Internet Files\Content.IE5\ML0U5U1B\MC90028041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737320"/>
            <a:ext cx="1224136" cy="1073306"/>
          </a:xfrm>
          <a:prstGeom prst="rect">
            <a:avLst/>
          </a:prstGeom>
          <a:noFill/>
        </p:spPr>
      </p:pic>
      <p:pic>
        <p:nvPicPr>
          <p:cNvPr id="1027" name="Picture 3" descr="C:\Users\Ludivine\AppData\Local\Microsoft\Windows\Temporary Internet Files\Content.IE5\8PLLH2PY\MC90029563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4814664"/>
            <a:ext cx="1172798" cy="1254330"/>
          </a:xfrm>
          <a:prstGeom prst="rect">
            <a:avLst/>
          </a:prstGeom>
          <a:noFill/>
        </p:spPr>
      </p:pic>
      <p:pic>
        <p:nvPicPr>
          <p:cNvPr id="1029" name="Picture 5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4913784"/>
            <a:ext cx="1190688" cy="731615"/>
          </a:xfrm>
          <a:prstGeom prst="rect">
            <a:avLst/>
          </a:prstGeom>
          <a:noFill/>
        </p:spPr>
      </p:pic>
      <p:pic>
        <p:nvPicPr>
          <p:cNvPr id="1035" name="Picture 11" descr="C:\Users\Ludivine\AppData\Local\Microsoft\Windows\Temporary Internet Files\Content.IE5\1MYKKM9O\MC900333104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00192" y="2076220"/>
            <a:ext cx="1368152" cy="11066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26</Words>
  <Application>Microsoft Office PowerPoint</Application>
  <PresentationFormat>Affichage à l'écran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locazil</dc:creator>
  <cp:lastModifiedBy>Ludivine PILLON</cp:lastModifiedBy>
  <cp:revision>2</cp:revision>
  <dcterms:created xsi:type="dcterms:W3CDTF">2013-04-08T13:04:21Z</dcterms:created>
  <dcterms:modified xsi:type="dcterms:W3CDTF">2013-04-08T13:20:02Z</dcterms:modified>
</cp:coreProperties>
</file>